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9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57B48-8E1C-9045-85F9-AC6FC293C38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75D12-8897-FD4F-B577-FE06DC5AC7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072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5D12-8897-FD4F-B577-FE06DC5AC783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5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4964-E83D-7E75-BAD7-5F0B62B45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D1A2C-F859-63D7-F1D4-7066E04B9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2719-D549-21E3-5999-F508F6DE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BD62-296E-7835-1C59-44BB6413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4004-B9D2-81A9-7129-DCD86940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76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BBA7-C7BC-3126-10B7-FE56B99D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0EA94-FCFB-8B04-6ABC-57E3EA85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E423-0EE2-6D9C-FE8E-96AEDB06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EC2E-5D14-13F8-3CCF-9DF20E8C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BE25-F538-48A9-FB16-80C5A5F4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896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C812E-739E-D49A-2FCB-9A75A5845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5AAEB-6157-CD49-8BF3-C4DAF4D79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A4D8-B479-D97E-DDD3-7C2C451A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2DE4-B8E3-4CB0-ECDC-C3C07310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B020-5374-4A20-C62B-F3CBDC06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66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BA37-8F9D-5F86-7B81-AD0A2797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74B0-F14E-0119-2210-AE9614C2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0BB4-EBF8-49EB-A31B-D890C1D6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4F0D-9D90-7371-71C9-EFD1EE22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37D2-2B9E-BD82-BBCC-7C3572AF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67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428B-D1DE-06EE-4A53-6D14045F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9013-3864-699A-1699-6AD868B4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2657-409B-88AF-018A-EA668F98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A8D7-891B-2C04-65E4-946EB738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9F85-9AB7-E77F-BDA8-1806F636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817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2326-EA1C-C905-DD5A-F4CE9B1F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7C87-441A-CA68-98CD-69BE4D373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BDED-468E-8686-CD05-ABEF97D0A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3C364-D2DB-010E-2AC2-D643B589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679B0-8311-009E-69E0-EE1C3115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9C87E-CA5B-595E-2E8C-7C284FB1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237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54F4-F768-F1A6-4156-8A1FB920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DD80-7C7A-B9A9-5AC8-C01EBF1C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1A6DF-988D-9207-00A6-A14FBE23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58451-781E-DBEE-924C-061EACDC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55AD9-55B1-5ADC-C4AB-2301F1A4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C10ED-F41B-28C4-1C7A-B4888E95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5367D-87FF-BD40-6AF2-3B747D43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B54F4-B624-6633-D184-A8470C59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09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B55-4844-B62F-585A-CB93D737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76C4E-DFBD-7E80-9833-F4E09774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6E932-1391-D616-5FA1-54BE68D3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763E0-BE34-27C2-D294-77DC067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159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EC137-C8C6-A495-7D86-78BC2D58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303FA-C8DD-6A38-219A-75450A70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76F6-E018-A00A-C2FE-CE80AC36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302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A672-4A6D-5F4F-630B-70BDF65A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0EC4-0D7F-2D47-A433-1C311C4E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96E12-1F9D-48B5-8426-F2DC0A054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F105-2160-47BC-5E25-AF4E9706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39F4-4E15-3D1A-2AD8-4DE4A35B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918DB-458B-814F-B2FA-CBB1AB6A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581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631A-A4E9-B619-D3AF-043B9F4E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1EC9A-2E7B-99E8-C2FC-FDE6BD711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8887D-7997-4C2D-262A-A5B8ADCB0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A1A19-B356-2E94-311C-09909AF1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CB8D-EAD7-1601-1E74-2CD9895E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3EB5-488E-56A3-6724-282820CE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152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05C35-F980-6159-C66A-443E4B1D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5BA4F-AC51-86C3-2968-C10D85BFC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77BB-775A-1150-56F8-950D28CF1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D4AC-CED9-E616-DEF3-D5C7DC47A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0ADA-700C-9C3C-E609-C3AD6BCCF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116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B0FBA-20FE-92B3-50E2-93ECAD280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IL">
                <a:solidFill>
                  <a:schemeClr val="bg1"/>
                </a:solidFill>
              </a:rPr>
              <a:t>Sandwicheck v2.0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B843C-892C-57BE-8E47-6154FB77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n-IL">
                <a:solidFill>
                  <a:schemeClr val="bg1"/>
                </a:solidFill>
              </a:rPr>
              <a:t>Moshe Bukhman</a:t>
            </a:r>
          </a:p>
          <a:p>
            <a:pPr algn="l"/>
            <a:endParaRPr lang="en-IL">
              <a:solidFill>
                <a:schemeClr val="bg1"/>
              </a:solidFill>
            </a:endParaRPr>
          </a:p>
          <a:p>
            <a:pPr algn="l"/>
            <a:r>
              <a:rPr lang="en-IL">
                <a:solidFill>
                  <a:schemeClr val="bg1"/>
                </a:solidFill>
              </a:rPr>
              <a:t>MERN fullstack project</a:t>
            </a:r>
            <a:br>
              <a:rPr lang="en-IL">
                <a:solidFill>
                  <a:schemeClr val="bg1"/>
                </a:solidFill>
              </a:rPr>
            </a:br>
            <a:r>
              <a:rPr lang="en-IL">
                <a:solidFill>
                  <a:schemeClr val="bg1"/>
                </a:solidFill>
              </a:rPr>
              <a:t>with Debian custom server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C157D071-3B83-3B75-4C77-F933B7999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7" r="5295" b="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53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085D1-CDB2-3186-77FF-9D92851F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L"/>
              <a:t>What’s new already the front</a:t>
            </a:r>
            <a:endParaRPr lang="en-IL" dirty="0"/>
          </a:p>
        </p:txBody>
      </p:sp>
      <p:pic>
        <p:nvPicPr>
          <p:cNvPr id="6" name="Picture 5" descr="A picture containing lettuce, vegetable, dark&#10;&#10;Description automatically generated">
            <a:extLst>
              <a:ext uri="{FF2B5EF4-FFF2-40B4-BE49-F238E27FC236}">
                <a16:creationId xmlns:a16="http://schemas.microsoft.com/office/drawing/2014/main" id="{79103570-04F5-0574-75BF-F2F2330AA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44" r="2575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8565-FA2B-99AC-4219-BF273E6A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7" y="2064327"/>
            <a:ext cx="5971309" cy="4112636"/>
          </a:xfrm>
        </p:spPr>
        <p:txBody>
          <a:bodyPr>
            <a:normAutofit/>
          </a:bodyPr>
          <a:lstStyle/>
          <a:p>
            <a:r>
              <a:rPr lang="en-IL" sz="1700" dirty="0"/>
              <a:t>Toast error messages</a:t>
            </a:r>
          </a:p>
          <a:p>
            <a:r>
              <a:rPr lang="en-IL" sz="1700" dirty="0"/>
              <a:t>More dynamic sandwich creation</a:t>
            </a:r>
          </a:p>
          <a:p>
            <a:r>
              <a:rPr lang="en-IL" sz="1700" dirty="0"/>
              <a:t>Choise of portion size</a:t>
            </a:r>
          </a:p>
          <a:p>
            <a:r>
              <a:rPr lang="en-IL" sz="1700" dirty="0"/>
              <a:t>Adding comment</a:t>
            </a:r>
          </a:p>
          <a:p>
            <a:r>
              <a:rPr lang="en-IL" sz="1700" dirty="0"/>
              <a:t>Ingredients sorted by interest</a:t>
            </a:r>
          </a:p>
          <a:p>
            <a:r>
              <a:rPr lang="en-IL" sz="1700" dirty="0"/>
              <a:t>Role selection on signup</a:t>
            </a:r>
          </a:p>
          <a:p>
            <a:r>
              <a:rPr lang="en-IL" sz="1700" dirty="0"/>
              <a:t>Each sandwich gets a generated flattened image</a:t>
            </a:r>
          </a:p>
          <a:p>
            <a:r>
              <a:rPr lang="en-IL" sz="1700" dirty="0"/>
              <a:t>Dietary options of a sandwich (auto generated by ingredients)</a:t>
            </a:r>
          </a:p>
          <a:p>
            <a:r>
              <a:rPr lang="en-IL" sz="1700" dirty="0"/>
              <a:t>Adding a child to a parent’s account via a link or manually</a:t>
            </a:r>
          </a:p>
          <a:p>
            <a:r>
              <a:rPr lang="en-IL" sz="1700" dirty="0"/>
              <a:t>Copy one’s sandwith and edit</a:t>
            </a:r>
          </a:p>
          <a:p>
            <a:r>
              <a:rPr lang="en-IL" sz="1700" dirty="0"/>
              <a:t>Constants and ENV variables, almost no hardcoded variables</a:t>
            </a:r>
          </a:p>
          <a:p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266507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4BFA9-2283-AA32-BDBF-F2C662E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L" sz="4200"/>
              <a:t>How strong is the back-end?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1AF6-617D-CEED-C61C-AA7ABE59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2807208"/>
            <a:ext cx="4665726" cy="3410712"/>
          </a:xfrm>
        </p:spPr>
        <p:txBody>
          <a:bodyPr anchor="t">
            <a:normAutofit/>
          </a:bodyPr>
          <a:lstStyle/>
          <a:p>
            <a:r>
              <a:rPr lang="en-IL" sz="2000" dirty="0"/>
              <a:t>A lot of optimizations before data goes to and from DB</a:t>
            </a:r>
          </a:p>
          <a:p>
            <a:r>
              <a:rPr lang="en-IL" sz="2000" dirty="0"/>
              <a:t>Security: secured cookies 100% ruled by the server, request limiter, input sanitazation (xpp) and parameters protection (hpp)</a:t>
            </a:r>
          </a:p>
          <a:p>
            <a:r>
              <a:rPr lang="en-IL" sz="2000" dirty="0"/>
              <a:t>Authorization: admin acces, parents can access their children</a:t>
            </a:r>
          </a:p>
        </p:txBody>
      </p:sp>
      <p:pic>
        <p:nvPicPr>
          <p:cNvPr id="7" name="Picture 6" descr="A picture containing melon, fruit, avocado, sweet melon&#10;&#10;Description automatically generated">
            <a:extLst>
              <a:ext uri="{FF2B5EF4-FFF2-40B4-BE49-F238E27FC236}">
                <a16:creationId xmlns:a16="http://schemas.microsoft.com/office/drawing/2014/main" id="{12175597-CA43-A926-947E-387F553B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44" y="640080"/>
            <a:ext cx="646522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1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53843-E263-E3F4-0C32-D83E6918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L" sz="4100"/>
              <a:t>What’s next and already supported by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102C-ABD4-FDF3-BF5D-88CFDDB2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94" y="1825625"/>
            <a:ext cx="6227726" cy="4639954"/>
          </a:xfrm>
        </p:spPr>
        <p:txBody>
          <a:bodyPr>
            <a:normAutofit/>
          </a:bodyPr>
          <a:lstStyle/>
          <a:p>
            <a:r>
              <a:rPr lang="en-IL" sz="1600" dirty="0"/>
              <a:t>Reset, forgot password w/email confirmation</a:t>
            </a:r>
          </a:p>
          <a:p>
            <a:r>
              <a:rPr lang="en-IL" sz="1600" dirty="0"/>
              <a:t>Admin: add, edit, soft remove ingredients with proper images checking</a:t>
            </a:r>
          </a:p>
          <a:p>
            <a:r>
              <a:rPr lang="en-IL" sz="1600" dirty="0"/>
              <a:t>Create a child without an email or a password</a:t>
            </a:r>
          </a:p>
          <a:p>
            <a:r>
              <a:rPr lang="en-IL" sz="1600" dirty="0"/>
              <a:t>Login as any child and go back to a parent account</a:t>
            </a:r>
          </a:p>
          <a:p>
            <a:r>
              <a:rPr lang="en-IL" sz="1600" dirty="0"/>
              <a:t>Sandwich editing in first 20 minutes after creation</a:t>
            </a:r>
          </a:p>
          <a:p>
            <a:r>
              <a:rPr lang="en-IL" sz="1600" dirty="0"/>
              <a:t>Seach by ingredients</a:t>
            </a:r>
          </a:p>
          <a:p>
            <a:r>
              <a:rPr lang="en-IL" sz="1600" dirty="0"/>
              <a:t>Seach by dietary options</a:t>
            </a:r>
          </a:p>
          <a:p>
            <a:r>
              <a:rPr lang="en-IL" sz="1600" dirty="0"/>
              <a:t>Weekly and daily menus</a:t>
            </a:r>
          </a:p>
          <a:p>
            <a:r>
              <a:rPr lang="en-IL" sz="1600" dirty="0"/>
              <a:t>Parents have full access to children’s data without log-in as a child</a:t>
            </a:r>
          </a:p>
          <a:p>
            <a:r>
              <a:rPr lang="en-IL" sz="1600" dirty="0"/>
              <a:t>Profile images</a:t>
            </a:r>
          </a:p>
          <a:p>
            <a:r>
              <a:rPr lang="en-IL" sz="1600" dirty="0"/>
              <a:t>Detaching parents and children (with special treatment of email-less children)</a:t>
            </a:r>
          </a:p>
        </p:txBody>
      </p:sp>
      <p:pic>
        <p:nvPicPr>
          <p:cNvPr id="5" name="Picture 4" descr="A picture containing food, melon, fruit, plastic&#10;&#10;Description automatically generated">
            <a:extLst>
              <a:ext uri="{FF2B5EF4-FFF2-40B4-BE49-F238E27FC236}">
                <a16:creationId xmlns:a16="http://schemas.microsoft.com/office/drawing/2014/main" id="{C685E310-A136-B59D-C431-3FD4F20FA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08" r="22592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60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813CE-5001-2DA8-B361-DE770784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L" sz="5400"/>
              <a:t>What will be in the future?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804A-DA3F-0D7F-8062-F651A63A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2872899"/>
            <a:ext cx="5173157" cy="3568292"/>
          </a:xfrm>
        </p:spPr>
        <p:txBody>
          <a:bodyPr>
            <a:normAutofit fontScale="92500" lnSpcReduction="10000"/>
          </a:bodyPr>
          <a:lstStyle/>
          <a:p>
            <a:r>
              <a:rPr lang="en-IL" sz="2000" dirty="0"/>
              <a:t>Parents must confirm email to be able to add a child</a:t>
            </a:r>
          </a:p>
          <a:p>
            <a:r>
              <a:rPr lang="en-IL" sz="2000" dirty="0"/>
              <a:t>Weekly menus of all family with ingredients-to-buy option</a:t>
            </a:r>
          </a:p>
          <a:p>
            <a:r>
              <a:rPr lang="en-IL" sz="2000" dirty="0"/>
              <a:t>Time limit for updation child menu</a:t>
            </a:r>
          </a:p>
          <a:p>
            <a:r>
              <a:rPr lang="en-IL" sz="2000" dirty="0"/>
              <a:t>Include / not all parents’ menus to the family menu (divorse…)</a:t>
            </a:r>
          </a:p>
          <a:p>
            <a:r>
              <a:rPr lang="en-IL" sz="2000" dirty="0"/>
              <a:t>Each sandwich has it’s own social media image and description</a:t>
            </a:r>
          </a:p>
          <a:p>
            <a:r>
              <a:rPr lang="en-IL" sz="2000" dirty="0"/>
              <a:t>Server to send constants and settings to the client</a:t>
            </a:r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F3126ABF-7ACC-8299-970B-6787C7B32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7" r="235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448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C6A05-EE04-6323-2428-4303027E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https://sandwicheck.app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ea creature&#10;&#10;Description automatically generated with low confidence">
            <a:extLst>
              <a:ext uri="{FF2B5EF4-FFF2-40B4-BE49-F238E27FC236}">
                <a16:creationId xmlns:a16="http://schemas.microsoft.com/office/drawing/2014/main" id="{0162CC2E-AF32-7952-342B-64EC9BA9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90747"/>
            <a:ext cx="5614416" cy="3109522"/>
          </a:xfrm>
          <a:prstGeom prst="rect">
            <a:avLst/>
          </a:prstGeom>
        </p:spPr>
      </p:pic>
      <p:pic>
        <p:nvPicPr>
          <p:cNvPr id="7" name="Picture 6" descr="A picture containing banana, indoor, green, dark&#10;&#10;Description automatically generated">
            <a:extLst>
              <a:ext uri="{FF2B5EF4-FFF2-40B4-BE49-F238E27FC236}">
                <a16:creationId xmlns:a16="http://schemas.microsoft.com/office/drawing/2014/main" id="{24DCE346-2D83-C5F8-DCD6-77EA4256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90747"/>
            <a:ext cx="5614416" cy="31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4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299</Words>
  <Application>Microsoft Macintosh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Sandwicheck v2.0</vt:lpstr>
      <vt:lpstr>What’s new already the front</vt:lpstr>
      <vt:lpstr>How strong is the back-end?</vt:lpstr>
      <vt:lpstr>What’s next and already supported by server?</vt:lpstr>
      <vt:lpstr>What will be in the future?</vt:lpstr>
      <vt:lpstr>https://sandwicheck.app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Sandwicheck v2.0</dc:title>
  <dc:creator>Moshe Burhaman</dc:creator>
  <cp:lastModifiedBy>Moshe Burhaman</cp:lastModifiedBy>
  <cp:revision>5</cp:revision>
  <dcterms:created xsi:type="dcterms:W3CDTF">2023-04-22T22:43:22Z</dcterms:created>
  <dcterms:modified xsi:type="dcterms:W3CDTF">2023-04-22T23:16:09Z</dcterms:modified>
</cp:coreProperties>
</file>