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1f3a85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1f3a85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1f3a85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1f3a85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1f3a85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1f3a85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1f3a85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1f3a85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1f3a85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91f3a85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91f3a85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91f3a85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1f3a85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91f3a85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91f3a85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91f3a85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Mental Health Trends in Minnesota An Analysis of Historical Data</a:t>
            </a:r>
            <a:endParaRPr sz="5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Mohamud Bune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</a:t>
            </a:r>
            <a:r>
              <a:rPr lang="en-GB"/>
              <a:t>The importance of analyzing mental health trends cannot be overstated, as it helps in understanding the prevalence and impact of mental health issues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The main goal of this project is to identify trends, regional differences, and factors affecting mental health outcomes in Minnesota.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Dataset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Source: The data was sourced from the Minnesota Department of Health, which provides reliable and comprehensive data on mental health incidents.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Description: The dataset includes historical data on mental health incidents, covering various years, regions, and age groups within Minnesota.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8875" y="220550"/>
            <a:ext cx="35208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This chart shows the trend of mental health incidents over the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-It helps in understanding whether the incidents are increasing, decreasing, or remaining stable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67600"/>
            <a:ext cx="4444575" cy="41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Trends Over Time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The analysis revealed that mental health incidents have shown an increasing trend over the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Notable spikes in specific years could indicate external factors affecting mental health, such as economic downturns or significant social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Regional Analysis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45495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The analysis showed significant differences in mental health incidents across various regions in Minnesota.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For example, Region A had the highest number of incidents, while Region C had the lowest.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These differences could be due to factors such as availability of mental health services, socioeconomic conditions, and population density.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00" y="1205425"/>
            <a:ext cx="4205901" cy="331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Age Group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29262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</a:t>
            </a:r>
            <a:r>
              <a:rPr lang="en-GB"/>
              <a:t>The highest number of incidents was observed in the 25-34 age group, indicating that young adults are particularly affected by mental health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 The lowest number of incidents was found in the 65+ age group, which could be due to underreporting or different coping mechanisms in older adults.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 This distribution helps in targeting specific age groups for mental health interventions.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900" y="896625"/>
            <a:ext cx="5601300" cy="346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Summary of Findings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Summary of Findings: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Mental health incidents are on the rise in Minnesota, with significant regional and age group differences.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The data highlights the need for targeted mental health initiatives and improved access to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Final thoughts: Addressing mental health issues requires a comprehensive approach involving policymakers, healthcare providers, and the community.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