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95F-1A28-4C91-A561-E9C748B1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BBEE-A9F6-4E37-875E-90F36A51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8068-F56A-4D18-91EC-EEF67E0F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7EC7-44E1-4095-A2E7-BCC30EF2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FFB4-FDC4-4A6E-BDAF-F1D431F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78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D5E-5FD1-4D4D-B4CB-67E1865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4967-34BB-45F0-A2DC-D68B4D52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AA5-7D2B-4B59-A2B8-1EBD763F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FFF1-0231-4F5F-8644-0F67D228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C1CD-47ED-4D69-AC7D-92070072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61AB1-A5E4-4B79-96A4-21F0AE47A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1F751-22AE-4D51-AB7E-FCC9EFFF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24F6-4DAE-4004-9FC2-F3F37BDF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8238-3C32-4859-8583-7613B241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C15E-D8F7-439F-AA77-8402D0C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05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8AC0-FFE9-4D54-B945-C602FD8D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4139-E595-43C8-9CE4-E990B960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45BC-2068-4AC8-A33A-81DDFB3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A9D-9DD3-4026-A47D-81300006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7996-714F-4B32-8080-F3BFD605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2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078D-EE0E-4327-8517-3B8FD755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FD45-1573-4B4C-A8F2-65E85A96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EACB-0021-480F-8842-98AD420B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F2532-B100-4816-8674-0332FE79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FF8A-BBBC-4BDC-8C13-87FC320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06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3C6C-347C-43A5-9614-A8D9B7A2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9969-0EE8-4F2A-A8BE-38618EF5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876C-806B-4B39-8197-7002B4F6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D71B1-3DE0-4BA3-92A3-E3C3871A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2410-FF8D-489F-9AC9-A3F6E42A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EA2B-8FCA-49B2-8ABD-00CA761D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19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BAC1-5DB3-4366-9606-499CC33F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C26E-6678-4C4C-874A-CDAAC7DE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F59EC-19DD-4AE5-97BA-6723E7A0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51947-F516-44E4-80EC-C2C6984C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81B8F-19DE-466A-A43B-488ACF7C9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70974-A06F-4116-B9D0-F9A72428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578A4-8273-4C58-B101-2F21B3E1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B479D-ABFA-4FC5-8E08-1925050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14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A9EF-700F-4E8B-8A86-7314EEFB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44B2A-EABB-4688-8B87-254D8A9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B79B-4811-4F1D-8994-050FCFC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D6463-E1BC-457E-9EB5-4776F828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0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888B7-641E-47D3-8CF0-55F6069A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CAE30-C7E7-4839-AEBB-90CE54E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1762-E4B9-4671-9EFE-4FAEA9AE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1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9B70-BB1F-49D3-832B-92E9C29D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85B0-1953-40AD-9244-A0E170C2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B72B-BC7B-4A59-9949-9ACF766D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74A19-8355-408B-8A4A-4E172F3A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8762-4CCF-4120-90DC-A8276055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E22A-D0FC-4064-9F35-36628097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28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E48F-6126-4AC5-A9B1-249CB4DE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77738-830E-48E2-9FCF-4A41A96ED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7E6D2-12BE-478B-858B-8F00DE43A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F248-CDEB-4E17-8818-54AEDFF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5F5D-D2C0-43B0-8337-B8E87854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D765-B7AA-4A86-A0C9-C4255C7B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1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DF1A9-5D0E-4A2E-8239-33B03F56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8A82-C041-4498-97E5-2FE74F17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20F5-B579-4F14-948C-1651940F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3081-83C3-4FFD-8DE4-62B0B3763503}" type="datetimeFigureOut">
              <a:rPr lang="en-AU" smtClean="0"/>
              <a:t>7/03/2019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BF5F-671A-4FA1-A518-ADDB53D80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18E0-25C7-4C01-A042-AC9E854E1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0160-5CFA-4383-954C-D15465170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2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128A-7455-4777-B3F2-6F8BCE5A3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66FD-5A4E-4956-88A4-A81A571E7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64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Burfitt</dc:creator>
  <cp:lastModifiedBy>Mitchell Burfitt</cp:lastModifiedBy>
  <cp:revision>1</cp:revision>
  <dcterms:created xsi:type="dcterms:W3CDTF">2019-03-07T02:12:41Z</dcterms:created>
  <dcterms:modified xsi:type="dcterms:W3CDTF">2019-03-07T02:19:29Z</dcterms:modified>
</cp:coreProperties>
</file>