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2"/>
    <p:restoredTop sz="94718"/>
  </p:normalViewPr>
  <p:slideViewPr>
    <p:cSldViewPr snapToGrid="0" snapToObjects="1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60EC-18DC-DA4D-813F-609CA60AD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C0C01-85CD-4847-858E-B2127B76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97DE-4AFB-F24A-8162-BCA77D58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0542-ACB7-FB41-9695-AAD94CB8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B70F-C770-044D-B36D-800333F4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8911-E4AA-2E45-8921-1E066D9D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45ACB-4974-1E4D-B1C1-AEEAEFA16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796A-2EFB-3C41-BE5D-F30DFAC5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83F4-32DF-8440-932F-DF24568D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B039-C8F5-6745-A183-5C623B5F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69E04-7145-E546-9F54-91AC7459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9847F-06EC-C64F-BF15-29E074158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EC740-DC89-7B4F-B709-8B2F9398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B9F8-3238-9E4E-9313-774D7AEB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557A-C76D-8348-A5A3-CDB393B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66E4-E8BE-6448-BFDF-97BAE3E6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F87B-4E8B-094F-88D1-593BCAFD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B729-AF96-F647-ABEF-272C4723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8E87-C3F3-EB42-A295-C07586DB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52CF-AE30-044E-B0F1-38EA412C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861E-E0ED-3E49-BAB9-20F17350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7E12-D23A-E846-907F-1E1A8AD8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4173-F9D4-3546-A5FC-AF6426CC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2BF5-FA67-B84F-8B96-CE3C0738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419D-B591-9F4A-B97E-D461E06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E579-6197-B446-9548-EF7EB366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B9C8-9DC6-6A44-8AED-01BEADD4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023E1-5B19-5D4F-B8C8-6FEC25767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A25D7-27FA-174E-9135-AA59FAA9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61E1-2C16-3040-AAB2-45A6B868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81C4-EADD-5C47-B361-48561479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407A-1017-EB41-9D7B-067509F2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F9879-2AE9-D844-873E-63DD7B70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4431C-B20D-5F4C-953C-832A54F5D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8BC0A-5C72-604B-B6FE-1683C8623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01EAE-2D2E-3846-9141-C6197E6A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2F905-328A-4D46-A36B-BAE9F923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89116-5070-8F42-AFF6-262732E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42AC1-E2E2-7C4A-A4CE-C57CBE7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DE13-9732-8648-B8E6-5DD125D6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A8CC6-5801-024D-8928-CFC18870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A8C1F-4EBC-D245-9F1E-0BE2BD2C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550FF-940A-1941-980A-9F4FDB13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0486C-65A8-054D-ABD8-902C88AE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2DF45-DDC7-D54D-A345-5DC475C7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15039-1A17-8948-9581-F2C38262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4E55-DA9B-B646-AAA8-A6259443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2E44-B03C-724B-B78C-D02A6DE4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71B31-9CEA-9F42-A447-410C1F68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5FDBE-D73A-EE4C-A40C-982B84F4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08A3-C091-F34C-BB31-644325C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0237-3657-504C-A2B2-4DC6AB8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B99E-C985-E941-944E-A7E86D94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82BD1-4986-C34D-8D3E-16C9FB6D0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D63C6-0CAF-9740-ACD6-DC9F7944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3837-DDF8-7A47-920D-ED2C1530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CC5F-6A3E-0C46-8C89-0EBE92A4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D6844-6B49-1C43-9DD5-C46D4977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5426C-CB98-FE4B-8D95-A7BD7F32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91EAB-457F-8942-A45E-7F41FFA6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5939-1A5A-5446-B9AD-430883F1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6B43-BDB3-BC49-9052-33BF497B8B06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0015-60B5-1749-B93D-FB1E68824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279A-B811-BB4F-9C44-53227C95F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D45F-73C6-2D46-8338-0F970E60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CE86055B-5FB7-5048-B481-69B86264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14" y="-1505809"/>
            <a:ext cx="8914371" cy="89143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A165E-BB05-A34C-9537-1DA9A39D2989}"/>
              </a:ext>
            </a:extLst>
          </p:cNvPr>
          <p:cNvSpPr/>
          <p:nvPr/>
        </p:nvSpPr>
        <p:spPr>
          <a:xfrm>
            <a:off x="4330262" y="3429000"/>
            <a:ext cx="5962916" cy="204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600E4-1379-FA44-BCDA-3CD83B557653}"/>
              </a:ext>
            </a:extLst>
          </p:cNvPr>
          <p:cNvSpPr/>
          <p:nvPr/>
        </p:nvSpPr>
        <p:spPr>
          <a:xfrm>
            <a:off x="4070255" y="3770586"/>
            <a:ext cx="5962916" cy="204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ED06F-168C-3845-A496-5F00C9A3AAAF}"/>
              </a:ext>
            </a:extLst>
          </p:cNvPr>
          <p:cNvSpPr/>
          <p:nvPr/>
        </p:nvSpPr>
        <p:spPr>
          <a:xfrm>
            <a:off x="1332559" y="216859"/>
            <a:ext cx="4813737" cy="4908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, stop, tableware&#10;&#10;Description automatically generated">
            <a:extLst>
              <a:ext uri="{FF2B5EF4-FFF2-40B4-BE49-F238E27FC236}">
                <a16:creationId xmlns:a16="http://schemas.microsoft.com/office/drawing/2014/main" id="{DC2541CC-C0B6-FE43-8722-29CC7580E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53" b="89431" l="2864" r="93556">
                        <a14:foregroundMark x1="11575" y1="39431" x2="22315" y2="56301"/>
                        <a14:foregroundMark x1="11456" y1="16870" x2="14320" y2="14228"/>
                        <a14:foregroundMark x1="8473" y1="25407" x2="8234" y2="31911"/>
                        <a14:foregroundMark x1="5728" y1="77033" x2="5728" y2="77033"/>
                        <a14:foregroundMark x1="2864" y1="75203" x2="2864" y2="75203"/>
                        <a14:foregroundMark x1="90692" y1="27236" x2="90692" y2="27236"/>
                        <a14:foregroundMark x1="91050" y1="66260" x2="91050" y2="66260"/>
                        <a14:foregroundMark x1="91766" y1="18496" x2="93556" y2="25203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489280" y="1570391"/>
            <a:ext cx="6331357" cy="37172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42B72E-B98D-4D42-A910-135612C34003}"/>
              </a:ext>
            </a:extLst>
          </p:cNvPr>
          <p:cNvSpPr/>
          <p:nvPr/>
        </p:nvSpPr>
        <p:spPr>
          <a:xfrm>
            <a:off x="2489280" y="369000"/>
            <a:ext cx="6120000" cy="61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3E8878E-5D0A-5640-A060-1D44261F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49" y="1177839"/>
            <a:ext cx="8001757" cy="450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B7F834-9938-ED41-835D-0D93F4B3F081}"/>
              </a:ext>
            </a:extLst>
          </p:cNvPr>
          <p:cNvSpPr/>
          <p:nvPr/>
        </p:nvSpPr>
        <p:spPr>
          <a:xfrm>
            <a:off x="2489280" y="369000"/>
            <a:ext cx="6120000" cy="61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:image/png;base64,iVBORw0KGgoAAAANSUhEUgAAAOQAAADdCAMAAACc/C7aAAABR1BMVEX///+lHDAAAACtizqyjzupHDGwjTuzkDsAAB0AGB9nGii2kjyrHDEAABAAABwAER+WGy4ACB5XGiYADh92eHsAAAoQGCCpiDkAAAiZfDalhTmLcTOdfzcACh6DazL39/fJystyXi/k5OWIbzNUSCm+v8BvXC57ZTDW19gnJyMADBdHPiebnZ8AABSRdjVjUyw7NSVqbXCBg4ZXSiqMjpBgUCtVWFwwLSSur7FwGinf4OF8Gytzdnk5PUKFGyy2t7kjKTA3MiUWHCFITFBdYGMgIiI0OT5KGSVeGicnGCI1GSNqGikpLzWbHC9FGSQjGCEUGBkXIStbSBM8Mhk6LgcXFQopIxEYDwBNPxs9MxgTDQAuJQYmIhYsDhsAFChURBsFHiBLOgppUxpORzR9ajyVez60qpQ2NTBjVjjq49RnX0yshSDf0LM1TayVAAAgAElEQVR4nO19+ZfaSLYmDoQkLCSlUiCB2HeQ2PfESUKyOW3jJbuWV/2qpmu6Znq2N///z3NvSAIhIL3V4nfORJ92kSBEfHFv3D2uAoG/buSyf+GP//GjhvAKxCz81RP5A0eZPOYCgTlJk8ZfPZWvG9nF6uJnc1IlMO6FClEb/5l5tkfIRWacEiORb1c0ltErP5BVr5H7Eyf2+43cmtRJ7uLHpC0wjNAeCizDGcnffiTa5M+b2+8zClFCmikhNpg0Go3y1PuRw5u9WFXgElW+1DIEjmG4lEW0nPe62rcueXvkQ6dtCMV0jMTjuPeiNfejASGjXqOcm8SVsczzCi9JaikTZFghKZPB/g41Db41OHvzb2NkFyTDcUKwxCv3w2oxWaz2P5BZzv6wQORfYohbSo+H1WQr0UrmLZ4vpThGr5NowL1KqxatbxhlNv2LzgS5Ir+pGsCILMsCN7YA5mAyKKPySAVbmUwxEbQ/hI85NrOU+kEmuHEVym3MANpa5Jvl2NEPLBtkS3KRYxAfwwZhsOywCYy7CCDKhIDogvYAjEB2oc1rCS6lOvJ41xGCQSZDak/90J84poPekVysEQMwbtoAj0lVh/12NcUwAIbREzKZ21cMgy7EIJfsd8bjTr9qyXyLS8nLHF6y2qDszV9WQX/uAEESI5pnMrMKE2SsFojOocxblWqyrckVxMS1SA8vyNa6TTnJ2RgZS+mUStaG51VNSxuMbpFVGW2FSt4qadu/CtXxKBPLYDPNxf6NNcG5G0JyLI2THOVYrrWpBxkuQ+XIdEV+/HVYl0o6kjeotxjYmgynF0uyJlscLIUF8vfWVNOS8q1w68qEPcdVHa2fLe/iFYbVE0mLV/pGKpWyt52gliqbGBUq0xGpBgVmyPOVIG5Xl285oS9rPFzPcsFqXdS0ZXVIyn8ltMPAxQ+yCdxstd4jIVaCC6ba7X7JuteoFsRpsxV1U9+o5JHCzDbIr6yQ6PB8P8HYAhb+zSx5SV5mKGaguqwMBeG79V8Nzx6rDwCSAUpOFuTHdlHnWDpJAQfblvgqKhM5DwKUCybapJmj34r+G8NyrRIvaaU8qspqSVY2FQM5l9ODcA/GuK+ybNJjFq5sofWnDlfSzEmJFVqytiD3LcHWFsBwiYpVV3l53E7BW5acYhxloXcc/V7+N6AvF8z062DxSBIva5qmKkmh9RMh8XEGFg5XiyvFXEU5IcqfjnK9F+69uKLwQIei4Ch2Rm+NeVXOpyg5uZa6CTqaEsgE+p1K2ECOJAAGXm6kEkZbBkFc1IUqGeUKjRjfd2QvZ0nO7zRIcvMnu545Inbd11uzVNGLQDG2mklm8hbsLdHUtE2pXWn3Oxo/Rowsxyaq7Z/+/l1HI7ZWHZBSgrMtHi7Pp8cJgQWMQKzy4FFTDMZB2XYuLxOdrf64+hP1ZlaUVeK87hFLYCitmHyptJFkYN3BiphaGociay2dDRoZi/CjaK93uyWm880GidXbmVYyqad4vs0BoX/9RwF5RFQ1ud7SYW+i4G6RGVUkj0WWExL/Hv3TYM6aw4qjwxpESlG2C6YSCUNnLXVcF9eB6Yz0rfrYqlhL2HGw7zDYQUdh6xqkWXCqicLfs3kJNiFj/PuI3q/NBDVZQ98lVgKTgQWpNkMC/yzkMwL325/Fs+v4mDFsHdYg6RbIz1YfPSOpCa7FhhPayHVRkhTANGOEoJFIGaXm2UhIYR7bgPbIcMCy9uy3dSHIpjaxQS07bcREC1iECVpkBl52kOlYYFiQ7rk7/e4YSYcTDLpXuqSjCxxr8c1umdKnaQlgbYvoMfVilk6NGRzC/XkKdEWQySCfEuOtzYePFhqtQ4elu038kxMysVlg1hKEMfxygtz+ofDmt9FodBuTS6DrzVU0qombYb/Uv1e1Va8XxWGO+6VS35zBy54pyyV39DvyLnpm7Mw+fmwpzah9g52GN1hq9sc9U7W/Po51t51SHw3d/ph0nW//ITQdEFEUzXBYhhE2RTHsvIQh2sN9w76O/mGPwyVHw70kjLfz3eDwW/Rz+wPvtSL5+JS/AGTs9Zvn38x4CP9BIK8joW9lRN7+cSCffTPj6vcGaau2xjcJMvs7eZ0Nsp2CVluEvy2Q2jKLc3sihP05IwfGWCELwu4bA2k+Akbtd4rpFYgmL0ZmSf62QCqp5orImvm7YMSIsCU1k+1vDCQvVCS5rf5O8qcMhmier357IO9l43cLXEZ/EYLCUB1+YyDTSQncA5b8PvkwUkUnVta+McEjWxYG2vuL3wNjL0a99KH8jYHU0kmGxgp/Bx+zTPp4L/3+mwMpdzAmwY1/hyj0I3X+jaX6zYFcpusYIis2R1+LMUdKGDzbKJ3+NyZ4+GBdGcPcwCX/WgEbFXUMDir3wrenQoJ1vs39HrvyEQjJJvlNkPvmQHKsIfOwl7gPXxwkKMwbc7DLSQbuUucTLHMeZCj0kdmEPnbFR+/wLHLmdxFkkMnwFvzbXgSy80G08bkCKLvFzD55bMQNJGRJCJ4HGXm4iUSemGUochfWnoUuIwldPX/xLGJ/HDq3IKHIs5dnfpiCDAp13kDR0yMk9oGQ3eeBnJKNHjSK93GNCTIlIOQpyFAEVvgmHNYe7mCtI/gnDgAUCb19+9aeyot3phZ+f/f27up0/pGrq2eRZ6/Dpnn94gq+8fbq7u7qLdwBcNEb4N3e3l2b4fANvfUpSDbD55lgihcrBifonwsyMJVbsBmFdh3YQUYh5t+TkRtN0wCiRkjc1F7hy/f/5d2766vI3cuwM0yTkO6jRiNS4Rd+lK/DKphRYXM1AjqIpinSmLJ2ffX8vekOEd4awTq9e61p794eg6SRe6kDc+MTmF376fOjldkYWHNs5p5jEzzmyFPLIz0ZAkWlAELTLBQaM8rbxBwtCAAySfxxAcPUtt1GITAgIyKXSnLYx4YP4Xq1JIvUVyoPut1udNCYNAYAOwa41+vRCv69xYo0IpKwPFbDLyNekNrSYFHug6kCPBsUfvkSdTkhALIIIDN8kmUS6WPbNXQXHutjklvZmf0sDvhvYWSavsRMQwOculAP3x2RMvIunRGqZEB8pQE5IkaP38mSRpaAVJBfH4OUNYNlKihfgahs68u0JUnqwUSdg/sYTErV/CDTGSbeCJg+f65AyPT4nQGBaWaEvnzlAymlhB8GAdG/kYjf1y+QcqD3C8dZ73wg5aXOFPkWq/NCgulfLsp8aqz6QiWvMkybDwaXsrw5BvlCSSVh8dZ+p1WM+96IwhWrPNgSx+waeVB0A8zO7cJ3/c5/RwQ5JSnOOmZXcJhBWLT4IpOQ+wku9mUWQdTkQEOmwJUUOrJsVY4ET+hGMoqw5l3R9y3Tv6K4DKsKgDzWA6E36WASbrDygxydA1kgLcF6OALJCxtNLRl8RqjwFS71hanoCTGYpLK0ZK2kapJxJF1DkRveyCBIzfetxcwPEiTLqi0M5bfH7PpGDbbOgeyegpxTkJ3nPpBJSVM7mjROK1i44Nslnziy6C3zWlqDLS6XhENkIBK6urp6nYYbwxz9lNz59xguw6gNlHz37K1jN6BOfftKZRDk7hNATmAuCcF6/zaytzxQT3JjGeYGXNbhhO++tLRpQFhhKRWTvKwpiYOBDsJfVmWwgvIwx61/SrMTkI/w/7ZQ5dOqClodF+nFe1lNg3F9FuTJLi+AAQ4gmSSvyvJrR0YjJbmqqqk8W5H6QvLLncr1vyeWSy5lWbLKpiwHZOgmnC5VKvkgU4E5Lh5931n52fUWQf7EsK1MpqKhSQDaRxvmMwl4C24w84NcxXxvZG2QLJOqVIbh8FtX8AxbSaVeqTA6b/32NcUhk0cJa3EEMG541ZGukddqAvOrNkjNj2nl18lRBPl30LkMIxTTz0PPItcqVgSAK35W8Oz8kVQXZJBWlSpvQo4KUZS03BFgev3m7Vd5lDVCK2rSslp3nebIq43AsC7I5SqQzZXnNrNk4bdWt/RFLVee2KKg54BkDD3VkW8A5DuFFmXbINcLLCAYDAa96IQqyBkVZblGY1D2gcTMdWIPUkkpqiqBMRY0PAxe+DS4jQUha1dU9X7DufDjdknbU/KlPM5XK5UUBTlbBahJN6crAubLKhqw3wGblt5isESQnIHl2HIYLILQi7DcsayKDbK7QHcgHiOxHaHe74xugEcSd+sDsrbgYYOVdnuo7dlVW1r56pg6lD85YclCF3/2ExTmioyHJdGp3sti1SO7vMfKo0Oa4DqsqqqyERAkcGeNaE5GQowPAqMopmE0LTdd2yHRgYYghaQSfvnmBVUjkbuHl69k5V6gihbFYoGYO7TocIL2Jp0TzXQLRWAFASRX4jHTfBNxQEo6zmpzD7Z56h/0QrAI74djiXy0KG9A8gLDGRt71khIri3++mu7Gjzoycizq6s7jTcoJUeoUE3bAbhF1Fh0NaPL2aMrNTApyEz6ecR1t8CZijy7VqgxMKLGwyyGZOvF4drtzkYmujXoNkjQkzJ4YqGDChGSw+9+/jmWgSn+c0KvU4cCI+SVj8abCUZsweegsyygjW6Q28FgRWJjj1kHs3ypJKgKQTmjmbbeiAJVKMiV53cckHnVZ6A7Fs+CrvuaVnVM0W7dUY1XIHs7LQtshSCt/3Jsu47JYjCZ95DZDELTeEucu2CZH9GZUztczgxVPCy2w1X62a44HpAj2zXykjcQ5I4WGcVtF2DWcECOPMWqPdEBeexQhh5UFtn10QHZo3DgPo8zGxk5AXlsoJuLHP14/StGQEZYEqMOMUScSX8kCVSgIJk8rza1QPQX8JuL/3ApEjsGKel5uBmlJLgelHKokWc2SMo/9Hu34llKhp7LDAXZtUEiJNiUYPy6IF1myFLbNekHSfYfg+wJkkaNjGVwCsHCewrkYAHzI7SSv6QZqeaM6qZ9JtcHErYUBUkJsRVxZ5Xx5gsKUtwWcqZdEtm12bWiXj07Anljg1xQkCMKcotCOm5rXi/IHAV5fx5kYPIjhrTi2lhI8VU2KHTEbiC3O3+sZErMuFmYkCHDCW2Qp53mEL5cobo9l8v6agaOQTbo6bMovqZ8NzLxiMt6D3JtAci3fpDsAeQKmK9sT4ysfCALF0GWG3PklkeMKHakKvhdGYEZKiTbIE2/o+sM2WpLpBAlpjWOiUUm1cZSeDTuJ/Qs0kA8Zlcb5GxkL3YM5rebuCBX8W6gtsodgZR9IN8oehJusHNAmsTleRekuydrAHKKII8jA6RgOgq6DPIxqFfBvhObS3izNiHj1oX6tDIRjPpjoLxezAZRUWdxc7YXucmAjIutvij6BE86WCV7K26EDj6VPjZIT7lCV4aPfzpxmkMPqEIAJKX3zHzcmbYZfBZkDUG+OpauZjrfqmqkN5jEsHqdZTPi7WwxamSnpC0kpAu1BLs2F3RYuUZo1TvL1//2t9iYY1mhrR6DfKfYIO0pAbFrdEvaIGce7w4pCSD7/sjA9RFIMsg6By5dkHEX5NQF6QtkSQkOjPa0WfxtjOFEkCQOh+6GAvfDpZNetx84NuVEWLDyNMi2LEFI8BnUKrpyFuTI1kkFMFDsA2UOyIPng/7kqiRYvsjAHiRlBRQ5PbKgN3AET8ydJu7JHIK8PgZ5j1oR7CBOEO5xhtwv9vKUCcK45JY04vreDlT7tEaaCebHUpKWkaf9IHUKcmF/d2Rqtm6kILcePXkBZOghbYO0LR78gl28fQFkS7h/CB2BHFOQ/fSHSlCgeeIfbGN3lMTYXe4SSKID8ezlkNt0cZKqtEmjEcRlfCBf2yBXmrtAjv1K6bm1N1QZ77XWaEysdDbGAyApJmoige0JLzVHT+4tHhdk3UdJBTxSJmgu1iTWsilpgwTHCUBecqIbcbzWZmxSRR8rL/UNoc8PjWAmbZ4FOXPCHzXiRLAQZIGI1IDRiAtyeAryhQMSWSErirg1uygSbbMO7GHXzrb3ZEII+0DG5WqqSA8V9wies3CikrmfObTzLoEc/B3TAfTjKZoRgDFDTQMJ/J7trXkKMnsIII4cvYbz7BKRjLorQp0lZNfZOZAydbUWS6QeiSHtsyb8q6EdnCOxmKsoHZCMfCx4CNhHcRKb20uSwXA/nUvjJ1QLF/fkDE06jm6nwQ9gCCRBv8IbRv8RHVifMfAa9STMca9zXecMQOYGvdvRbKeNsi7I9inIO5mjxgAGAsBD7uXw241CgKAmqYEbfVtzmQSNgVOQgexkMDHtoEADrbMgRdajIH/1heHdUYMtCRIVo/RZ5FaDZuyCQ97WBz6Q79LsMciAA9KfEe0u8cQhgHzmA/lfqT/56A/3EX/4wwEpeEGGXLOuTOwDNaMPYLUOH/HAAkpdGj46N0Y/ImODO7YKrD9wYCjJQMaiyjtnARrxPUhw6iIvVa5yFqQ/xoPROgA5lO8OmUwsy70ZU5BLf8Sd+O2xnAOyroX2d9iDDMQ0Iubwd/FgEOllSZOqPDZ+VlFmSQn4OsXX6+Is3mKZjJRh2JLUaVWiPpAYdr0La8I5kK4uP4zbBWXXvKJdX9+8tQN+dzfPX8olClI7AeknrQ0yxZXU9y+vn9sh6gPIXSJhkajNsGCmP0r9sYJepeYPI9IxxYIdoTPmBKtZAR8L9JCx4YsC91vPAemwS+R1WFbT0piebTgFeRKS3CFIRr/neT5Noxeh17Ki8JsEcw5klizOgMyBIEyNNZlX3/souW0xQobM4EbApkJJSgqsBm4ltyGBEwHbIOtmn2FbWLUTBIILQz5vqEuDYdiqvcsmxPYCMA5VyWQyOnMepN8tx3ABgAzi0SxQtlcoVzutlAG2IoI0fYTLnqySDdIIshjhq8rUJMDYrf3pPxIwxxTYvetmReCwFI1NSgaANHcnx0x7sSbwDzfGqh2udM91eLWt1YMsYwUzdmxjTmwvIHKdpofsMCQZsIXjEUg/m/RmqEIw7goWcD18FQLTPEHPIVKQog/T6aZ2QQbx/JpgZylDd07EBVzmlMWx+odtt8lbQb7IYiVBn+NkTTkBOf95KCnVhISSmM0oYz451jaweFabyyj0ivIepIydO8DaQJCrE0r6M0C9FQXJtKqZ5FDVMIIuWzrDOZSM+2Jrp+I5B5q7BiCZRCuVcKK/oReO7VEgOmf1OdbQ1HaSX2LOGSsJjHtZTp6kZQuEy/Pqpo5WIJuQ+AQYmzoLMpFlE8T5rfdumkCtl0r9Ikdt1xO54ScE5jZmfaHKq+m0TNPNkXeyEg7XU7AnC4HYCSV7JyDRnzTAFFckRbbjrqEb0/6dGviSOp9nQGLmhSIv26cS07KsGUm/BKPJYEBZ4ejpTL7IcGOQsEUJyO8EqGtEc3JS1/ToDc+ghTHzx3IffaK7jH4tgOzL717c3NjZ5sjd9bt38pLBtSbxbg1XPOtk5LP+uEV2DbSdEl3Qwtrrd9eOdH3jnOGsEbBa8sCATLXNcFV+iACEe8AolE6LQUieESq8amAkSALHkqsnGIPvCEGXkgXiljZEnl3dvXhPHfssOuer1XaxXa1G3V4jl93uyo1edz2iYw2mXWwXy27RrHu7j7vS3N1LPtUiaKMS75itYt1al773OFutdvan8xwROPndIXMXegAnBdekhhFJZqmBhADhBtK1BeZoRVFTLPfdaYIdQMI1Sh2pj1FprpMX7mkBTz4G7gSoPxI+BDBCkTeKDnO87WYnM9E7S3C5MKJuv96NMMB8S9JtoXNiuyqJhNjFPEdtMoh2b2+jvV5vFDPBMSW7dXe9mm13u9moN5mC6Bc1IZj2xDQjL+MNWODFvEAAFWxCS+hgWoRdLhk2wfMt7OlwWg5C3Q5mzFfA60A1wpQ6VSzqAto/rsiwQwCkp7QhdMMbKcmf389OYgBwHqCL7GHhdF4Yh/22q9JK8SdlEYFHuMFJ0ngQkwVD8oJ8TQBfpU0eZbR0uA2f4WkMJCnlhTqfp3U9Z0C28BpDUVo2X4N9JyMhuRbPdwwBvrHwFqkgSIM3H3O1QgH2UqEwhVHAYHoa4xZZ+72aPVbNpLAJHxcrASVbbFoV173o7W23213DGMxrNU2rxwZl32jE6kJL8fx85BVII5DyRofnUwzGWlWcLJCko+V5GjNg8mfYVaeRgEpaVuwj8wkeK7FA5soZDmRMGZz/Gw/IN1IKBJREjodpblp9IsaO35XaDKOF/SFJpcWk2v2f/v6dPTq/1LEkK20IFd/XYV8rSSaT9oIME+RitHZkoBsblLUl40xbpZwIRPVbFSBB7IPvjEZj7Shj79MlQe9IFngirLzD0teH0PEcOT2RSLSSmSqowFai1SpWZdDzsLNLGfwzkUgZhpFKpFiBCSp+kG/UPD0H6x1chgdrhNvUU/AHSAcdvm/oeICfE9reQqC3YfQyyBjcJN2SOkFuyVftaQudtHOGX/+HH2Ttn5jN1IN2iZN9kZZuyXwV3eY87rO98WpvqXAdbDND94wgY2i8jvnMfCuRSiQzxWSxCAZgtZrP18Oab0/ehNP9fL5SrVZw5PN5vMxKI0hrWWm3nberdOQrfcVTtwamK3VDCYafQAUvK5LldCdgsXyJTSCVTryt+d9QNuUZpjR2rga8Kq/Rfg+MuQhkCxPije6GtLAi8b4haZIOGktVFdDbStoZKoyw5i8gvHoPdr5/yJqaEoC1QQ/7Pwl7fh3s51kNxEHsnoqPBBj8uCN1O4wKpgFKWu7f/BZPGUEyJZ1T8XOGRngqtBcCSmjlEXeGdiQg3z68fvXqvRYOv399fX39gKdTr2HefT1VD7+8efPwcP3i7g70/5vnb25uXpyWgoZQ3d69cMcNjOc3D2Bn1OXwm7v9ezjeXMM9vIsUeh7Wvv/nP/89jdIG/qfXwXzBKDpO2+oIGfriBGTunzRgXjGo9WpgXWSSt/C9FtgFcgXMxrx6vK1ohSu6vxHnBby6CsOihh/st4/Orj47M86ccH0G5lT4zn/kNuK7A7jsVTzIXoUtbOA5n6Ct0kvIjlVeqKOqOGXX6feUgJsijzqyAmydolqSyaRAYA0FPDYh+Qodz0377cOrV2++plY98vbu7cd+BTSI3KFqQuaDbIseghkrYMLnYY+yKcl2GJljJV6bT3IoXWERLGrt1GmlAMJOAoNX6XeEfjN889GffxZ6slz7U8YnfD0U1kQMcjBDrI4fUg25GXNsi5JS7VBnxNhNBg23yd+AmmWKbisZjJwbS47ry7iJU4CZ6aMsYpL/iB4FJf/CAcJVLMSx5VhCqmLjMZy7AQJHV1Hg1GUNsRYlEos7ca4d2ViWNabuJrNJV2i9smB7lsE0VgdvqrR0oFAmr74RkC/MGXhgqCaWGJhKoiEALpPBoP5jLAVVPdOv99vt9hh9vwJZChzo2irdgXnM1TKlkjBuI9uO0cLTJSQ+eEAHP+QvHpEHjNB3McM81NC87lAj2yoJWpUeDKCuM4+NOTijSahGzeMeNiQadUWCcpthAuUPN+TxreoS45NNuFT8uOT5Uwaa52ikDTngyQSVNWiSG1JwA4Rl+iiU2EwdpYz+446a+9M4rgN3jykeAUHq/LCEOiRDi7qE+z7jtP85sl7/yhGmjsqAZBiYK0MTeOhHWvn6BqnboY5JHqVL3HVFCjSTUASLjILEwy54piTFq1T2SEmu1aThqSPD7q8bYFJS7ZCNq4ZgKeg9pXgZ7ckxHoZhhhb6JciF3HcHI31iu9eWEORAWjEVWcPGOJt0my6SLKRk28XLEe2bAPnGyXjliGwk8fgLEFFF3ccvlSTLlACkrrQZOxy4HzMQMCyGzDkNzFdrqZUYrqSiwIE1qiRUN6UJfvNfjfAZBsLcwNKcqK26igokqaTbnLCsg1XKWLC/LORLJu4NQGFHUtiVfAqkKiNo9c1QyPC09R43VivNfdp29U1sylB4n33MkeZGpmebNxrfEuod1WK4eluoYJ0ukz827FQEZPBasGRxOm/VS4aiKSCDhGFaI7O9oduIv/vr+dXdkrY8mRENRSu4TJrMyCVtI7BKJsOj7AmKx2UuE0y6Mhl+U9oILb4/Ht/L8J2gkOfNhSedWSPhT6fkH0Xz0HPTG38ub01wesHg0eSOOqzzmHLkNTzaWvFHlx+pzdrmZQUM2EpHlutqHztbmutGwxNtJ5+uKUOfYGi7l0Y+x+CNvPLUYOYGt72VycN+HIOPplYsPpFMy2k8h506CVPXSBs4W2hLar7EZyy5Dle36mlNa8YIMff5oa43BPLErME7ekFPBHrcJeqP0Q+PPalI5O619vKFfcEn3NwOfdCR3ZK4iN0A0/VWVenLanWoDC1ZTaD39WER8I8JqVCU4IMriaGU17S6ZJqaWtX1orane9nJFTy91FeYwNS0eMx8efPiDl6/uAGP+uXL64ebZ5FnLx6uHx4ensMnd+g0P3+pgYcAvvf1u9fvPsXNuTFd5Zc1m5ahZ5aaJjYl4NYhn6yqMsaZAOMvzTO55jn5lWGYjKxpCmjSVhorAEfNFlq0xv6Ue/Yo+Hphpd+HVTUc1uKNwc4fdhPDD+9F/5ux3rRGTDOsLo+PD15Ywtd7xTAgHQGbiKpi71aLaWpLMhKStuENhkuQ3dl8emFFftMz6bZ0LxilKplkA7nFvV0GNNwzyMh8/rEzyjdhrVpV47RMsYb93ifzcm1agFGbR0k41p3XsvA6N4fPJo0J7QZfIKtZsyIY2icItvA++LzAVA0WLKnbOWYfEyWOkZU830p+f7ncftpYb6UExtuFEsmWJSLb4Unm0Ctl/lF3K/RcrQo6mYzOliYMTnKsdNTA4pY7HJhXH409vDD3UXdi+4NMPj3+IV7OkaoAflamInYHuUsQ6ciRPGOgDfDYg026PKHkx/k1dKMkhZ/WAOfcEY3a+Vr/MoCckORJIczp8HBrYKHQYCvXV/pCm3SblCSf0EA9h+UR8D1FE5Mc0+Z9exIP0X1EvmImxwAbaXS2KCp3HuSclOGj4nEx/SNOFaIAAB6ISURBVNkBsnW/eAOy1BmslFQSLJdpytQCYC53lCrUss5KoxsGCpVvMUywrUggXTOahyjljxnpoTvY/gCye7aGb36+5eWEgvTVmZ+9+0G2YrVac1lNZUC2tnUGu+jbU3fsoVr5eAITlHhd+5kzvJ1rLjJctUlmK5rh8NLkSXsA1R6AbH0JSKxp7b/3Rx9948gSwFaqJE7IYESaVY7L01P5SQkT+tlbKrg91/bIuJrpxzVESTczm9wIXJ92kM3tz0y5F4sXxXwodAWq7zX/+SDn9Ehvkavyr58/PL+8iljacsSMOD3Mxc7AmGFpODWPxVXZx/imWh17np+DnVoYVmjFcLtsJczzJVJc+0IVd+1ipCdyg4H/NF8SsBLz9uyenF/ak3MEyQZLG5VPX+aVyLV4odFHl1S5BLpXfSyU7cbqeMqvJO83WlekKR5hKJJubRDDmAdYfuKlc/sz8835ePhdWLXy1UyCY22QVJ3t193+tckl6TqBnQIgsTd1Ub2spsIXazy3Eu2uwHXIvGGKaVqJzMp7UbywM0JskbdEsrNTd0zpooyaXBA9oefg2dEnSDggab0DGc3njfl80rWragaxo7h2NlCmk85RkHa9PCMol3gFxM7F1hc1LAjA2I7WJGONBuyCnLX3tma00Bk9rQRTXSoWBdm8fHYtfp6dQg/hMRCCY7wgG3uDzmactXkoIapRqTazZ4jHBzOwQIkWuAeXKBl5/8RhM41qEE7mS0bKznIFhft9kfcgnrIz0RK2bC9RkPREGpafuhMaHAg7iL0+NwkQCvLSsqySQUFGKStgL/pBTLzNOT0SwJZ217ZAxO7M6aftgGQSqqSk5Vdvz9z+mc9dDpTXe86dYI1j16SUVEG/B9NyCcOSKWUv/bJkkxI4pg96xELbNkjrRempkkMwxSMVL1k9oavr95hYrAsHkOacHuWqBWoNG5i2rxikmzZrd9yd2iCFvvr65u7tpR0ZeR3zFPmYMRfBjK7ggLZlCwKCTJOIyjAopDaxQ91AjsTvYTveAnM1W3bqvYVclSNDmz1qJO2NCXUvaBE8Fnl19ZrXE3uQWfrt/Xri8dF9VMym4cAGjyCrgiW/vexT+vTH2kzbW2AVy3hABlH3TXukKdXFo7rUbG+7WONvFxYiRek8OuJH4Z4ud1PJ/OaJgkxJ+AJD4XJfS0ZqD5LyFdlXhG8fTc2lhldVH0BevC9G6Y6CNr1EtbkL2CkA5I6oSOnDlWhEILfebaOXnsaxaFK5pDdXvUDhR8FobvHJQSnhN+8XRk/kt0IPLsiD5+ISL0umK9OpiguszEM1fIGedq2enB7xE9Jr8w8S4DVihuae45qB7G5h59arJ1GP01GghwvBDTHJdPo9w7TJBEv5mb95y/NrT5Ay9FxKGUcgJ3uQZRLYaZprWxLNNiUDdn+PLFDkKZCRl+aRxO8lWSZJsiMRrPMPQE+VHmXRz3eW940GLVsyZBBMtb8xQUNarCpckPn1yAt9gpQA0jgB6bBBbwTiQnP/yhFRdFjWBfmEq4WEPCrVWmFuqrQVQQFyPwcacXWDVt3QsUEuHMW/JTt6bgGdLa6kpsh0Qg8myh9opt02/nO1j5HSBdnzgnTYYNcNkIm5J0h2DcRcfyLIyDv3e/bz/7IYEAcaYCUH88/a5HvMwgZZ9AoLje2lk/izpvUjUSewgVnWkPLC99MVBmPbNNlgHwzKjlyDdmReMtPPgrTplSXagKw0j8M3B5TRgHtu+SmQnh1pkhUVprbDjEd82ert5DehpGKnjXJhTX5oW7Hzx+4GcV3QK+SxJya4Nm8w7ZlIrXrelszSYxbc2orD8dOLEYKzIO1lzWGdjEg0r1iNUWfVBll9AmTk9V60kkQGDzJSAwecQiyTTMQek0xLynCVZpd0WoJQvHAibYq2I6NbYjojgInEVps04DwGy5ZNAduaMjGEvFti3hXPmj1ekO4OmrhnIQekBq5WjtgRcJucZbph8dzykyDR2Nk3V2iBWCVqnjGwwFGjR9JlyQgyYDv35WZGwFSlfBYjnpKhMZI2byXsgmcUVwYm2I0hw1TT6RQ+vyPg/tQFhwj1pH4Ecu6eoFvcUtNmZNLqfIe8VPTalMxclq6R9/HDUcMEy7R4RGWxTkKd68C/2GBPSycQc+qMjTvd5igpqX+CT56jLTVk2tQNb9ZvsWxLKsKfe5BAlvfnQb5EkDkPyJxzFhIb6xRoxIrQvxb2YiGFCh8BGboJ7zvYTGkKrsIbLJOvsjBB/NPq41zTaSlh90mghOwdeVINW8jf/kR9LvgpGeNX7TG2KVC5IIfVoXaGLHOwkMXw2aokm5JekF3T7tI2oCAnwKH0KAARsYl8lxrFNsjiSX3zfoQPpJni8/SCXL3OsEnYlwatk8edGUxJSsaOodId2SVHhyZ6P9XRTsgSu0BSp3392BR8nbFgd6YkgcMMO5MykgeQ8/NqxN6THpATx15dk9gt6J4GLCkoy2yALKgPtrInboO8Pw8ycu0JX9WInjSQsyoc1m9wsLWEEo1hcZLtNLItkBy5XXz4vdeCGbSYfpx0BzwtX2YMWm0APKCxXH3IYLVagh9yTFLhWh5fZ2Wei62F3pyA3IliLZCdmYsBsG4DzMrRYjEN4OH+NdXMLsjMSRG3c8srb0CgRoAKCRY8Qz0F/+XGQyGJ58pQSC45JoU8+LiWyYek8Lecl11/Y7hUqRnDRDtjFRNUraaCKb4jLPMMM+QFC7aAzoOY9jb4OSt7Qg8KDUn2zvYfy51X0jWHkvWzlIy8ikW914JpIgMp+XaCzwCvlQx+LCQStEyJsUBOcmPN7ABs7ntvrARrJFmG1au0NeamjUXrhpQUKnx7U2Q5i0/wJY4rdQTWCxI2mXYKEruCJJ8AeVZJ11xKnkuaRZ4fPTcDT0lwcoXh6nKSrwAJrDqf4toq0GeYtrDIKigZAkdLCI9COMQt4KZdt/l0hgUeBVboKMgQG9niW4whZfbHfZxx0hsd467PJf0pSp49olqjTUxQul6dZClDb8NHAgRbWjFDFWSrcq+WGPgPXwUNRxvtqrSqrsU7cI5t9XWLtSUOhka4Dg8SJ0/L82m1rKzJG2y3mAr6QOaOGTYUuntxd/eeZy+DrJ0PdNZoA76MMFTCmqY9HKXiwdYZHV+L2oLPMLqiYcu6Eo8ORJ6CpCYok6dZAHAqjpVl+XtqI3EKDZjhGQugJM2L3fOGzmtym2FkNegHGYjGPMoydKXhyUrYIK3PBTm1QTKGtcSqYM0jtiNvfPFkCjLBdzgwa7SNUKElZyA3UviPTiONFn1+YtAfcGxilr0lbKhPhi1f2CI1eFhd3qQUTcLeeBvuBOQxw4blTbuaSeqsvSfPRUin59kVDSHbrITptTaewlqUrMcnzREkJmsMMMK0ZYu3bP8XVVxJo5qk3jawMU/FH4du/Iy5vZJlh2ABHzA2JTqT4evAQQzTV+tnQNYODBu6wzZyTkO6SyALl/rkOCCpMdKWDyAjr8S1/1osN+fVKkgJTZPT9ECLwafBQby3jXa+r4KM1U9ZCXgFcMn2UmCxoSFRKyIojLGVJHCrfASysSM72u1rnzXAUxQpjrPjrpdBng3MF2gvAaQkyg3tsNMjD2F8DGV5RPYd+ArUZOFxO8Ly04MBQW6oAp8JtNAVbBdZY4PCd6e/1ABjCUvNUNow/Q3QNS3ToAlbVLR0lUnwlJKOCsnuyLg/pnn5rem6I6H3YX4z7gwNsI9zoF/OhZEK5xM+DaAkBdmhJ5/39iI6HzlcSbNkuRHIArEpp6CJqqWpHDUUrB+jFh7IHRV7C1fPLXIMbMHgkhYNgtGro0ZVaOCd0TQpBRJrqGGRcJNe3I1nBEbIxLvUJHDnFLp5+fqVrC45dLVGhPRqRzsf/5hSYyDrnpakbxfmK2zrByDBuXj/cHP3bL/NQXv00B0rMRxnfLAFSQFPXKX4Imi1TFqmTxXg7mUQjXTauCWVPse0/FxOx4RYYBMpNoujJdGX6Yk0oKusCEzbyigCJ1SpeZ8lQ9o9jabZJwf/mdbiXPMp2A41Mhl4Kjzok+LJYr2IRWs9f/kHId0yadDUnXoX8aQnI69pe7YV9QHB2rKfnUsMjktJOig3mC7SjmsrchpnfE/PP4Cdxuwf3308sgvFSrYqiiVwjAACiK0qVppW/2bSALJUSvXbYzFGtrTfSss+82Vb+3HNq7vv0q2gOKBe4qQxsA/V3cLAh/DFTCza6WLnyF4PnwN4G+01JljynyPrZosbHsVdYUPa3ZqcvjnUmSmvifih1MowmwyTkpxKzjqanYxS5cA8leVqNS8319OTjNWcEEmrbzYyz2tWPtXiaTVvBe07PH8HkFNtkWyjg94jWQNnUR3KZuxtsjO9R4zu0klWvdDrkLZkPB9Iu43zCe7In8QNSfe16BzEivXAzCexbg+2QieVTLAGv6TFrrzR1jgQHnrV0iR+c48nB5rELxTKRB4G8WmRjN6q1CV+nK5y3DIvbJCU9GisUHKDpAMyKdvBWaGzPwl86IeMIAVZW4wW2zV2+xw0DmMyU2XZXB3eBZLiUxnxFOxjWtE5rxeC5pytb7oi9SCr8YbTmAgf99zMgHCkag6cJqEz5ITOUuHVYVLnsMBeYDuyT4fM8fmk9rPpWUZIDSVVrmJjtwxKW13CSt+DFte6W8yPgXniuhRlEn4R8YLs8FJTUpoi+eGHX34g8Xjc2XuyxQSXZgwGvheP4yt8CuOHX74rtUG8173FSu9Fx/YskE0CHT71sXHIUm1jeY7pL7EKFOwcKaFbYGsVGedJylxLI54aVpeReuSD80hlMO/0Ic93UpLBaaiG4BfoM5YL9ChvYPSYrgwVUYwfAvIDj/DBDumsoetB9nAu0vltENNoFGdwKe2BDxo9XCQsDyBB6Czd2+cIEZvKfSVNm/UECKXwilQEFks+x32hOm4pfD0p7J9Tniezs4mQ7Jq0HJRwVeqeB5UnVFBgscExpZlTmrMW1WpG7EUHHm5Yx8JO5WfoSu4EcdKMbqQSrYShG0YimWwVq9W2ptCzUhV6etSgJ0gTrVYrCR+3ktVMtSPvXa3ItTfzkW30Vs1gMS0u6J8rut1GtLITHKuEsLEUjL25T2Pn+pf7E89JkZquKXxUNJfnNUU3eKw4rNs7wbRBLmZKte3vFLE137s0CMtpbGutKpKk0MHjP2k8A5nOcFxFVRX60F88cKkcRjqtHh7TELkJ+yKnNZJMNrv2RHr2f9akjy0CNkJGSdeRDRm9So+H/v189aB7oyJ1Y+q0ECuhKSWhDntv46zLgJorNdIQqxU/yKzpitjQi/fh/dDC4dfvYLyGf19evwtrxeQ4HH71+v17eAPcqvevXr3Cj15ev3z58PzO9bEiIFh9IYQcSRRJwW4funY6jtxi3Uq1zWl8CR+IzQ4lC2vm/v50zqeGHMvoY2ynAB7IWGKSQWOfNg0sQGs3SAyfnnHCDyBincwBPf559fbZW/h/5Jn7IBE6Xmhq+tXd/tkikaNxqFJC18OfgGvES/XY404k69yhbK8HFoxhtCSs1WVSGwkPK3GlxZMYnWJ08Ef4jq0IYXPKB77JYlPj2WAyb3RjxPTFb3NHiuRCDiF0d/fx59mA8vD3PcmB5aeObnu3owUhI0/9AukwrE5ZFUQPbXr2CY+/m5Wc9h9jW58kpCNDN7s3R3MzsvProfORWB/Mj10BGDXxmOGyK/I4cad+3KihQe6p6gN/l09S6+8TOkvTzjd7lEyrGTtdl9rtbrEuYxrjmJgN4vZ9/poRevYeq3U8UKb0h2rz8rlYQ4PQk9eAkUpNpurvK3NuPFp2VU8HNjNXbGqnGNfAMGuRPE5BlO9d4ALm0wYeo+DLxytTy3o7GheIWAjYVv25B2ZMSF1nOZnyKsiRT8imo+yp2GHoeknIiItTWex0pymLIHu6+6k0iGhm0YW++1qUr0wxG9iJhwfALEh2GiPdXKEAxrl56iWWyUYXNrTLDsv+8mlPK8o5KA29GtueYuzueRRtg337qFtTNRco1L8SZei1GS8EVqL6i7stJ6ScJUu3U985+z5HNEOnvKr/svgkjPgdy8CDk5X4GX3T2LNDeQDMWnZJuaoaSyyz7H4dSsBI8OFGciqpOr+zFuFH97ybPWnChdDhelDwXOZ8hfvZMW3G2rrQPheOyblv5sAA3hWcLqAwtpagUxeh+xX7MgS8ChhrJJ2iDePs5dui5CGzuQvojBcH30hwxfH52MqFAfpQuT93MyepSMu/y3arU+e+W0lnEjxGCr4cJWIEXg08NpMM41bCwE9haqhnYnM6HI1zOmJKzKXTPfPTx9Q8FwXOmk68NmpnFWvTW1Lujqhr0myxTJXqt94XahLUHSjMB6SNQSmssp5st9jBf4LcOiGONjtbE10QnyigvDDmZyXxyjEM7I05QqE+wFznYw1AYj1MiZQnZA6a5PnnowQbwFyUY7MCGWOIXFoEajKhoTLsRlVAnozZS7w9Z9PUPkl3HI2Rv/0cjltnsewa6wFp5Obwa5O/JUpk3m0m0PLQHjUwAxvk8x87ih0SFoWmYuKzS+FO6nZOhqnf7OLKGm2HNyW0TP5MK0Yc0Y+eB/GPc8viCtacLcPcPTv/HitK5I7AVrHNptypjND2+czjpOB3xGaB8vf5tNrmmDzLDFWS5AQ3V5xznkiyc/46K3w+c0tmzzC4K1gLznq6dZZzoge5DGYK74usMOZTAiwp2LGvP+eYKPqPcPtVShirWIzLsEU0YXR3HjX7Rc750XPCJ/u5TxQtnIJ0BWvWJG7NPNkttt3JIIbngjHbN7QYJj/m2ESXPlb+/SefEqXBRxB05d/gBh2OqXTgJhJapPFGoNaI3naJmHV+1Kbh+lT4fDbIwOkXXFNju/dKal3afY+kM0wwJWHTJp5h2piRx51UMM1PNQtCoXc0MFf7GRMRY467z2D4LIn1Kyu7fOLW3W8DZ88sTnZg7mxe4qmx8xs7rmAd+W81XZNxQujT9m/1ojDMA0jh+wHG0+KfpkpCb1/R9BwWA7DB1EYw8BSLzgNJEyrZTY5F6S1xCr39RurtZwuehk9KRx3+jZ7hiTkRKxssHGHaS2FYZYJthqHuSfeThGzkKmzGaig7E0I1yRobwerQaC8vJLUzmT5nmf1nhQrnM59PDV+bVdh/j7mA13I9uhicA6VFo0NWCZuJWYJBF6PxCeIHRE5sR4uyqkJGA6Gz6WP6FxNw/bh8Lv1HNwy6XkfrPftsQvrkFwjW8gIW0H8IaX9wvSzGwagHYSFjlYwuVQT76cllYmpXTxEzFHoZpiTJxodCQqpikjSdxn45LdW8QBu0u0akW1t7YxbdL3pIWveA0has23juxMjvrd3l65Fmm2WlztLiMLedAI8AGbywiD21MUNv39thuaxqcQxtT5LXSnyL4RL3ZHfpxFLBoeLjgXjd8xnsj461m/zILugGrRFHQXpBHnimMCJmRmslFeyIo4KIrNp7Bzbmu0ssG3kRNm0veNHBWhUZC46GjKQbpfhTCiFn9wMuoD1JZzj6QoworcmoUQa3MW6XdZMz/X010ujtQ1s7km5jTzimoioZFlDm8GsTYNmzuoSy6qiAN599Bw6srGE3HaWakIci6T25wya21CnsyGiSyw38wabPGYXBNk6IqO22q5xXQe7HyDxeb9i4G7UiMHlV2zBB8EinGLcoPMbAYD/znGZk1SmWEK7jtFenVudgSxY7InznI1PrIekGs61Gu9x+9PKnUT7KaYWXmjiR050NYsXfELy8I2ZFr6r06U+6oi3qrR9vkWVf+eRPKPI8LAKrkmpGXIhYLL/ENkBCSY4d5lxorGeraO7c1NakXCCiJEmKas6+nI7Ug1P+23//V8pI/Q9YutM9oml74vb2VM6tiDhWK9iGjLNkVefwTNOcmCB/Ql4yggGA0ZIfBK6qKCks7azKm+qGkN4eIoay46Z4XgIBY2X/ZRj/+lflfzaJ+WUPSw3Qlj7/C3uyG5l/AdFOxfmAeIoXZwcFOo0SUrdkgeEq0hBIhKcYsitQmfuTZqHIm7DpNPMClagqWIrcSaZFsvA8P46IvUajp+GTc86QKmsuA/87WWRYRvjXvfkFStIeXfI/DQ5u8r9Ka9h9Jx+D1PE04d6RmGcmkxmJj/NGBQO+nP10QJA/7s6kZBzZb+axxghs8SLmv6OeqlZNy9mvyqaonVOCE5Ir/5/Ov1iGY/6V/uJHieLZ7w+lIsP9x1n/cmXGD7AAwmLuFeOFxo4QU83rnHBvewwFIOZ7ELOhZ9dhN1YRFasC1sjdx7ACxPP1njf6soqdC0Rix/T/+x+cnu/Alz//uemH++SA8zbF/zjneuG5lb12ysbPtIMuNMBHideHdffLYOSGX759EYbd6HDXqDmsgDAlmlPB7IwJiR+1t5qZJ49/hrHaAci2RB4bX7wj3ek3iPQ3Wo/qGwCr0CCmPblozKuNPfsjN6Bneh/Xg0m5li3cmpiz3OUChWlu3rilT5bXbn1+RmBSA23vpV02pp0JXvVI4P/+EFucfvAFI0ewHbef56MxPKgBpvk6a1eueKbkkwK1yWDktnQXcez7u89u9207fQOWz+shlI//tMeAgFX+ZY9MPx3ZyTTgN5v2sHJg8wS2pnehZ/4sNL1JoTa3a5ei0V5vMJnnTouJAtnaXvLszCPmWZ2Rn10zMP9cP/nJsfJF77amJ9Vjmt517p48hecTx4T2KHJuC6vovU2OnPLrZ8XLP2WUj22BI26aEm/jlAHR3NKUhn+zPTFyt2TRmONZw5z9Ri8W80r0xxPR1zgXY/664Ql7ZOkh1sP8u6JnBcpke2h4APJjPSh/gp5uRInoalM3oWNqXmP5xOLKna+c/bqx3avKGjCkeFjlHMGcnTOmZNA7JMOyxFyBbba+RNDsYeI5x5OIii60Y8u44aPkhDx+qZHz1LgFtejMdi56CLnwSJ0sdSn24YMa3WJrgj32u9FBY+CIr3KuUJjS0sjDRDUbkudhsEc+TsNL1iwYyLM/AiNMeQRKzcHZ3a9rg3gaq+CDz+1nLtMxsV1QkapysJ9cU7dwi2rpOGTUiNvmxNrzMFjPXj/YlROag/ncGOunjwL+gO0I5XLOW96ZrBHT48Fs74rUur2l+y13eEYf7DD69ah4+G7BOYDokSce8VY4WE1k0Wt8qaX6iaPQO17FlYenaCVvQDwcJ360a6QHMbs2d59yDJAF/c/MPFQG4HNh8T9zDwtv9zVRbhy4Rzsh/fEDrJyV2x4AcB1kKZimOKXDg06zzsuo3eCja7r7yj2WRnYeKe20Ixh4AoI1h00KC1sE1ZafH1z90gFobJO4vDroNcxzN2DbHbqi7DX4lvZswmO/Do27bsl8jhw6XWTp5p4e+TvRmLnKFgaO2u/Rx9r9WWMac4FM9s/RspOG5ZHn8Dmwqd1czGlwQJyjnu6zs8oEibwnZVc0e1sS2/MJvRKDOLYNDgbkVzhUXzCAZXduNDBnv7VwZps71H6PRMpl+9SCa4DO9wlr2pTHvSlIpl0D9rzXEAbe2NHbZbuux/MnjnKcRJ1smt0v5tDfYz9HMOLnWU8s3m0dsXK2cXdEzaU9KUUqTOeAcs+yrlSdkC+OrH7V8IjZRuPwrPJDO5Mp2Duo0vYubcHegXt1oPXwogMpHSk8Nc34whFRdsoutyCrr4k6fsXAmLkj4acNj1PiylBqCuSIx1TZmvZTaey/7HQ2yFx3FaaONM6ugJjRgut8T+F3fleX6vNGbUse3Z+fOFgccgRczTGLH8RFI4aINYcZp2RSHnQXh4YnAffR4nb/sEc7Edn9I82bTxrlHXk8Nj96+022oFU9DXLQ7jUkVc2l3BwP4Pcmo736RNMuZ7/KTuzADRqAT2cM/pRR3hKz4RH6M5f9srZaLHgTFRiQirq+xcBm25rXeDvuKzQFKkb/eog4sHR6H/bONhYOqLKjS7YejwnIfCgsGTmJQA8pd2AkunwfyI2+CSq6A1d8tZcNuTWFAWa5/exjj+jBDi57A9Z0TLQa2feD6JKZ2ytvsgCt8e1AxJFtaLDsrpjEs6uY73bqpzw8CPaQqwMPJSkrNw/QcBkCjx/uviaN80eNHJBzcehZmJ3Ob9dUJt3GvKbbXmEcYrk1IhJPbJIG37u5P2HKXzKykxXi9PhCFFw2doiOlg8Z+YOvX1uBh+j8UWjMCNlOvi0+9Q2KMxY9Dl5lB48rB0P2EKU2SdfPkDXsnL4Y/EXGzeeM7BzzitvjKF0257zYF3f3JrWC94raZI0x9a/Oa/x5o4a5HqJ1L2UBjkehTDMm4u38m+bSc6PW6DZpV6Foo1w7z4GF2rzR3eJFu+j8PwGTnh/Z3CQ6cx4Mulutb+n5Xxi92/XKeXCBCJZd7T8dBU9HdlqeDKLr2e7wuGITIEcHk3NZn/8/vmj8P9jsCsmLHB+AAAAAAElFTkSuQmCC">
            <a:extLst>
              <a:ext uri="{FF2B5EF4-FFF2-40B4-BE49-F238E27FC236}">
                <a16:creationId xmlns:a16="http://schemas.microsoft.com/office/drawing/2014/main" id="{44B9AC5A-4E9E-8742-9A17-A4DF0A09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61" y="528371"/>
            <a:ext cx="6020191" cy="58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D9EF2A-F7C4-514D-AD1F-F6512092F994}"/>
              </a:ext>
            </a:extLst>
          </p:cNvPr>
          <p:cNvSpPr/>
          <p:nvPr/>
        </p:nvSpPr>
        <p:spPr>
          <a:xfrm>
            <a:off x="2489280" y="369000"/>
            <a:ext cx="6120000" cy="61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1ED182-27B7-3F49-B4CB-AEEC3B433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6" t="10761" r="25751" b="12793"/>
          <a:stretch/>
        </p:blipFill>
        <p:spPr>
          <a:xfrm>
            <a:off x="3745193" y="807665"/>
            <a:ext cx="3583460" cy="5242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8E26E1-03F0-3C41-8E5A-2DCB7AACFEF3}"/>
              </a:ext>
            </a:extLst>
          </p:cNvPr>
          <p:cNvSpPr/>
          <p:nvPr/>
        </p:nvSpPr>
        <p:spPr>
          <a:xfrm>
            <a:off x="2755557" y="568408"/>
            <a:ext cx="5597611" cy="5684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75E0F63-5CCB-BA46-AE5E-189E84319B25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8" t="4780" r="7079" b="3461"/>
          <a:stretch/>
        </p:blipFill>
        <p:spPr bwMode="auto">
          <a:xfrm>
            <a:off x="2982098" y="988541"/>
            <a:ext cx="4302000" cy="430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6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ata:image/jpeg;base64,/9j/4AAQSkZJRgABAQAAAQABAAD/2wCEAAkGBxISEBUSExIVFRUXGBoXFxgYGBcZGRgYFxcXFhgYFRcYHSggGBolHRUVITEhJSkrLi4uFx8zODMsNygtLisBCgoKDg0OGhAQGy8lHyUvLy0tKy0tLS0tLS0tLS8tLS0tLS0tLS0tLS0tLS0tLS0tLS0tLS0tLS0tLS0tLS0tLf/AABEIAKMBNgMBIgACEQEDEQH/xAAcAAACAwEBAQEAAAAAAAAAAAAABQQGBwMCAQj/xABJEAABAwIDBAUJBAkBBgcAAAABAAIDBBEFEiEGMUFRBxNhcbEUIjI0coGRocEWM2LRFSNCUlOCkrLh8CQmNXOiswgXQ2OEk/H/xAAYAQADAQEAAAAAAAAAAAAAAAAAAQIDBP/EACMRAAICAwEAAgIDAQAAAAAAAAABAhESITEDQVEiMhNhcYH/2gAMAwEAAhEDEQA/ANIxjHZo53sblsLWuOwHn2qH9pqjmz+n/K4bR+tSe7+0JatklRyyk7eywUG0E75WNOWxcAdP8q3LPMI+/j9oLQ1E1Rr5NtbBCEKDUrePY1LFNkZltYHUX3+9LvtNUc2f0/5RtZ6wfZCTLZJUc0pO3seQ7STlwHmakD0e3vVyWa03pt7x4rSlE1Rp5Nu7BCEi2hxnqh1bD553n90fmpSs0bSVsmYnjEcOhOZ37o3+/kq3V7STP9Ehg7NT8Sk7nEm5NyeJXxaqKRzy9GzvJWSO3yPP8xXhtQ8bnuHvK5oVGdjCnxqdm6Qnsdr4p7h+07XaSjKeY3e/kqkhS4plKbRpjHgi4IIPEL0qLguMOhdY3LDvHLtCvEUgc0OBuCLgrOUaOiE1I+Sus0nkCqYNpqj8H9P+Vcp/Qd3HwWahVBJkeraqhz9pqjmz+n/KbbO4tJM9wflsBcWFuKqCsOxn3j/ZHinJKiISbktltQhCyOkEIQgAQhR6+sZDE6WRwaxgJcTyCAPVZVxxMMkj2sY0XLnEAAdpKyrafpka0llFFm4dbJcN/lYNT77Kjbe7aS4hMRctgaf1cfPk5/N3gqotFH7MJej+Cw4ltziM5OerkAPBh6se4Msk78RmJuZpSeZkeT8yoyFRlYwpcdq4jeOqnb3Svt8L2VrwPpXxCAgSubUM5PADvc9oHzBVEQihptcP0rsjt5SV4ysd1cvGJ9g7+U7nDuVqX5Dhmcxwexxa5puCDYg8wVvXRdt55a3yecgVDBof4jRx9rms3GjaHpemaEhCFJqUPaP1qT3f2hLUy2j9ak7x/aEtW64ckusl4R9/H7QWhrPcJ+/j9oLQlnPpr48YIQhQbFK2r9YPshJk52r9YPshJlvHhyT/AGZ0pvTb3jxWlLNqb02948VpKj0NfH5IuJ1Yiic88N3aeCz6WQucXONyTcqx7Y1OrI/5j4BVlOC0T6u3QKRRUb5XZWC5+Q71wV6wChEUI0852rvoE5OkTCOTIVLstGB57i49mgXaTZmAjTMPffxTpCzyZ0YR+ij4tgb4RmHnM58R3pStLljDmlp1BFiqLUYPMHuAieQCbG28K4yvpjPzrguVq2PrbtdEeHnN7jvHx8Ui/RU/8J/wTLZ6imjqGl0bg2xBJGm4/WycqaFC1Itc/oO7j4LNQtKn9B3cfBZqFPmV7fAKw7G/eP8AZHiq8rDsb94/2R4qpcIh+yLahCFidQIQhAAsb6cNpCXNoY3aCz5bcb+i0+K2GV4a0uO4An4ar8qbQ4iaiqmmJvne4juvYfIBVFGfq6VC5CFYdg8B8tro4T6F88nsN1I9+73rQwSsb7E9G89c0SvPUw8HEec/2Ry7VpFN0Q4a1tniV55mRzfk0gK+QQtY0MaA1rQAANwA3AL2s3JnQvNIyrHehqFzSaWVzHcGv85p7L7x3rIcWwualmdDMwse3eDxHAtPEHmv1ms/6Ytm21FEahrf1sAL7je6Mem09nH3JqRM/NVaMAUnDa6SnmZNGbPY4OB7uB7DuUZCswP1bs7izKuliqGbpGg25H9pp7QbhCzvoFxQuhnpifu3CRnsyXDgO5zb/wAy+rJqmdUXasc7R+tSd4/tCWpltH61J3j+0Jctlw5pdZLwn7+P2gtCWe4T9/H7QWhLOfTXx4wQhCg2KVtX6wfZCTJztX6wfZCTLePDkn+zOtN6be8eK0lZtTem3vHitJUehr4/JRtppL1Luyw+SVJltCP9pf3/AES1WuGUuskUEeaVjebh4rRgs9wh1p4/aC0JRM18eMEIQszYEIQgAQhCAOc/oO7j4LNQtKn9B3cfBZqFp5mHt8ArDsb94/2R4qvKw7G/eP8AZHiqlwjz/ZFtQhCxOoEIQgBRtdUdXQ1Dxwid4L8rhfqDbxpOG1IH8J3gvy+FcTD16C1zoCoxnqZuIDGDuJLj/aFka2foBkHVVTeOdh+IcPonLhPn+xrCEIWZ0guNZEHxvadzmkH3iy7Ly86HuQB+R6qHJI9n7rnN/pJH0XJTMYfmqZiNxlef+sqGtjjL10QYh1NbJrYOgPykjt4lCX9HEBfWODd/UuP/AFxIUS6bQbo1raQf7VJ7v7QlqdbWxWnzfvNHxGn5JItI8MpfsyXhRtPH7Q8VoazNjiCCN4N/gtCw2sbLGHtPeOR4gqJo18X8EpCF4mlaxpc42A3lZmxTdqj/ALQfZHgkylYjU9bK5/M6d3BRluuHJJ2zpSjz2+0PFaSs+waLNPGPxA/DVaComa+PGUza2G0+b95o+WiSK57VUeeLON7NfdxVMVRejP0VSPcT8rgeRBWj08oexrhuIus1Vi2bxkMHVSGw/ZPLsPYlNWV5yplsQvgK+rI6AVTqtpZA9waG2BIHuTXHsWbEwtBu8iwHLtKpK0hH7MfSdaQ8+1E37rVNwjHZZZmsIbY3vbsBKqqsOx9PeR0nBot7z/gfNNpJERlJvpaZ/Qd3HwWahaVP6Du4+CzUJeZXt8H1WDY37x/sjxVeVi2N+8f7I8VUuEQ/ZFsQhCxOoEIQgCHjFN1tPLH+8xw+IK/J8kZa4tO9pLT3g2Pgv14vzb0n4IaXEZAB5kn6xh9rePcfFXEx9V8lTWi9CGKiKufC42EzLD22m4+WZZ0u1DVvhkZLGcr2ODmnkQqZlF07P1wvEsga0ucQABck6AAcSqzsPtpBiEQs4NnA8+M778S3m1Q+lbC6uooi2mcbDWSMelI0cAezlxWdbOq9Wil7VdLEorG+SW6mJxzX/wDW4HuHJXmXbimlwuasjd6LCCwnzg8iwaR2kjVfnEi2m5emyEAtBNja4vobai4V4owXozySTqd/HvQhfFRmaf0E4d1lRUykeayNrPe92bwjQr10RYIabDWOcLPnPWu5gEAMB/lA+KFlJ7OmCqI72qoi+IPA1Zr/ACnf9CqYtNIvoqfjmBOjJfGLsPDi3/CuEvgj0h8oRLrT1L4zdji09n1XNfFoYDQbQ1P8T/pb+SiVddJJ6by7s4fAaKMvqVIbk2fEITLCcIfMd2VnF35c026BK+DPZCj1dKRoPNb38VaVzp4GsaGNFgNAuiwbtnVGNKj45oIIOoOhVExvDTDJ+A6tP0Par4uNXStlYWPFwfl2hOMqFOOSM3Qm2KYHJESQMzOY3jvCVLVOzmaa6SKevlj0ZI4DlfT4LrLi87tDK73aeCgoRQWz6SviF3paV8hysaSf9b0xHOOMuIaBcnQBX7CKEQxBnHe48yf9W9yiYJggh852r/kO5OFlKVnR5wrbOc/oO7j4LNQtKn9B3cfBZqE/Mn2+AXuORzdxI7iR4LwhaGJ28qk/iP8A6j+aPKpP4j/6j+a5IQOzr5VJ/Ef/AFH80eVSfxH/ANR/NcUICy/4E4mnYSSTbee8qvdJeyfl9L5g/XRXdH282Hv8U/2f9Wj7vqUxWD6dSVxPyHLG5ri1wIcDYg7wRwK8LfukPo4ZW3ngtHUcRubJ7XJ3asOxXC5qaQxzxujcOBG/uO4rROznlFxIkchaQ5pLSNQQSCO4jcrDTbd4nGMrayW34srj8XAlV1CCbO1bVvmkdLI7M9xu5xtqeZsuC+r4mAK39Gmyhr6sF/3MRDpPxa3DPfbXsVRItodEy2exyeinE0DrOG8fsvbxa4ckmNVez9VtaALDQDchV/Y3ayHEIBIw5Xj7yMnVh+o5FCyOpOywoQhAxdWYLDJqW2PMaJZLso39mQ+8KyITUmS4RZVTso7+IPgukeyg/ak+AVmQnmxfxxFNJs/AzWxcfxfkmrWgCwFl9Qk3ZSSXAQhCQwQhCABL6vBoZNSyx5jRMEIsTSfSuybKs4PcO+xXhuyg4yH4KyoVZMn+OP0JafZqFu+7u8/QJtDA1gs1oA7F0Qk22UopcBCEJDPjm3BHPRJvszB+L4p0hNNoTin0S/ZmD8XxR9mYPxfFOkIyYsI/Ql+zMH4vij7Mwfi+KdIRkwwj9CX7Mwfi+KPszB+L4p0hGTDCP0caSnEbAxu4bl2QhIoFExLDIahhZNE2Rp4OAPw5KWhAGfYn0RUEhvH1kJ/C64+DtyTSdCkd9Kt4Ha1q1pCeTIwj9GW0vQtTg/rKiV3YA0fRWzA9gqClIdHAC4ftP88/NWZCLY1FIzPpM6OhUg1NK0NmAu9g0EgHLk7xWKU9DI+UQtY4yF2UMsb5r2sRwX63SuDZ+mZUuqmwtEzhYvtrbs5HtTUiZedvQg6Oth2YfEXv86okAzng0b8jey/HiviuiFJaSWit7ZbaU2HMBlu+R3oRttmPab+i3t8Vn/8A50zXv5C3Jz6x1/jlskL4/wBJ7QuZKbs65zLf+3CSMo/pPxK3U4TT9X1XUx9Xa2XKLWVaRmnKXGKNjts6fEWExXY9vpxutmb2i29varIvz/TxfozaFscRIYZWst+CYhoB7iR8Fb9rdtaynxiOkjcwROdCCC25s8gO1v2ocfoanrZqKFUuk7HpqKh66AtD+sa3zhcWJ10uoOGbYTDBRXSM62Y3AaxpF3E2GgvYJUVkrovaFkNDiG0NVC6qY+OJgzEMLGgkNvfRwvwT3or22mr+thqGt6yINdnboHAkg3HAgj5ooSmmaChYlgnSFi1TNJTwsjkkNwzzcoZZ2rna66LrSbcYpRV7KevyuDnNBFm7nmwcxzd+qeLD+RGmbUbV02HtY6oLwHkhuVpdqNTe25M8OrWTwxzMvkkaHtuLGzhcXHDesW6aDWmRvXZPJ856i3pbhfMrDs1X4nT4RNPL1QjjpGvpbC581hIzi+umVFaEp/lRqKFSOiraSor6eWSoLS5r8oyty6WvzSmPbOrO0DqDMzqBJltl863VB/pX5nklRWSqzTULJNqtv66nxV1NE1kjLhrY8vnOc4WAzX5kcEtxnbDG8PnjdV5Mkl3BgDcpDbZmhw1BGYc94TxE/RG2oWM4vtTjjoTXxsbDS72ts1xyX0c6+pHaLK+9HW07sQoxK9oEjXFj7biRxHJJoamm6LSq/W7TNDi2Nme3G9h7rb08qGFzHNG8gge8WVJwusNLK7PHc7jzHcnFWTOTVDmj2nBdlkYWX4g3t3gqwAqtVE9LVObmcWO3cr+9M8SrRTQi3nH0W349pQ0EZfbGa5VUuRjn2vlBNudhdVptXXFnWi2W17WG7nbemFDjBlp5HWAexpvy3Eg/JGI80yTg+J9eHHJltbje90xSPZ/E3SMkdJazbbhbgVEbidTUOPUANaOOniUY7Ep6RZ0JBhOMSdb1Mws7cD28io9djczKl0bQHAGwFtTcC2veUYseaqyzoVTq8SrIXAyWseFhbu0TqsxZrIBLbVwFh2lGLBTQyQqrHV1r2da22Xfaw1HYDqUywXGetY4v0LBc8iOaHEFNMcIVYbidTUOPUANaO75kqRhOLydb1Mws7ge3kUYsFND9RcRrmwszu7gBvJ5BSkj2tY0wi7gCHXA56EWHxSXRydKzlHtNqM8TmtO53+hqrA1wIBG4qkeUyVLY4GtHm8fr2aK5UrQ1oaCDYAfBOSomEmzshCFJofn7FC7CsfMz2nqzKZQf3o5SS63aC4j3LQtsekJsFPFNSGKZrnDP5wuG8su+53dis20uzNNXx5Khl7ei4aOaebSqKOhSmz38pmy8rMv3XsqtPpljJcKjgTn4tjrJwwhoe2V3HK2OxaCfaAUvpKkEe0ET36NDqdxP4Q5tz8irnhPRuaOvjnpahzIQLSMOrnW4X4g7+yyc7Z7C02IlrpC9kjRYPZa+W97EEEHinasWDr+yudNuKQnD2RtkY5z5WkBrgdG3cTpw/NLaHaKSh2chkiAzucWNJFw25Otk6puiCibE5jpJXudYB5LczQDezQBYbrbk/bsTTfo8UDsz4hqCT5wN7ggjilaKqV2UTCsIqqyhNXVYo9kbmucWMLQAADoTz7FE6BLeVVVv4bbf1lWWi6IaZhs+oqJI736suDWnvygJ5slsJT4fM+WF8hL25S1xBFr5hbTsTtCUXaZnfQc0fpGp7InW/wDtC6dMX/FaT+T/ALrVoGyewkGHzyTRPkc6RpaQ4i1i4O0sOYX3abYaCuqI6iR8jXR2sGkW81wdrccwle7DB40U/p59Xpfad/aE6kqWP2ac1j2ucKHUAgkfqragahWXanZeCvhEMwNmm7XNNnNNraJZsjsBT0HXZHvkEzQxwfltlGbTQDfmKL0PF5FU6C8RiZTzsfI1rs4dZxA0ta4ukeFVjJtqTIw3a6U2I45YsunvaVa5OhqjMmZs07WX9AFtrcsxF7e9N8K6NqSnq2VURe0s9Flxl9HLyv2p2hYypIomJj/euP8A5rf+25MP/EFuo++bwhVzn2EgdiLcQL5Osa4ODbjLcAt3WvxXbbPY2HEhEJnvb1WbLkIF8+W97j8ISvaBxdNCzFh/u5/8Rv8AYEs6CPUZf+b9FdanAY30XkRc7q+rEV9M1gAL9+i4bI7LxYfE6KJz3BzsxLrXv7gleiqeSY3rJS2Nzmi5AuBzskmHYpFUXbM1gPC/Ed5VhSWs2biecwJYTy3fApqvkJJ/Am2io4GZTERcnUA3FufYjGGvNNA519xH5XTel2ZiabuLn9hsB8k2qKVj2ZHC7eX5KsiMG7ItNXRinD7jKG7rjgN1lDjxBk0ExZHlAYb7tbg8v9arwdlo7+m+3LT8k0jw9jYjE0WaQQeeu835qdFfk+lawNhdTTgb7DwK44FSGQOAmMZB3c+1WjDMMZAHBpJzb79ih1ezkT3FwLmX32tb5qskTg6QthoYxUNHXl7w4Hde9td68P8A+Jfzj+0J9hmDRwG4uXczv9y+HBmdf113Zr3tw3WSyHg6IG2X3bPa+ig4ywmkgPAb/eFYsTw1s7QHEixvoujaFnVCIi7bW1QpUkNwbbI2F1kfk7DmADWgHXdYahQRXtqIZhHGWkMPLXs0X12y0d9HvA5afkm9FRMiZkYLDjzPeloEpPTKjgVKZA4CcxkHdz7VKgoYxUtHXl7wQd1727Uyq9m4nuzAuZffa1vmpOGYPHCbi5dzO/3KnIlQfBiqfipD67LKbMBA7LWv8yrgl+J4RHPq64cOI327eamLouatFexyFkMjZIXgHkDe3ap2yDQQ95ddxOo5Df8AVSKTZqJhu4l/YbW+S7UmBsikzsc4dnC3JNtVRKi7saoQhQaiP7UQcn/Afmj7UQcn/AfmvWK4TA2GRzYwCGkg677d6V7LUMcufO0Ota29XUasybndFkw+ubMzO29r217FKSSuxCOltFEy7jrlF7C/NRhtBKxw66LK08RcH570sforNLTLIhRKzEGRxdYTcHdbjfdZIxj85Be2HzBx18UlFsbkkWSaQNaXHcASfcLqLhmJsnDiwO8217i2/wB/YosOJtnp5CBYhjrjl5pSDAa90TXtYwve4iw4AC9yfimo6Jc9r6LshV/C8fc+Xq5GBpOgtz5EFesTx4xTdXkBGmvHVGLHmqsfIVYm2imaQXQ2ad173I707/SLOoExNm2v28rd99EnFoammTEKsjH533dHDdo7ymWDYw2e4IyvG8fkhxaBTTPdPjEb5TEA7ML7wLae9MVUcI9fd3vTPFcd6t/Vxtzv48geXaU3HeiYz1bHaFW2bQSMcBNFlB4i4+R3pviGJMii6zff0RzSxZSkmTUKtQ4/MfPMN4+JF9B3qRhmNvm6yzBdrcw1Op5J4sSmh6hKMDxgzlwc0NI105LxPjTvKRCxoOoBN/ilix5qrHSWVWNxRy9U4OzabgLagEce1M1S8c9dPezwanFWKcmlouiEmxvGTA9rQ0EEXPxUKo2hmHnCGzOBN9fehRYOaRZkJdBizHU5nIsBvHbuslceN1DwXxwgtHedyWLG5osqjx10bn5A8Fw4cdEuosbMsTy1n6xv7PPuVeoqmRtSXtju/W7eV96aiS/TlFqxPF44CA8O1FxYA/VSpqpjGhznBoPE9qRY5iOQRl8LHFzbkO4cwuO1FQ8tDMlmeaQ7ttuTUeA51ZZoZWvaHNNwdxXtV3Aa2QRWMdmNaSHc7KXgWLOnzXaBltu7VLiNTTobqPU1scZAe8NvuultXjTmVIhygglovfmkm0lRI6QB7MoaSG/iF96ajYpTpaLo03FwvqU4fiLhC58zMgaBbtFlA/T877ujhuwcdSjFjzRZUJdg2KtnadMrhvH1HYhS1RSd8OmNery+wfBJtjN0nuT+ug6yNzL2zAi++11CwTCTT5vPzZrcLbveVSeiWnkmV6ta81pDSA7N5pO7dopmJUFQ5o62WPLfS+mqaYvgrZiHB2V448+9QW7OSOI62YuaOAv9dyrJEOL2Qcaic2mgaSHAF2o3dnyurHhpZ5Ozdlya/DX6r3V4eySLqiLNG63C26ySfZyUDKJ/M5WPhdK00OnF2iXBNTuim6kW8x19LcComxbdJTx80f3JrR4S2OF0bTq4EFx5kW3LxgmFGnDgX5s1uFrWv2nmi1THi7TEldpiI9pngEYsL1zR2tTeowQuqRPntYtOXL+6AN9+xFXghfUCbPa1tMvLtunaJcXv/TnteP1A9seBSusv+j4uWY3+L7Kw4xh/Xx5M2XUG9r7r9vaimwxopxA85hrc2tvJOnLeknSKlFtv/Dxs8W+TMtyN+++t0iwv192Tdd3wUr7OStuI57NPDX6HVM8IwhsAJvmcd5/JFpWKm61wRYR6+7vejB/XnZ9932vz/wDy6b0eCFlQZs9730y8+26+YrgQlf1jHZH8TwPb2FO0LF1/047YlvVN55tPgbpXirXeSU9+3/CYRbOOc4GaXMBw18Sp+OOiZDlkaSzcMvDkhOqQOLdt6PdDUR+TNNxlDNfhqEk2O+8k9keK8U2H0uXrDMcu/ISAe4hddjmHPI62lgPndHEwtto4vd5LWE/sm59zv8qRstCXyvmd7u871G2mrIpSzIbuFwdD8NVYsEperga3idT3lDegivy/onql4566e9ng1XRI6/ATJP1vWW1abZb+iAN9+xTF0y/RNrRA2uH66Pu+oTfG2jyRw5NH0XnGMGM72uz5cvC17635qZX0nWRGO9ri17X+SL4LF2xFgsbHUT2yOytLiL8jpb5rjT4dURtzQSh7Ow77abinFFgwZA6F7swcb3tbl2nkoLMAmZdsc9mnhqPBVaJxdLR02cxIyOcxzGhwF7gAX71Bwr193e5OsHwhsFzfM47zu+ChVuzhdIXsky3N93HsIKVq2OpUiHtp6bPZPipu1HqzO9vgV7xLATK2MdZYsblJy3v271OxHDhNF1ZNrWse0diLWgxeyNhnqQ9g/VLtjDrIO76qdhOCuhcc0mZpBGWxG/3qI/Zp7Xkxy5Qew3A5aHVGthT06ImJOBr22/eYPBdtsfTj7j4hSotmssjXiXcQTcXJI1Ot1NxrCBUBvnZXN3G1xrzTtWhYumQtpL+Sstu82/wUXCoKoxNMcjQ3gPzTTD8HyRvjkfnDrcxa3LVQDs5K24jns08NfodUk1wGndnPCcPeyVxErCbEEA9oQnGEYS2AHXM473fQISb2XGNIYoQhSWCEIQAIQhAAhCEACEIQAIQhAAhCEACEIQALxLE1wLXAEHeChCAK87CIestk073fmn9PA1jcrGho5BCFTZEUiDT4RAHZhGLjXifEpmhCTKSoEIQkMEIQgAQhCABCEIAEIQgAQhCABCEIAEIQgAQhCAP/2Q==">
            <a:extLst>
              <a:ext uri="{FF2B5EF4-FFF2-40B4-BE49-F238E27FC236}">
                <a16:creationId xmlns:a16="http://schemas.microsoft.com/office/drawing/2014/main" id="{DE863400-7761-1248-88B0-8E385CFD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393950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1D465-17A8-0D44-96B1-43372AEB335C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6D8A2FC-797E-7D40-9792-E71F286AA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1300162"/>
            <a:ext cx="12192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3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uple of women sitting on a bench&#10;&#10;Description automatically generated with low confidence">
            <a:extLst>
              <a:ext uri="{FF2B5EF4-FFF2-40B4-BE49-F238E27FC236}">
                <a16:creationId xmlns:a16="http://schemas.microsoft.com/office/drawing/2014/main" id="{97828E2F-6EF8-B34D-8B80-23E06860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7C06C2-80C3-7B44-B966-EE8ED99B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5956508"/>
            <a:ext cx="5219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8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&#10;&#10;Description automatically generated with low confidence">
            <a:extLst>
              <a:ext uri="{FF2B5EF4-FFF2-40B4-BE49-F238E27FC236}">
                <a16:creationId xmlns:a16="http://schemas.microsoft.com/office/drawing/2014/main" id="{52A75578-47A7-A141-BE47-49E49B9B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19100"/>
            <a:ext cx="6019800" cy="6019800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2D9EA3-55C5-F849-9DF1-6248DBCC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135" y="550888"/>
            <a:ext cx="2472128" cy="9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1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E2D96B8-F9BD-C14B-9BBB-A214A4D5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44" y="161144"/>
            <a:ext cx="6535712" cy="6535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0DFAA-7A8E-1342-8156-92D64D64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6" t="10761" r="25751" b="12793"/>
          <a:stretch/>
        </p:blipFill>
        <p:spPr>
          <a:xfrm>
            <a:off x="2998033" y="332369"/>
            <a:ext cx="1301456" cy="19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8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8099F551-5095-C240-99F3-C3561061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81" y="558647"/>
            <a:ext cx="5410200" cy="541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95B4D-CCB0-F646-97B2-BF21D728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50" y="5394899"/>
            <a:ext cx="4991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0FAA1DA-ED21-C84D-8BCF-340ABC01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62167"/>
            <a:ext cx="3352800" cy="1536700"/>
          </a:xfrm>
          <a:prstGeom prst="rect">
            <a:avLst/>
          </a:prstGeom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F236237-66A2-8349-9386-69249B58E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8"/>
          <a:stretch/>
        </p:blipFill>
        <p:spPr>
          <a:xfrm>
            <a:off x="2743200" y="1206501"/>
            <a:ext cx="3352800" cy="455666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A2C3E59-5023-CF49-8278-1E16EF247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8"/>
          <a:stretch/>
        </p:blipFill>
        <p:spPr>
          <a:xfrm>
            <a:off x="2743200" y="3190657"/>
            <a:ext cx="3352800" cy="455666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257249C7-214E-374A-B860-102C50F83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8"/>
          <a:stretch/>
        </p:blipFill>
        <p:spPr>
          <a:xfrm>
            <a:off x="2743200" y="760892"/>
            <a:ext cx="3352800" cy="455666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B5183DBF-3A33-9542-9D31-3C045514D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8"/>
          <a:stretch/>
        </p:blipFill>
        <p:spPr>
          <a:xfrm>
            <a:off x="2743200" y="3644023"/>
            <a:ext cx="3352800" cy="455666"/>
          </a:xfrm>
          <a:prstGeom prst="rect">
            <a:avLst/>
          </a:prstGeom>
        </p:spPr>
      </p:pic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D65184B6-FA73-764A-A834-40B2EC526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8"/>
          <a:stretch/>
        </p:blipFill>
        <p:spPr>
          <a:xfrm rot="16200000">
            <a:off x="4647433" y="2215041"/>
            <a:ext cx="3352800" cy="455666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3B5B284A-5B5F-224F-9B30-E6024806C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8"/>
          <a:stretch/>
        </p:blipFill>
        <p:spPr>
          <a:xfrm rot="16200000">
            <a:off x="838967" y="2215041"/>
            <a:ext cx="3352800" cy="455666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FFD703B8-5A26-F24F-A0F3-D8838182A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8"/>
          <a:stretch/>
        </p:blipFill>
        <p:spPr>
          <a:xfrm>
            <a:off x="2287532" y="346641"/>
            <a:ext cx="4264134" cy="455666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512BEA7F-AB9A-9246-8BAF-660F59F65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48"/>
          <a:stretch/>
        </p:blipFill>
        <p:spPr>
          <a:xfrm>
            <a:off x="2287532" y="4045262"/>
            <a:ext cx="4264134" cy="4556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CC0249-61E5-2547-B268-14EE2C3B4EFD}"/>
              </a:ext>
            </a:extLst>
          </p:cNvPr>
          <p:cNvSpPr/>
          <p:nvPr/>
        </p:nvSpPr>
        <p:spPr>
          <a:xfrm>
            <a:off x="2619599" y="642873"/>
            <a:ext cx="3600000" cy="36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C7C333B-173E-374C-A5C4-3F95CB68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32" y="546538"/>
            <a:ext cx="4876096" cy="5764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B6F58A-47DC-5349-AB5B-57E0BBBB2CDD}"/>
              </a:ext>
            </a:extLst>
          </p:cNvPr>
          <p:cNvSpPr/>
          <p:nvPr/>
        </p:nvSpPr>
        <p:spPr>
          <a:xfrm>
            <a:off x="2489280" y="369000"/>
            <a:ext cx="6120000" cy="61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9E0851E-00A6-F04F-BE8F-AB15FA6D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32" y="496010"/>
            <a:ext cx="4876096" cy="58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D6EA31-C073-B242-B19A-B12D708281DE}"/>
              </a:ext>
            </a:extLst>
          </p:cNvPr>
          <p:cNvSpPr/>
          <p:nvPr/>
        </p:nvSpPr>
        <p:spPr>
          <a:xfrm>
            <a:off x="2489280" y="369000"/>
            <a:ext cx="6120000" cy="61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6FFCDB6-64B0-D641-AC27-F02C6A9DD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" t="3784" r="39049" b="11892"/>
          <a:stretch/>
        </p:blipFill>
        <p:spPr bwMode="auto">
          <a:xfrm>
            <a:off x="1408670" y="259492"/>
            <a:ext cx="5782962" cy="57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04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Burhanpurkar, Maya</dc:creator>
  <cp:lastModifiedBy>Burhanpurkar, Maya</cp:lastModifiedBy>
  <cp:revision>11</cp:revision>
  <dcterms:created xsi:type="dcterms:W3CDTF">2021-01-17T18:24:07Z</dcterms:created>
  <dcterms:modified xsi:type="dcterms:W3CDTF">2021-01-26T03:26:55Z</dcterms:modified>
</cp:coreProperties>
</file>