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Burleigh" initials="MB" lastIdx="1" clrIdx="0">
    <p:extLst>
      <p:ext uri="{19B8F6BF-5375-455C-9EA6-DF929625EA0E}">
        <p15:presenceInfo xmlns:p15="http://schemas.microsoft.com/office/powerpoint/2012/main" userId="S-1-5-21-1643001815-3224220958-2032846196-547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177" autoAdjust="0"/>
  </p:normalViewPr>
  <p:slideViewPr>
    <p:cSldViewPr snapToGrid="0">
      <p:cViewPr varScale="1">
        <p:scale>
          <a:sx n="82" d="100"/>
          <a:sy n="8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C1F06-0600-4E8A-818C-2238029C5D15}" type="datetimeFigureOut">
              <a:rPr lang="en-US" smtClean="0"/>
              <a:t>2016/05/13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B6CF4-F502-448F-A058-48052DD4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//build/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Microsoft 2016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Office </a:t>
            </a:r>
            <a:r>
              <a:rPr lang="en-US" dirty="0" err="1" smtClean="0"/>
              <a:t>Addins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Xbox Dev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FREE!!! (for all versions </a:t>
            </a:r>
            <a:r>
              <a:rPr lang="en-US" smtClean="0"/>
              <a:t>of Visual Studio)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MIT License</a:t>
            </a:r>
          </a:p>
          <a:p>
            <a:r>
              <a:rPr lang="en-US" dirty="0" smtClean="0"/>
              <a:t>iOS Emulator for 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 as 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0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IoT</a:t>
            </a:r>
          </a:p>
          <a:p>
            <a:r>
              <a:rPr lang="en-US" dirty="0" smtClean="0"/>
              <a:t>Service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Anniversary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LUIS</a:t>
            </a:r>
          </a:p>
          <a:p>
            <a:r>
              <a:rPr lang="en-US" dirty="0" smtClean="0"/>
              <a:t>Cortana Intelligence Suite</a:t>
            </a:r>
          </a:p>
          <a:p>
            <a:r>
              <a:rPr lang="en-US" dirty="0" smtClean="0"/>
              <a:t>Cognitive APIs</a:t>
            </a:r>
          </a:p>
          <a:p>
            <a:r>
              <a:rPr lang="en-US" dirty="0" smtClean="0"/>
              <a:t>CRIS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8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809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8425</TotalTime>
  <Words>60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//build/ </vt:lpstr>
      <vt:lpstr>Xamarin</vt:lpstr>
      <vt:lpstr>.Net Core</vt:lpstr>
      <vt:lpstr>Bots!</vt:lpstr>
      <vt:lpstr>Azure</vt:lpstr>
      <vt:lpstr>Docker for Windows</vt:lpstr>
      <vt:lpstr>Windows 10 Anniversary</vt:lpstr>
      <vt:lpstr>Machine Learning</vt:lpstr>
      <vt:lpstr>Hololens</vt:lpstr>
      <vt:lpstr>Modern Office Addins</vt:lpstr>
      <vt:lpstr>Xbox Dev Mode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UI Design</dc:title>
  <dc:creator>Matt Burleigh</dc:creator>
  <cp:lastModifiedBy>Matt Burleigh</cp:lastModifiedBy>
  <cp:revision>71</cp:revision>
  <dcterms:created xsi:type="dcterms:W3CDTF">2015-11-10T18:13:20Z</dcterms:created>
  <dcterms:modified xsi:type="dcterms:W3CDTF">2016-05-13T20:40:07Z</dcterms:modified>
</cp:coreProperties>
</file>