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Burleigh" initials="MB" lastIdx="1" clrIdx="0">
    <p:extLst>
      <p:ext uri="{19B8F6BF-5375-455C-9EA6-DF929625EA0E}">
        <p15:presenceInfo xmlns:p15="http://schemas.microsoft.com/office/powerpoint/2012/main" userId="S-1-5-21-1643001815-3224220958-2032846196-547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9177" autoAdjust="0"/>
  </p:normalViewPr>
  <p:slideViewPr>
    <p:cSldViewPr snapToGrid="0">
      <p:cViewPr varScale="1">
        <p:scale>
          <a:sx n="82" d="100"/>
          <a:sy n="8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C1F06-0600-4E8A-818C-2238029C5D15}" type="datetimeFigureOut">
              <a:rPr lang="en-US" smtClean="0"/>
              <a:t>2016/05/13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B6CF4-F502-448F-A058-48052DD42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2016/05/13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 Design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Science of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633" y="469556"/>
            <a:ext cx="5461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</a:t>
            </a:r>
            <a:r>
              <a:rPr lang="en-US" dirty="0" err="1" smtClean="0"/>
              <a:t>Anglebrackets</a:t>
            </a:r>
            <a:r>
              <a:rPr lang="en-US" dirty="0" smtClean="0"/>
              <a:t> 2015 pre-conference workshop presented by Mark Miller (@</a:t>
            </a:r>
            <a:r>
              <a:rPr lang="en-US" dirty="0" err="1" smtClean="0"/>
              <a:t>greatui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http://www.sgui.com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8356</TotalTime>
  <Words>21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Great Design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UI Design</dc:title>
  <dc:creator>Matt Burleigh</dc:creator>
  <cp:lastModifiedBy>Matt Burleigh</cp:lastModifiedBy>
  <cp:revision>65</cp:revision>
  <dcterms:created xsi:type="dcterms:W3CDTF">2015-11-10T18:13:20Z</dcterms:created>
  <dcterms:modified xsi:type="dcterms:W3CDTF">2016-05-13T19:18:59Z</dcterms:modified>
</cp:coreProperties>
</file>