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Source Code Pro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Quattrocen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2039874a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2039874a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f4478c8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f4478c8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59f9e59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59f9e59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959797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959797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959797b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959797b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b4afcf5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b4afcf5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b4afcf5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b4afcf5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b4afcf5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b4afcf5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5516687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5516687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b4afcf5e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b4afcf5e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b4afcf5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b4afcf5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" name="Google Shape;6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/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i="1" sz="2400">
                <a:latin typeface="Lora"/>
                <a:ea typeface="Lora"/>
                <a:cs typeface="Lora"/>
                <a:sym typeface="Lora"/>
              </a:defRPr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i="1" sz="2400">
                <a:latin typeface="Lora"/>
                <a:ea typeface="Lora"/>
                <a:cs typeface="Lora"/>
                <a:sym typeface="Lor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i="1" sz="2400">
                <a:latin typeface="Lora"/>
                <a:ea typeface="Lora"/>
                <a:cs typeface="Lora"/>
                <a:sym typeface="Lor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i="1" sz="24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ora"/>
                <a:ea typeface="Lora"/>
                <a:cs typeface="Lora"/>
                <a:sym typeface="Lora"/>
              </a:rPr>
              <a:t>“</a:t>
            </a:r>
            <a:endParaRPr b="1" sz="360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i="1" sz="1400">
                <a:latin typeface="Lora"/>
                <a:ea typeface="Lora"/>
                <a:cs typeface="Lora"/>
                <a:sym typeface="Lora"/>
              </a:defRPr>
            </a:lvl1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rtl="0" algn="ctr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ata.amsterdam.nl/" TargetMode="External"/><Relationship Id="rId4" Type="http://schemas.openxmlformats.org/officeDocument/2006/relationships/hyperlink" Target="https://opendata-ajuntament.barcelona.cat/en" TargetMode="External"/><Relationship Id="rId5" Type="http://schemas.openxmlformats.org/officeDocument/2006/relationships/hyperlink" Target="https://daten.berlin.d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996622" y="2003900"/>
            <a:ext cx="7463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 Project Data Analytics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interesting insights from data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chemeClr val="dk1"/>
                </a:solidFill>
              </a:rPr>
              <a:t>???????</a:t>
            </a:r>
            <a:endParaRPr sz="9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go!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9925" y="1434350"/>
            <a:ext cx="4144150" cy="31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Your chance to shine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325850" y="1654950"/>
            <a:ext cx="67326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Put in practice what you have learned these past weeks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Showcase your skills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Part of you DA portfolio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Our chance to assess your skills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325850" y="1654950"/>
            <a:ext cx="67326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If need be: help you review items from the past weeks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Advise you on learning path going forward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Advise you in your job hunt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What do we want to see?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1325850" y="1654950"/>
            <a:ext cx="6732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Insights and Information from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Formulate an interesting question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Find data to help you answer that question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Clean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Analyse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the problem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the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Present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(help us) understand the problem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(help us) understand the data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Suggest solutions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Don’t be shy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292225" y="1408400"/>
            <a:ext cx="6732600" cy="3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can do more than you think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Some module 2 projects from earlier colleagues: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Understand factors driving AirBnB pricing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Explore the relation between refugee flow and number of terrorist attacks in a region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Estimate Customer Lifetime Value and define the factors driving that.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We’re here for you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325850" y="1654950"/>
            <a:ext cx="7662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will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Give feedback on your question and selected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Help when you get stuck; directing you to the/an answer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Ask difficult questions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Ask you to explain your thought process and code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Help you with your final presentation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will not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your project for you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Micromanage your time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What should the project be about?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1325850" y="1654950"/>
            <a:ext cx="76626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You choose the subject, but you have to use data from one of the open data portals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/>
              </a:rPr>
              <a:t>Amsterdam Data Portal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/>
              </a:rPr>
              <a:t>Barcelona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Berlin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■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etc.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Look for data sets, not reports with processed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Process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740700" y="1164650"/>
            <a:ext cx="7662600" cy="3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Plan (using Trello, so we can also see where you are)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Formulate question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Find data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Clean data using Python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Store clean data in both a .csv file and a MySQL Database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Exploratory Analysis, reading data from MySQL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Visualize data using Tableau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Create and test (at least one) hypothesis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(optional: build a Machine Learning model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But only if it helps answer your research question)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Formulate conclusions / answers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Prepare presentation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And practice this, maybe one-to-one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can create breakout rooms for this, and promise to stay out if you want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Present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381250" y="922675"/>
            <a:ext cx="45999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Roboto"/>
                <a:ea typeface="Roboto"/>
                <a:cs typeface="Roboto"/>
                <a:sym typeface="Roboto"/>
              </a:rPr>
              <a:t>Schedule</a:t>
            </a:r>
            <a:endParaRPr b="0" sz="1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1317675" y="1417325"/>
            <a:ext cx="7662600" cy="3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Friday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afternoon: pitch your project question (2 minutes each)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 of day: choose partner and agree on question (optional)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Week 5 is mostly dedicated to this project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may have some small lectures/labs/workshops, and these will take up way less than 50% of the working day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We still do daily standups and games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Same as always: discuss between yourselves, help each other, if that fails, we are here for you.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