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Lst>
  <p:notesMasterIdLst>
    <p:notesMasterId r:id="rId13"/>
  </p:notesMasterIdLst>
  <p:sldIdLst>
    <p:sldId id="256" r:id="rId3"/>
    <p:sldId id="257" r:id="rId4"/>
    <p:sldId id="358" r:id="rId5"/>
    <p:sldId id="259" r:id="rId6"/>
    <p:sldId id="282" r:id="rId7"/>
    <p:sldId id="355" r:id="rId8"/>
    <p:sldId id="357" r:id="rId9"/>
    <p:sldId id="264" r:id="rId10"/>
    <p:sldId id="261" r:id="rId11"/>
    <p:sldId id="354" r:id="rId12"/>
  </p:sldIdLst>
  <p:sldSz cx="12188825" cy="6858000"/>
  <p:notesSz cx="6858000" cy="9153525"/>
  <p:embeddedFontLst>
    <p:embeddedFont>
      <p:font typeface="Proxima Nova" panose="02000506030000020004" pitchFamily="2" charset="0"/>
      <p:regular r:id="rId14"/>
      <p:bold r:id="rId15"/>
      <p:italic r:id="rId16"/>
      <p:boldItalic r:id="rId17"/>
    </p:embeddedFont>
    <p:embeddedFont>
      <p:font typeface="Proxima Nova Rg" panose="02000506030000020004" pitchFamily="2" charset="0"/>
      <p:regular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28027E-5A80-4D11-A478-2C4163C6AA2C}">
  <a:tblStyle styleId="{CF28027E-5A80-4D11-A478-2C4163C6AA2C}"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0189733-5D55-4572-BBE6-AE69AC4D2DE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A8C27ACC-5322-44FE-BE1D-C4EC032DA65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371B8F-8326-4E39-883A-13107747D90E}"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2E8"/>
          </a:solidFill>
        </a:fill>
      </a:tcStyle>
    </a:wholeTbl>
    <a:band1H>
      <a:tcTxStyle/>
      <a:tcStyle>
        <a:tcBdr/>
        <a:fill>
          <a:solidFill>
            <a:srgbClr val="D2E4CE"/>
          </a:solidFill>
        </a:fill>
      </a:tcStyle>
    </a:band1H>
    <a:band2H>
      <a:tcTxStyle/>
      <a:tcStyle>
        <a:tcBdr/>
      </a:tcStyle>
    </a:band2H>
    <a:band1V>
      <a:tcTxStyle/>
      <a:tcStyle>
        <a:tcBdr/>
        <a:fill>
          <a:solidFill>
            <a:srgbClr val="D2E4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35"/>
    <p:restoredTop sz="96469"/>
  </p:normalViewPr>
  <p:slideViewPr>
    <p:cSldViewPr snapToGrid="0">
      <p:cViewPr varScale="1">
        <p:scale>
          <a:sx n="158" d="100"/>
          <a:sy n="158" d="100"/>
        </p:scale>
        <p:origin x="208" y="400"/>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81000" y="3127455"/>
            <a:ext cx="6096000" cy="5339556"/>
          </a:xfrm>
          <a:prstGeom prst="rect">
            <a:avLst/>
          </a:prstGeom>
          <a:noFill/>
          <a:ln>
            <a:noFill/>
          </a:ln>
        </p:spPr>
        <p:txBody>
          <a:bodyPr spcFirstLastPara="1" wrap="square" lIns="0" tIns="0" rIns="0" bIns="0" anchor="t" anchorCtr="0">
            <a:noAutofit/>
          </a:bodyPr>
          <a:lstStyle>
            <a:lvl1pPr marL="457200" marR="0" lvl="0" indent="-228600" algn="l" rtl="0">
              <a:spcBef>
                <a:spcPts val="60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381000" y="8695849"/>
            <a:ext cx="4876800" cy="22724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 name="Google Shape;6;n"/>
          <p:cNvSpPr txBox="1">
            <a:spLocks noGrp="1"/>
          </p:cNvSpPr>
          <p:nvPr>
            <p:ph type="sldNum" idx="12"/>
          </p:nvPr>
        </p:nvSpPr>
        <p:spPr>
          <a:xfrm>
            <a:off x="5867400" y="8695849"/>
            <a:ext cx="609600" cy="227249"/>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368" name="Google Shape;368;p1: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9"/>
        <p:cNvGrpSpPr/>
        <p:nvPr/>
      </p:nvGrpSpPr>
      <p:grpSpPr>
        <a:xfrm>
          <a:off x="0" y="0"/>
          <a:ext cx="0" cy="0"/>
          <a:chOff x="0" y="0"/>
          <a:chExt cx="0" cy="0"/>
        </a:xfrm>
      </p:grpSpPr>
      <p:sp>
        <p:nvSpPr>
          <p:cNvPr id="7410" name="Google Shape;7410;p99: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7411" name="Google Shape;7411;p99: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374" name="Google Shape;374;p2: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374" name="Google Shape;374;p2: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39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389" name="Google Shape;389;p4: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27: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761" name="Google Shape;761;p27: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e23eebc3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e23eebc3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Clr>
                <a:schemeClr val="dk1"/>
              </a:buClr>
              <a:buSzPts val="1050"/>
              <a:buChar char="●"/>
            </a:pPr>
            <a:r>
              <a:rPr lang="en" sz="1050" dirty="0">
                <a:solidFill>
                  <a:schemeClr val="dk1"/>
                </a:solidFill>
                <a:highlight>
                  <a:srgbClr val="FFFFFF"/>
                </a:highlight>
              </a:rPr>
              <a:t>Webex Teams webhook is triggered when bot receives either a message or a card submission from the user</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rgbClr val="FFFFFF"/>
                </a:highlight>
              </a:rPr>
              <a:t>that webhook is processed by a Google Cloud Function (akin to AWS Lambda function), which looks up a database where information like Webex room ID, Meraki dashboard org, and user info is mapped together</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rgbClr val="FFFFFF"/>
                </a:highlight>
              </a:rPr>
              <a:t>this backend database is using GCP’s Firestore (like AWS DynamoDB), which is a NoSQL database that has these documents indexed on the Webex Teams room/space IDs</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rgbClr val="FFFFFF"/>
                </a:highlight>
              </a:rPr>
              <a:t>the Cloud Function has all the logic for responding to button presses (card submissions) and makes calls to the Meraki dashboard API (using our new Python library of course!) to retrieve information, then calls to the Webex API to post cards (to get more inputs) or messages (using new threaded messages functionality when possible)</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rgbClr val="FFFFFF"/>
                </a:highlight>
              </a:rPr>
              <a:t>for Meraki’s dashboard webhooks, there is a second Google Cloud Function that processes those incoming alert POSTs, and using the org ID in the payload finds the corresponding demo instance (Webex Teams room) from the Firestore database</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rgbClr val="FFFFFF"/>
                </a:highlight>
              </a:rPr>
              <a:t>when the user deploys the web app, a container service that has already been added to the project’s Container Registry gets deployed on-demand using Google’s Cloud Run service (like AWS Fargate); this container includes the Python Flask web app code and we initiate it with the unique environmental variables of API key, org ID, and logo URL. Cloud Run is similar to Cloud Functions except that it handles containers and Docker images directly, without the need for us to manage Kubernetes (overkill for this project)</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rgbClr val="FFFFFF"/>
                </a:highlight>
              </a:rPr>
              <a:t>for virtual serials, we have a pool of shared serial numbers, and the demo/user-allocations are also stored in Firestore. when a new org is created with dummy networks containing the virtual devices, an algorithm finds a “slot” that is not currently in use, and then frees it up when the demo is shut down.</a:t>
            </a:r>
            <a:endParaRPr sz="1050" dirty="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rgbClr val="FFFFFF"/>
                </a:highlight>
              </a:rPr>
              <a:t>when demo shuts down, all users are booted from the room, with a message sent saying who did it (so it’s not mysterious), and the backend services are deprovisioned (web app, virtual serials, dashboard org, etc.)</a:t>
            </a:r>
            <a:endParaRPr sz="1050" dirty="0">
              <a:solidFill>
                <a:schemeClr val="dk1"/>
              </a:solidFill>
              <a:highlight>
                <a:srgbClr val="FFFFFF"/>
              </a:highlight>
            </a:endParaRPr>
          </a:p>
          <a:p>
            <a:pPr marL="0" lvl="0" indent="0" algn="l" rtl="0">
              <a:spcBef>
                <a:spcPts val="1100"/>
              </a:spcBef>
              <a:spcAft>
                <a:spcPts val="0"/>
              </a:spcAft>
              <a:buNone/>
            </a:pPr>
            <a:endParaRPr dirty="0"/>
          </a:p>
        </p:txBody>
      </p:sp>
    </p:spTree>
    <p:extLst>
      <p:ext uri="{BB962C8B-B14F-4D97-AF65-F5344CB8AC3E}">
        <p14:creationId xmlns:p14="http://schemas.microsoft.com/office/powerpoint/2010/main" val="3009073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374" name="Google Shape;374;p2: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60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9: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450" name="Google Shape;450;p9: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36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notes"/>
          <p:cNvSpPr txBox="1">
            <a:spLocks noGrp="1"/>
          </p:cNvSpPr>
          <p:nvPr>
            <p:ph type="body" idx="1"/>
          </p:nvPr>
        </p:nvSpPr>
        <p:spPr>
          <a:xfrm>
            <a:off x="381000" y="3127455"/>
            <a:ext cx="6096000" cy="5339556"/>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412" name="Google Shape;412;p6: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_White_Background"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609441" y="2527845"/>
            <a:ext cx="9141619" cy="15544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5000"/>
              <a:buFont typeface="Proxima Nova"/>
              <a:buNone/>
              <a:defRPr sz="5000" b="0" i="0">
                <a:solidFill>
                  <a:schemeClr val="accen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609441" y="4183925"/>
            <a:ext cx="9141619" cy="1188720"/>
          </a:xfrm>
          <a:prstGeom prst="rect">
            <a:avLst/>
          </a:prstGeom>
          <a:noFill/>
          <a:ln>
            <a:noFill/>
          </a:ln>
        </p:spPr>
        <p:txBody>
          <a:bodyPr spcFirstLastPara="1" wrap="square" lIns="0" tIns="0" rIns="0" bIns="0" anchor="t" anchorCtr="0">
            <a:noAutofit/>
          </a:bodyPr>
          <a:lstStyle>
            <a:lvl1pPr lvl="0" algn="l">
              <a:lnSpc>
                <a:spcPct val="90000"/>
              </a:lnSpc>
              <a:spcBef>
                <a:spcPts val="600"/>
              </a:spcBef>
              <a:spcAft>
                <a:spcPts val="0"/>
              </a:spcAft>
              <a:buSzPts val="2200"/>
              <a:buNone/>
              <a:defRPr sz="2200">
                <a:solidFill>
                  <a:schemeClr val="dk2"/>
                </a:solidFill>
              </a:defRPr>
            </a:lvl1pPr>
            <a:lvl2pPr lvl="1" algn="ctr">
              <a:lnSpc>
                <a:spcPct val="90000"/>
              </a:lnSpc>
              <a:spcBef>
                <a:spcPts val="800"/>
              </a:spcBef>
              <a:spcAft>
                <a:spcPts val="0"/>
              </a:spcAft>
              <a:buSzPts val="1600"/>
              <a:buNone/>
              <a:defRPr>
                <a:solidFill>
                  <a:srgbClr val="888888"/>
                </a:solidFill>
              </a:defRPr>
            </a:lvl2pPr>
            <a:lvl3pPr lvl="2" algn="ctr">
              <a:lnSpc>
                <a:spcPct val="90000"/>
              </a:lnSpc>
              <a:spcBef>
                <a:spcPts val="600"/>
              </a:spcBef>
              <a:spcAft>
                <a:spcPts val="0"/>
              </a:spcAft>
              <a:buSzPts val="1260"/>
              <a:buNone/>
              <a:defRPr>
                <a:solidFill>
                  <a:srgbClr val="888888"/>
                </a:solidFill>
              </a:defRPr>
            </a:lvl3pPr>
            <a:lvl4pPr lvl="3" algn="ctr">
              <a:lnSpc>
                <a:spcPct val="90000"/>
              </a:lnSpc>
              <a:spcBef>
                <a:spcPts val="600"/>
              </a:spcBef>
              <a:spcAft>
                <a:spcPts val="0"/>
              </a:spcAft>
              <a:buSzPts val="960"/>
              <a:buNone/>
              <a:defRPr>
                <a:solidFill>
                  <a:srgbClr val="888888"/>
                </a:solidFill>
              </a:defRPr>
            </a:lvl4pPr>
            <a:lvl5pPr lvl="4" algn="ctr">
              <a:lnSpc>
                <a:spcPct val="90000"/>
              </a:lnSpc>
              <a:spcBef>
                <a:spcPts val="600"/>
              </a:spcBef>
              <a:spcAft>
                <a:spcPts val="0"/>
              </a:spcAft>
              <a:buSzPts val="960"/>
              <a:buNone/>
              <a:defRPr>
                <a:solidFill>
                  <a:srgbClr val="888888"/>
                </a:solidFill>
              </a:defRPr>
            </a:lvl5pPr>
            <a:lvl6pPr lvl="5" algn="ctr">
              <a:lnSpc>
                <a:spcPct val="90000"/>
              </a:lnSpc>
              <a:spcBef>
                <a:spcPts val="600"/>
              </a:spcBef>
              <a:spcAft>
                <a:spcPts val="0"/>
              </a:spcAft>
              <a:buSzPts val="960"/>
              <a:buNone/>
              <a:defRPr>
                <a:solidFill>
                  <a:srgbClr val="888888"/>
                </a:solidFill>
              </a:defRPr>
            </a:lvl6pPr>
            <a:lvl7pPr lvl="6" algn="ctr">
              <a:lnSpc>
                <a:spcPct val="90000"/>
              </a:lnSpc>
              <a:spcBef>
                <a:spcPts val="600"/>
              </a:spcBef>
              <a:spcAft>
                <a:spcPts val="0"/>
              </a:spcAft>
              <a:buSzPts val="1200"/>
              <a:buNone/>
              <a:defRPr>
                <a:solidFill>
                  <a:srgbClr val="888888"/>
                </a:solidFill>
              </a:defRPr>
            </a:lvl7pPr>
            <a:lvl8pPr lvl="7" algn="ctr">
              <a:lnSpc>
                <a:spcPct val="90000"/>
              </a:lnSpc>
              <a:spcBef>
                <a:spcPts val="600"/>
              </a:spcBef>
              <a:spcAft>
                <a:spcPts val="0"/>
              </a:spcAft>
              <a:buSzPts val="960"/>
              <a:buNone/>
              <a:defRPr>
                <a:solidFill>
                  <a:srgbClr val="888888"/>
                </a:solidFill>
              </a:defRPr>
            </a:lvl8pPr>
            <a:lvl9pPr lvl="8" algn="ctr">
              <a:lnSpc>
                <a:spcPct val="90000"/>
              </a:lnSpc>
              <a:spcBef>
                <a:spcPts val="600"/>
              </a:spcBef>
              <a:spcAft>
                <a:spcPts val="0"/>
              </a:spcAft>
              <a:buSzPts val="1200"/>
              <a:buNone/>
              <a:defRPr>
                <a:solidFill>
                  <a:srgbClr val="888888"/>
                </a:solidFill>
              </a:defRPr>
            </a:lvl9pPr>
          </a:lstStyle>
          <a:p>
            <a:endParaRPr/>
          </a:p>
        </p:txBody>
      </p:sp>
      <p:sp>
        <p:nvSpPr>
          <p:cNvPr id="17" name="Google Shape;17;p2"/>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9" name="Google Shape;19;p2"/>
          <p:cNvSpPr/>
          <p:nvPr/>
        </p:nvSpPr>
        <p:spPr>
          <a:xfrm>
            <a:off x="0" y="6730861"/>
            <a:ext cx="12192000" cy="136566"/>
          </a:xfrm>
          <a:prstGeom prst="rect">
            <a:avLst/>
          </a:prstGeom>
          <a:gradFill>
            <a:gsLst>
              <a:gs pos="0">
                <a:schemeClr val="accent1"/>
              </a:gs>
              <a:gs pos="100000">
                <a:srgbClr val="9BC03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20" name="Google Shape;20;p2"/>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Divider_Slide_No Subtitle">
  <p:cSld name="1_Divider_Slide_No Subtitle">
    <p:bg>
      <p:bgPr>
        <a:solidFill>
          <a:srgbClr val="046A38"/>
        </a:solidFill>
        <a:effectLst/>
      </p:bgPr>
    </p:bg>
    <p:spTree>
      <p:nvGrpSpPr>
        <p:cNvPr id="1" name="Shape 132"/>
        <p:cNvGrpSpPr/>
        <p:nvPr/>
      </p:nvGrpSpPr>
      <p:grpSpPr>
        <a:xfrm>
          <a:off x="0" y="0"/>
          <a:ext cx="0" cy="0"/>
          <a:chOff x="0" y="0"/>
          <a:chExt cx="0" cy="0"/>
        </a:xfrm>
      </p:grpSpPr>
      <p:sp>
        <p:nvSpPr>
          <p:cNvPr id="133" name="Google Shape;133;p18"/>
          <p:cNvSpPr/>
          <p:nvPr/>
        </p:nvSpPr>
        <p:spPr>
          <a:xfrm>
            <a:off x="0" y="2"/>
            <a:ext cx="12203187" cy="685799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sp>
        <p:nvSpPr>
          <p:cNvPr id="134" name="Google Shape;134;p18"/>
          <p:cNvSpPr txBox="1">
            <a:spLocks noGrp="1"/>
          </p:cNvSpPr>
          <p:nvPr>
            <p:ph type="ctrTitle"/>
          </p:nvPr>
        </p:nvSpPr>
        <p:spPr>
          <a:xfrm>
            <a:off x="0" y="2651760"/>
            <a:ext cx="12188825" cy="155448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500"/>
              <a:buFont typeface="Proxima Nova"/>
              <a:buNone/>
              <a:defRPr sz="4500" b="0" i="0">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8"/>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6" name="Google Shape;136;p18"/>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pic>
        <p:nvPicPr>
          <p:cNvPr id="137" name="Google Shape;137;p18"/>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4_Title Slide with Picture 1">
  <p:cSld name="4_Title Slide with Picture 1">
    <p:bg>
      <p:bgPr>
        <a:solidFill>
          <a:schemeClr val="lt1"/>
        </a:solidFill>
        <a:effectLst/>
      </p:bgPr>
    </p:bg>
    <p:spTree>
      <p:nvGrpSpPr>
        <p:cNvPr id="1" name="Shape 138"/>
        <p:cNvGrpSpPr/>
        <p:nvPr/>
      </p:nvGrpSpPr>
      <p:grpSpPr>
        <a:xfrm>
          <a:off x="0" y="0"/>
          <a:ext cx="0" cy="0"/>
          <a:chOff x="0" y="0"/>
          <a:chExt cx="0" cy="0"/>
        </a:xfrm>
      </p:grpSpPr>
      <p:sp>
        <p:nvSpPr>
          <p:cNvPr id="139" name="Google Shape;139;p19"/>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accent3"/>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9"/>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accent3"/>
                </a:solidFill>
                <a:latin typeface="Roboto"/>
                <a:ea typeface="Roboto"/>
                <a:cs typeface="Roboto"/>
                <a:sym typeface="Roboto"/>
              </a:defRPr>
            </a:lvl1pPr>
            <a:lvl2pPr marL="0" lvl="1" indent="0" algn="r">
              <a:spcBef>
                <a:spcPts val="0"/>
              </a:spcBef>
              <a:buNone/>
              <a:defRPr sz="800" b="0" i="0">
                <a:solidFill>
                  <a:schemeClr val="accent3"/>
                </a:solidFill>
                <a:latin typeface="Roboto"/>
                <a:ea typeface="Roboto"/>
                <a:cs typeface="Roboto"/>
                <a:sym typeface="Roboto"/>
              </a:defRPr>
            </a:lvl2pPr>
            <a:lvl3pPr marL="0" lvl="2" indent="0" algn="r">
              <a:spcBef>
                <a:spcPts val="0"/>
              </a:spcBef>
              <a:buNone/>
              <a:defRPr sz="800" b="0" i="0">
                <a:solidFill>
                  <a:schemeClr val="accent3"/>
                </a:solidFill>
                <a:latin typeface="Roboto"/>
                <a:ea typeface="Roboto"/>
                <a:cs typeface="Roboto"/>
                <a:sym typeface="Roboto"/>
              </a:defRPr>
            </a:lvl3pPr>
            <a:lvl4pPr marL="0" lvl="3" indent="0" algn="r">
              <a:spcBef>
                <a:spcPts val="0"/>
              </a:spcBef>
              <a:buNone/>
              <a:defRPr sz="800" b="0" i="0">
                <a:solidFill>
                  <a:schemeClr val="accent3"/>
                </a:solidFill>
                <a:latin typeface="Roboto"/>
                <a:ea typeface="Roboto"/>
                <a:cs typeface="Roboto"/>
                <a:sym typeface="Roboto"/>
              </a:defRPr>
            </a:lvl4pPr>
            <a:lvl5pPr marL="0" lvl="4" indent="0" algn="r">
              <a:spcBef>
                <a:spcPts val="0"/>
              </a:spcBef>
              <a:buNone/>
              <a:defRPr sz="800" b="0" i="0">
                <a:solidFill>
                  <a:schemeClr val="accent3"/>
                </a:solidFill>
                <a:latin typeface="Roboto"/>
                <a:ea typeface="Roboto"/>
                <a:cs typeface="Roboto"/>
                <a:sym typeface="Roboto"/>
              </a:defRPr>
            </a:lvl5pPr>
            <a:lvl6pPr marL="0" lvl="5" indent="0" algn="r">
              <a:spcBef>
                <a:spcPts val="0"/>
              </a:spcBef>
              <a:buNone/>
              <a:defRPr sz="800" b="0" i="0">
                <a:solidFill>
                  <a:schemeClr val="accent3"/>
                </a:solidFill>
                <a:latin typeface="Roboto"/>
                <a:ea typeface="Roboto"/>
                <a:cs typeface="Roboto"/>
                <a:sym typeface="Roboto"/>
              </a:defRPr>
            </a:lvl6pPr>
            <a:lvl7pPr marL="0" lvl="6" indent="0" algn="r">
              <a:spcBef>
                <a:spcPts val="0"/>
              </a:spcBef>
              <a:buNone/>
              <a:defRPr sz="800" b="0" i="0">
                <a:solidFill>
                  <a:schemeClr val="accent3"/>
                </a:solidFill>
                <a:latin typeface="Roboto"/>
                <a:ea typeface="Roboto"/>
                <a:cs typeface="Roboto"/>
                <a:sym typeface="Roboto"/>
              </a:defRPr>
            </a:lvl7pPr>
            <a:lvl8pPr marL="0" lvl="7" indent="0" algn="r">
              <a:spcBef>
                <a:spcPts val="0"/>
              </a:spcBef>
              <a:buNone/>
              <a:defRPr sz="800" b="0" i="0">
                <a:solidFill>
                  <a:schemeClr val="accent3"/>
                </a:solidFill>
                <a:latin typeface="Roboto"/>
                <a:ea typeface="Roboto"/>
                <a:cs typeface="Roboto"/>
                <a:sym typeface="Roboto"/>
              </a:defRPr>
            </a:lvl8pPr>
            <a:lvl9pPr marL="0" lvl="8" indent="0" algn="r">
              <a:spcBef>
                <a:spcPts val="0"/>
              </a:spcBef>
              <a:buNone/>
              <a:defRPr sz="800" b="0" i="0">
                <a:solidFill>
                  <a:schemeClr val="accent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dirty="0"/>
          </a:p>
        </p:txBody>
      </p:sp>
      <p:sp>
        <p:nvSpPr>
          <p:cNvPr id="141" name="Google Shape;141;p19"/>
          <p:cNvSpPr/>
          <p:nvPr/>
        </p:nvSpPr>
        <p:spPr>
          <a:xfrm>
            <a:off x="0" y="6730861"/>
            <a:ext cx="12192000" cy="136566"/>
          </a:xfrm>
          <a:prstGeom prst="rect">
            <a:avLst/>
          </a:prstGeom>
          <a:gradFill>
            <a:gsLst>
              <a:gs pos="0">
                <a:schemeClr val="accent1"/>
              </a:gs>
              <a:gs pos="100000">
                <a:srgbClr val="9BC03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42" name="Google Shape;142;p19"/>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609441" y="304800"/>
            <a:ext cx="9141619" cy="18288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1"/>
              </a:buClr>
              <a:buSzPts val="5000"/>
              <a:buFont typeface="Proxima Nova"/>
              <a:buNone/>
              <a:defRPr sz="5000" b="0" i="0" cap="none">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0"/>
          <p:cNvSpPr txBox="1">
            <a:spLocks noGrp="1"/>
          </p:cNvSpPr>
          <p:nvPr>
            <p:ph type="body" idx="1"/>
          </p:nvPr>
        </p:nvSpPr>
        <p:spPr>
          <a:xfrm>
            <a:off x="609441" y="4419600"/>
            <a:ext cx="9141619" cy="11887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2200"/>
              <a:buNone/>
              <a:defRPr sz="2200">
                <a:solidFill>
                  <a:schemeClr val="dk2"/>
                </a:solidFill>
              </a:defRPr>
            </a:lvl1pPr>
            <a:lvl2pPr marL="914400" lvl="1" indent="-228600" algn="l">
              <a:lnSpc>
                <a:spcPct val="90000"/>
              </a:lnSpc>
              <a:spcBef>
                <a:spcPts val="800"/>
              </a:spcBef>
              <a:spcAft>
                <a:spcPts val="0"/>
              </a:spcAft>
              <a:buSzPts val="1800"/>
              <a:buNone/>
              <a:defRPr sz="1800">
                <a:solidFill>
                  <a:srgbClr val="888888"/>
                </a:solidFill>
              </a:defRPr>
            </a:lvl2pPr>
            <a:lvl3pPr marL="1371600" lvl="2" indent="-228600" algn="l">
              <a:lnSpc>
                <a:spcPct val="90000"/>
              </a:lnSpc>
              <a:spcBef>
                <a:spcPts val="600"/>
              </a:spcBef>
              <a:spcAft>
                <a:spcPts val="0"/>
              </a:spcAft>
              <a:buSzPts val="1440"/>
              <a:buNone/>
              <a:defRPr sz="1600">
                <a:solidFill>
                  <a:srgbClr val="888888"/>
                </a:solidFill>
              </a:defRPr>
            </a:lvl3pPr>
            <a:lvl4pPr marL="1828800" lvl="3" indent="-228600" algn="l">
              <a:lnSpc>
                <a:spcPct val="90000"/>
              </a:lnSpc>
              <a:spcBef>
                <a:spcPts val="600"/>
              </a:spcBef>
              <a:spcAft>
                <a:spcPts val="0"/>
              </a:spcAft>
              <a:buSzPts val="1120"/>
              <a:buNone/>
              <a:defRPr sz="1400">
                <a:solidFill>
                  <a:srgbClr val="888888"/>
                </a:solidFill>
              </a:defRPr>
            </a:lvl4pPr>
            <a:lvl5pPr marL="2286000" lvl="4" indent="-228600" algn="l">
              <a:lnSpc>
                <a:spcPct val="90000"/>
              </a:lnSpc>
              <a:spcBef>
                <a:spcPts val="600"/>
              </a:spcBef>
              <a:spcAft>
                <a:spcPts val="0"/>
              </a:spcAft>
              <a:buSzPts val="1120"/>
              <a:buNone/>
              <a:defRPr sz="1400">
                <a:solidFill>
                  <a:srgbClr val="888888"/>
                </a:solidFill>
              </a:defRPr>
            </a:lvl5pPr>
            <a:lvl6pPr marL="2743200" lvl="5" indent="-228600" algn="l">
              <a:lnSpc>
                <a:spcPct val="90000"/>
              </a:lnSpc>
              <a:spcBef>
                <a:spcPts val="600"/>
              </a:spcBef>
              <a:spcAft>
                <a:spcPts val="0"/>
              </a:spcAft>
              <a:buSzPts val="1120"/>
              <a:buNone/>
              <a:defRPr sz="1400">
                <a:solidFill>
                  <a:srgbClr val="888888"/>
                </a:solidFill>
              </a:defRPr>
            </a:lvl6pPr>
            <a:lvl7pPr marL="3200400" lvl="6" indent="-228600" algn="l">
              <a:lnSpc>
                <a:spcPct val="90000"/>
              </a:lnSpc>
              <a:spcBef>
                <a:spcPts val="600"/>
              </a:spcBef>
              <a:spcAft>
                <a:spcPts val="0"/>
              </a:spcAft>
              <a:buSzPts val="1400"/>
              <a:buNone/>
              <a:defRPr sz="1400">
                <a:solidFill>
                  <a:srgbClr val="888888"/>
                </a:solidFill>
              </a:defRPr>
            </a:lvl7pPr>
            <a:lvl8pPr marL="3657600" lvl="7" indent="-228600" algn="l">
              <a:lnSpc>
                <a:spcPct val="90000"/>
              </a:lnSpc>
              <a:spcBef>
                <a:spcPts val="600"/>
              </a:spcBef>
              <a:spcAft>
                <a:spcPts val="0"/>
              </a:spcAft>
              <a:buSzPts val="1120"/>
              <a:buNone/>
              <a:defRPr sz="1400">
                <a:solidFill>
                  <a:srgbClr val="888888"/>
                </a:solidFill>
              </a:defRPr>
            </a:lvl8pPr>
            <a:lvl9pPr marL="4114800" lvl="8" indent="-228600" algn="l">
              <a:lnSpc>
                <a:spcPct val="90000"/>
              </a:lnSpc>
              <a:spcBef>
                <a:spcPts val="600"/>
              </a:spcBef>
              <a:spcAft>
                <a:spcPts val="0"/>
              </a:spcAft>
              <a:buSzPts val="1400"/>
              <a:buNone/>
              <a:defRPr sz="1400">
                <a:solidFill>
                  <a:srgbClr val="888888"/>
                </a:solidFill>
              </a:defRPr>
            </a:lvl9pPr>
          </a:lstStyle>
          <a:p>
            <a:endParaRPr/>
          </a:p>
        </p:txBody>
      </p:sp>
      <p:sp>
        <p:nvSpPr>
          <p:cNvPr id="146" name="Google Shape;146;p20"/>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7" name="Google Shape;147;p20"/>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_Section Header">
  <p:cSld name="Green_Section Header">
    <p:bg>
      <p:bgPr>
        <a:solidFill>
          <a:srgbClr val="64A70B"/>
        </a:solidFill>
        <a:effectLst/>
      </p:bgPr>
    </p:bg>
    <p:spTree>
      <p:nvGrpSpPr>
        <p:cNvPr id="1" name="Shape 148"/>
        <p:cNvGrpSpPr/>
        <p:nvPr/>
      </p:nvGrpSpPr>
      <p:grpSpPr>
        <a:xfrm>
          <a:off x="0" y="0"/>
          <a:ext cx="0" cy="0"/>
          <a:chOff x="0" y="0"/>
          <a:chExt cx="0" cy="0"/>
        </a:xfrm>
      </p:grpSpPr>
      <p:sp>
        <p:nvSpPr>
          <p:cNvPr id="149" name="Google Shape;149;p21"/>
          <p:cNvSpPr/>
          <p:nvPr/>
        </p:nvSpPr>
        <p:spPr>
          <a:xfrm>
            <a:off x="0" y="2"/>
            <a:ext cx="12203187" cy="6857998"/>
          </a:xfrm>
          <a:prstGeom prst="rect">
            <a:avLst/>
          </a:prstGeom>
          <a:gradFill>
            <a:gsLst>
              <a:gs pos="0">
                <a:schemeClr val="accent1"/>
              </a:gs>
              <a:gs pos="100000">
                <a:srgbClr val="9BC03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sp>
        <p:nvSpPr>
          <p:cNvPr id="150" name="Google Shape;150;p21"/>
          <p:cNvSpPr txBox="1">
            <a:spLocks noGrp="1"/>
          </p:cNvSpPr>
          <p:nvPr>
            <p:ph type="title"/>
          </p:nvPr>
        </p:nvSpPr>
        <p:spPr>
          <a:xfrm>
            <a:off x="609441" y="304800"/>
            <a:ext cx="9141619" cy="18288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000"/>
              <a:buFont typeface="Proxima Nova"/>
              <a:buNone/>
              <a:defRPr sz="5000" b="0" i="0" cap="none">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21"/>
          <p:cNvSpPr txBox="1">
            <a:spLocks noGrp="1"/>
          </p:cNvSpPr>
          <p:nvPr>
            <p:ph type="body" idx="1"/>
          </p:nvPr>
        </p:nvSpPr>
        <p:spPr>
          <a:xfrm>
            <a:off x="609441" y="4419600"/>
            <a:ext cx="9141619" cy="11887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2200"/>
              <a:buNone/>
              <a:defRPr sz="2200">
                <a:solidFill>
                  <a:schemeClr val="lt1"/>
                </a:solidFill>
              </a:defRPr>
            </a:lvl1pPr>
            <a:lvl2pPr marL="914400" lvl="1" indent="-228600" algn="l">
              <a:lnSpc>
                <a:spcPct val="90000"/>
              </a:lnSpc>
              <a:spcBef>
                <a:spcPts val="800"/>
              </a:spcBef>
              <a:spcAft>
                <a:spcPts val="0"/>
              </a:spcAft>
              <a:buSzPts val="1800"/>
              <a:buNone/>
              <a:defRPr sz="1800">
                <a:solidFill>
                  <a:schemeClr val="lt1"/>
                </a:solidFill>
              </a:defRPr>
            </a:lvl2pPr>
            <a:lvl3pPr marL="1371600" lvl="2" indent="-228600" algn="l">
              <a:lnSpc>
                <a:spcPct val="90000"/>
              </a:lnSpc>
              <a:spcBef>
                <a:spcPts val="600"/>
              </a:spcBef>
              <a:spcAft>
                <a:spcPts val="0"/>
              </a:spcAft>
              <a:buSzPts val="1440"/>
              <a:buNone/>
              <a:defRPr sz="1600">
                <a:solidFill>
                  <a:schemeClr val="lt1"/>
                </a:solidFill>
              </a:defRPr>
            </a:lvl3pPr>
            <a:lvl4pPr marL="1828800" lvl="3" indent="-228600" algn="l">
              <a:lnSpc>
                <a:spcPct val="90000"/>
              </a:lnSpc>
              <a:spcBef>
                <a:spcPts val="600"/>
              </a:spcBef>
              <a:spcAft>
                <a:spcPts val="0"/>
              </a:spcAft>
              <a:buSzPts val="1120"/>
              <a:buNone/>
              <a:defRPr sz="1400">
                <a:solidFill>
                  <a:schemeClr val="lt1"/>
                </a:solidFill>
              </a:defRPr>
            </a:lvl4pPr>
            <a:lvl5pPr marL="2286000" lvl="4" indent="-228600" algn="l">
              <a:lnSpc>
                <a:spcPct val="90000"/>
              </a:lnSpc>
              <a:spcBef>
                <a:spcPts val="600"/>
              </a:spcBef>
              <a:spcAft>
                <a:spcPts val="0"/>
              </a:spcAft>
              <a:buSzPts val="1120"/>
              <a:buNone/>
              <a:defRPr sz="1400">
                <a:solidFill>
                  <a:schemeClr val="lt1"/>
                </a:solidFill>
              </a:defRPr>
            </a:lvl5pPr>
            <a:lvl6pPr marL="2743200" lvl="5" indent="-228600" algn="l">
              <a:lnSpc>
                <a:spcPct val="90000"/>
              </a:lnSpc>
              <a:spcBef>
                <a:spcPts val="600"/>
              </a:spcBef>
              <a:spcAft>
                <a:spcPts val="0"/>
              </a:spcAft>
              <a:buSzPts val="1120"/>
              <a:buNone/>
              <a:defRPr sz="1400">
                <a:solidFill>
                  <a:schemeClr val="lt1"/>
                </a:solidFill>
              </a:defRPr>
            </a:lvl6pPr>
            <a:lvl7pPr marL="3200400" lvl="6" indent="-228600" algn="l">
              <a:lnSpc>
                <a:spcPct val="90000"/>
              </a:lnSpc>
              <a:spcBef>
                <a:spcPts val="600"/>
              </a:spcBef>
              <a:spcAft>
                <a:spcPts val="0"/>
              </a:spcAft>
              <a:buSzPts val="1400"/>
              <a:buNone/>
              <a:defRPr sz="1400">
                <a:solidFill>
                  <a:schemeClr val="lt1"/>
                </a:solidFill>
              </a:defRPr>
            </a:lvl7pPr>
            <a:lvl8pPr marL="3657600" lvl="7" indent="-228600" algn="l">
              <a:lnSpc>
                <a:spcPct val="90000"/>
              </a:lnSpc>
              <a:spcBef>
                <a:spcPts val="600"/>
              </a:spcBef>
              <a:spcAft>
                <a:spcPts val="0"/>
              </a:spcAft>
              <a:buSzPts val="1120"/>
              <a:buNone/>
              <a:defRPr sz="1400">
                <a:solidFill>
                  <a:schemeClr val="lt1"/>
                </a:solidFill>
              </a:defRPr>
            </a:lvl8pPr>
            <a:lvl9pPr marL="4114800" lvl="8" indent="-228600" algn="l">
              <a:lnSpc>
                <a:spcPct val="90000"/>
              </a:lnSpc>
              <a:spcBef>
                <a:spcPts val="600"/>
              </a:spcBef>
              <a:spcAft>
                <a:spcPts val="0"/>
              </a:spcAft>
              <a:buSzPts val="1400"/>
              <a:buNone/>
              <a:defRPr sz="1400">
                <a:solidFill>
                  <a:schemeClr val="lt1"/>
                </a:solidFill>
              </a:defRPr>
            </a:lvl9pPr>
          </a:lstStyle>
          <a:p>
            <a:endParaRPr/>
          </a:p>
        </p:txBody>
      </p:sp>
      <p:sp>
        <p:nvSpPr>
          <p:cNvPr id="152" name="Google Shape;152;p21"/>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3" name="Google Shape;153;p21"/>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pic>
        <p:nvPicPr>
          <p:cNvPr id="154" name="Google Shape;154;p21"/>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ubtitle, Heading and Content">
  <p:cSld name="Title, Subtitle, Heading and Content">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2"/>
          <p:cNvSpPr txBox="1">
            <a:spLocks noGrp="1"/>
          </p:cNvSpPr>
          <p:nvPr>
            <p:ph type="body" idx="1"/>
          </p:nvPr>
        </p:nvSpPr>
        <p:spPr>
          <a:xfrm>
            <a:off x="609441" y="1133856"/>
            <a:ext cx="10969943"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a:solidFill>
                  <a:schemeClr val="accent4"/>
                </a:solidFill>
              </a:defRPr>
            </a:lvl1pPr>
            <a:lvl2pPr marL="914400" lvl="1" indent="-228600" algn="l">
              <a:lnSpc>
                <a:spcPct val="90000"/>
              </a:lnSpc>
              <a:spcBef>
                <a:spcPts val="0"/>
              </a:spcBef>
              <a:spcAft>
                <a:spcPts val="0"/>
              </a:spcAft>
              <a:buSzPts val="1800"/>
              <a:buNone/>
              <a:defRPr sz="1800"/>
            </a:lvl2pPr>
            <a:lvl3pPr marL="1371600" lvl="2" indent="-228600" algn="l">
              <a:lnSpc>
                <a:spcPct val="90000"/>
              </a:lnSpc>
              <a:spcBef>
                <a:spcPts val="0"/>
              </a:spcBef>
              <a:spcAft>
                <a:spcPts val="0"/>
              </a:spcAft>
              <a:buSzPts val="1620"/>
              <a:buNone/>
              <a:defRPr sz="1800"/>
            </a:lvl3pPr>
            <a:lvl4pPr marL="1828800" lvl="3" indent="-228600" algn="l">
              <a:lnSpc>
                <a:spcPct val="90000"/>
              </a:lnSpc>
              <a:spcBef>
                <a:spcPts val="0"/>
              </a:spcBef>
              <a:spcAft>
                <a:spcPts val="0"/>
              </a:spcAft>
              <a:buSzPts val="1440"/>
              <a:buNone/>
              <a:defRPr sz="1800"/>
            </a:lvl4pPr>
            <a:lvl5pPr marL="2286000" lvl="4" indent="-228600" algn="l">
              <a:lnSpc>
                <a:spcPct val="90000"/>
              </a:lnSpc>
              <a:spcBef>
                <a:spcPts val="0"/>
              </a:spcBef>
              <a:spcAft>
                <a:spcPts val="0"/>
              </a:spcAft>
              <a:buSzPts val="1440"/>
              <a:buNone/>
              <a:defRPr sz="1800"/>
            </a:lvl5pPr>
            <a:lvl6pPr marL="2743200" lvl="5" indent="-228600" algn="l">
              <a:lnSpc>
                <a:spcPct val="90000"/>
              </a:lnSpc>
              <a:spcBef>
                <a:spcPts val="0"/>
              </a:spcBef>
              <a:spcAft>
                <a:spcPts val="0"/>
              </a:spcAft>
              <a:buSzPts val="1440"/>
              <a:buNone/>
              <a:defRPr sz="1800"/>
            </a:lvl6pPr>
            <a:lvl7pPr marL="3200400" lvl="6" indent="-228600" algn="l">
              <a:lnSpc>
                <a:spcPct val="90000"/>
              </a:lnSpc>
              <a:spcBef>
                <a:spcPts val="0"/>
              </a:spcBef>
              <a:spcAft>
                <a:spcPts val="0"/>
              </a:spcAft>
              <a:buSzPts val="1800"/>
              <a:buNone/>
              <a:defRPr sz="1800"/>
            </a:lvl7pPr>
            <a:lvl8pPr marL="3657600" lvl="7" indent="-228600" algn="l">
              <a:lnSpc>
                <a:spcPct val="90000"/>
              </a:lnSpc>
              <a:spcBef>
                <a:spcPts val="0"/>
              </a:spcBef>
              <a:spcAft>
                <a:spcPts val="0"/>
              </a:spcAft>
              <a:buSzPts val="1440"/>
              <a:buNone/>
              <a:defRPr sz="1800"/>
            </a:lvl8pPr>
            <a:lvl9pPr marL="4114800" lvl="8" indent="-228600" algn="l">
              <a:lnSpc>
                <a:spcPct val="90000"/>
              </a:lnSpc>
              <a:spcBef>
                <a:spcPts val="0"/>
              </a:spcBef>
              <a:spcAft>
                <a:spcPts val="0"/>
              </a:spcAft>
              <a:buSzPts val="1800"/>
              <a:buNone/>
              <a:defRPr sz="1800"/>
            </a:lvl9pPr>
          </a:lstStyle>
          <a:p>
            <a:endParaRPr/>
          </a:p>
        </p:txBody>
      </p:sp>
      <p:sp>
        <p:nvSpPr>
          <p:cNvPr id="158" name="Google Shape;158;p22"/>
          <p:cNvSpPr txBox="1">
            <a:spLocks noGrp="1"/>
          </p:cNvSpPr>
          <p:nvPr>
            <p:ph type="body" idx="2"/>
          </p:nvPr>
        </p:nvSpPr>
        <p:spPr>
          <a:xfrm>
            <a:off x="609441" y="1661890"/>
            <a:ext cx="10969943"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a:solidFill>
                  <a:schemeClr val="accent1"/>
                </a:solidFill>
              </a:defRPr>
            </a:lvl1pPr>
            <a:lvl2pPr marL="914400" lvl="1" indent="-228600" algn="l">
              <a:lnSpc>
                <a:spcPct val="90000"/>
              </a:lnSpc>
              <a:spcBef>
                <a:spcPts val="0"/>
              </a:spcBef>
              <a:spcAft>
                <a:spcPts val="0"/>
              </a:spcAft>
              <a:buSzPts val="1800"/>
              <a:buNone/>
              <a:defRPr sz="1800"/>
            </a:lvl2pPr>
            <a:lvl3pPr marL="1371600" lvl="2" indent="-228600" algn="l">
              <a:lnSpc>
                <a:spcPct val="90000"/>
              </a:lnSpc>
              <a:spcBef>
                <a:spcPts val="0"/>
              </a:spcBef>
              <a:spcAft>
                <a:spcPts val="0"/>
              </a:spcAft>
              <a:buSzPts val="1620"/>
              <a:buNone/>
              <a:defRPr sz="1800"/>
            </a:lvl3pPr>
            <a:lvl4pPr marL="1828800" lvl="3" indent="-228600" algn="l">
              <a:lnSpc>
                <a:spcPct val="90000"/>
              </a:lnSpc>
              <a:spcBef>
                <a:spcPts val="0"/>
              </a:spcBef>
              <a:spcAft>
                <a:spcPts val="0"/>
              </a:spcAft>
              <a:buSzPts val="1440"/>
              <a:buNone/>
              <a:defRPr sz="1800"/>
            </a:lvl4pPr>
            <a:lvl5pPr marL="2286000" lvl="4" indent="-228600" algn="l">
              <a:lnSpc>
                <a:spcPct val="90000"/>
              </a:lnSpc>
              <a:spcBef>
                <a:spcPts val="0"/>
              </a:spcBef>
              <a:spcAft>
                <a:spcPts val="0"/>
              </a:spcAft>
              <a:buSzPts val="1440"/>
              <a:buNone/>
              <a:defRPr sz="1800"/>
            </a:lvl5pPr>
            <a:lvl6pPr marL="2743200" lvl="5" indent="-228600" algn="l">
              <a:lnSpc>
                <a:spcPct val="90000"/>
              </a:lnSpc>
              <a:spcBef>
                <a:spcPts val="0"/>
              </a:spcBef>
              <a:spcAft>
                <a:spcPts val="0"/>
              </a:spcAft>
              <a:buSzPts val="1440"/>
              <a:buNone/>
              <a:defRPr sz="1800"/>
            </a:lvl6pPr>
            <a:lvl7pPr marL="3200400" lvl="6" indent="-228600" algn="l">
              <a:lnSpc>
                <a:spcPct val="90000"/>
              </a:lnSpc>
              <a:spcBef>
                <a:spcPts val="0"/>
              </a:spcBef>
              <a:spcAft>
                <a:spcPts val="0"/>
              </a:spcAft>
              <a:buSzPts val="1800"/>
              <a:buNone/>
              <a:defRPr sz="1800"/>
            </a:lvl7pPr>
            <a:lvl8pPr marL="3657600" lvl="7" indent="-228600" algn="l">
              <a:lnSpc>
                <a:spcPct val="90000"/>
              </a:lnSpc>
              <a:spcBef>
                <a:spcPts val="0"/>
              </a:spcBef>
              <a:spcAft>
                <a:spcPts val="0"/>
              </a:spcAft>
              <a:buSzPts val="1440"/>
              <a:buNone/>
              <a:defRPr sz="1800"/>
            </a:lvl8pPr>
            <a:lvl9pPr marL="4114800" lvl="8" indent="-228600" algn="l">
              <a:lnSpc>
                <a:spcPct val="90000"/>
              </a:lnSpc>
              <a:spcBef>
                <a:spcPts val="0"/>
              </a:spcBef>
              <a:spcAft>
                <a:spcPts val="0"/>
              </a:spcAft>
              <a:buSzPts val="1800"/>
              <a:buNone/>
              <a:defRPr sz="1800"/>
            </a:lvl9pPr>
          </a:lstStyle>
          <a:p>
            <a:endParaRPr/>
          </a:p>
        </p:txBody>
      </p:sp>
      <p:sp>
        <p:nvSpPr>
          <p:cNvPr id="159" name="Google Shape;159;p22"/>
          <p:cNvSpPr txBox="1">
            <a:spLocks noGrp="1"/>
          </p:cNvSpPr>
          <p:nvPr>
            <p:ph type="body" idx="3"/>
          </p:nvPr>
        </p:nvSpPr>
        <p:spPr>
          <a:xfrm>
            <a:off x="609441" y="2057400"/>
            <a:ext cx="10969943" cy="40386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800"/>
              </a:spcBef>
              <a:spcAft>
                <a:spcPts val="0"/>
              </a:spcAft>
              <a:buSzPts val="1800"/>
              <a:buChar char="•"/>
              <a:defRPr/>
            </a:lvl2pPr>
            <a:lvl3pPr marL="1371600" lvl="2" indent="-331469" algn="l">
              <a:lnSpc>
                <a:spcPct val="90000"/>
              </a:lnSpc>
              <a:spcBef>
                <a:spcPts val="600"/>
              </a:spcBef>
              <a:spcAft>
                <a:spcPts val="0"/>
              </a:spcAft>
              <a:buSzPts val="1620"/>
              <a:buChar char="•"/>
              <a:defRPr/>
            </a:lvl3pPr>
            <a:lvl4pPr marL="1828800" lvl="3" indent="-320039" algn="l">
              <a:lnSpc>
                <a:spcPct val="90000"/>
              </a:lnSpc>
              <a:spcBef>
                <a:spcPts val="600"/>
              </a:spcBef>
              <a:spcAft>
                <a:spcPts val="0"/>
              </a:spcAft>
              <a:buSzPts val="1440"/>
              <a:buChar char="–"/>
              <a:defRPr/>
            </a:lvl4pPr>
            <a:lvl5pPr marL="2286000" lvl="4" indent="-320039" algn="l">
              <a:lnSpc>
                <a:spcPct val="90000"/>
              </a:lnSpc>
              <a:spcBef>
                <a:spcPts val="600"/>
              </a:spcBef>
              <a:spcAft>
                <a:spcPts val="0"/>
              </a:spcAft>
              <a:buSzPts val="1440"/>
              <a:buChar char="•"/>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160" name="Google Shape;160;p22"/>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22"/>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3"/>
          <p:cNvSpPr txBox="1">
            <a:spLocks noGrp="1"/>
          </p:cNvSpPr>
          <p:nvPr>
            <p:ph type="body" idx="1"/>
          </p:nvPr>
        </p:nvSpPr>
        <p:spPr>
          <a:xfrm>
            <a:off x="609441" y="1133856"/>
            <a:ext cx="10969943" cy="26057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a:solidFill>
                  <a:schemeClr val="dk2"/>
                </a:solidFill>
              </a:defRPr>
            </a:lvl1pPr>
            <a:lvl2pPr marL="914400" lvl="1" indent="-228600" algn="l">
              <a:lnSpc>
                <a:spcPct val="90000"/>
              </a:lnSpc>
              <a:spcBef>
                <a:spcPts val="0"/>
              </a:spcBef>
              <a:spcAft>
                <a:spcPts val="0"/>
              </a:spcAft>
              <a:buSzPts val="1800"/>
              <a:buNone/>
              <a:defRPr sz="1800"/>
            </a:lvl2pPr>
            <a:lvl3pPr marL="1371600" lvl="2" indent="-228600" algn="l">
              <a:lnSpc>
                <a:spcPct val="90000"/>
              </a:lnSpc>
              <a:spcBef>
                <a:spcPts val="0"/>
              </a:spcBef>
              <a:spcAft>
                <a:spcPts val="0"/>
              </a:spcAft>
              <a:buSzPts val="1620"/>
              <a:buNone/>
              <a:defRPr sz="1800"/>
            </a:lvl3pPr>
            <a:lvl4pPr marL="1828800" lvl="3" indent="-228600" algn="l">
              <a:lnSpc>
                <a:spcPct val="90000"/>
              </a:lnSpc>
              <a:spcBef>
                <a:spcPts val="0"/>
              </a:spcBef>
              <a:spcAft>
                <a:spcPts val="0"/>
              </a:spcAft>
              <a:buSzPts val="1440"/>
              <a:buNone/>
              <a:defRPr sz="1800"/>
            </a:lvl4pPr>
            <a:lvl5pPr marL="2286000" lvl="4" indent="-228600" algn="l">
              <a:lnSpc>
                <a:spcPct val="90000"/>
              </a:lnSpc>
              <a:spcBef>
                <a:spcPts val="0"/>
              </a:spcBef>
              <a:spcAft>
                <a:spcPts val="0"/>
              </a:spcAft>
              <a:buSzPts val="1440"/>
              <a:buNone/>
              <a:defRPr sz="1800"/>
            </a:lvl5pPr>
            <a:lvl6pPr marL="2743200" lvl="5" indent="-228600" algn="l">
              <a:lnSpc>
                <a:spcPct val="90000"/>
              </a:lnSpc>
              <a:spcBef>
                <a:spcPts val="0"/>
              </a:spcBef>
              <a:spcAft>
                <a:spcPts val="0"/>
              </a:spcAft>
              <a:buSzPts val="1440"/>
              <a:buNone/>
              <a:defRPr sz="1800"/>
            </a:lvl6pPr>
            <a:lvl7pPr marL="3200400" lvl="6" indent="-228600" algn="l">
              <a:lnSpc>
                <a:spcPct val="90000"/>
              </a:lnSpc>
              <a:spcBef>
                <a:spcPts val="0"/>
              </a:spcBef>
              <a:spcAft>
                <a:spcPts val="0"/>
              </a:spcAft>
              <a:buSzPts val="1800"/>
              <a:buNone/>
              <a:defRPr sz="1800"/>
            </a:lvl7pPr>
            <a:lvl8pPr marL="3657600" lvl="7" indent="-228600" algn="l">
              <a:lnSpc>
                <a:spcPct val="90000"/>
              </a:lnSpc>
              <a:spcBef>
                <a:spcPts val="0"/>
              </a:spcBef>
              <a:spcAft>
                <a:spcPts val="0"/>
              </a:spcAft>
              <a:buSzPts val="1440"/>
              <a:buNone/>
              <a:defRPr sz="1800"/>
            </a:lvl8pPr>
            <a:lvl9pPr marL="4114800" lvl="8" indent="-228600" algn="l">
              <a:lnSpc>
                <a:spcPct val="90000"/>
              </a:lnSpc>
              <a:spcBef>
                <a:spcPts val="0"/>
              </a:spcBef>
              <a:spcAft>
                <a:spcPts val="0"/>
              </a:spcAft>
              <a:buSzPts val="1800"/>
              <a:buNone/>
              <a:defRPr sz="1800"/>
            </a:lvl9pPr>
          </a:lstStyle>
          <a:p>
            <a:endParaRPr/>
          </a:p>
        </p:txBody>
      </p:sp>
      <p:sp>
        <p:nvSpPr>
          <p:cNvPr id="165" name="Google Shape;165;p23"/>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6" name="Google Shape;166;p23"/>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24"/>
          <p:cNvSpPr txBox="1">
            <a:spLocks noGrp="1"/>
          </p:cNvSpPr>
          <p:nvPr>
            <p:ph type="body" idx="1"/>
          </p:nvPr>
        </p:nvSpPr>
        <p:spPr>
          <a:xfrm>
            <a:off x="609441" y="1295401"/>
            <a:ext cx="5314328" cy="48006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800"/>
              </a:spcBef>
              <a:spcAft>
                <a:spcPts val="0"/>
              </a:spcAft>
              <a:buSzPts val="1600"/>
              <a:buChar char="•"/>
              <a:defRPr sz="1600"/>
            </a:lvl2pPr>
            <a:lvl3pPr marL="1371600" lvl="2" indent="-308610" algn="l">
              <a:lnSpc>
                <a:spcPct val="90000"/>
              </a:lnSpc>
              <a:spcBef>
                <a:spcPts val="600"/>
              </a:spcBef>
              <a:spcAft>
                <a:spcPts val="0"/>
              </a:spcAft>
              <a:buSzPts val="1260"/>
              <a:buChar char="•"/>
              <a:defRPr sz="14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70" name="Google Shape;170;p24"/>
          <p:cNvSpPr txBox="1">
            <a:spLocks noGrp="1"/>
          </p:cNvSpPr>
          <p:nvPr>
            <p:ph type="body" idx="2"/>
          </p:nvPr>
        </p:nvSpPr>
        <p:spPr>
          <a:xfrm>
            <a:off x="6265056" y="1295401"/>
            <a:ext cx="5314328" cy="48006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800"/>
              </a:spcBef>
              <a:spcAft>
                <a:spcPts val="0"/>
              </a:spcAft>
              <a:buSzPts val="1600"/>
              <a:buChar char="•"/>
              <a:defRPr sz="1600"/>
            </a:lvl2pPr>
            <a:lvl3pPr marL="1371600" lvl="2" indent="-308610" algn="l">
              <a:lnSpc>
                <a:spcPct val="90000"/>
              </a:lnSpc>
              <a:spcBef>
                <a:spcPts val="600"/>
              </a:spcBef>
              <a:spcAft>
                <a:spcPts val="0"/>
              </a:spcAft>
              <a:buSzPts val="1260"/>
              <a:buChar char="•"/>
              <a:defRPr sz="14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71" name="Google Shape;171;p24"/>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2" name="Google Shape;172;p24"/>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and Headings" type="twoTxTwoObj">
  <p:cSld name="TWO_OBJECTS_WITH_TEXT">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25"/>
          <p:cNvSpPr txBox="1">
            <a:spLocks noGrp="1"/>
          </p:cNvSpPr>
          <p:nvPr>
            <p:ph type="body" idx="1"/>
          </p:nvPr>
        </p:nvSpPr>
        <p:spPr>
          <a:xfrm>
            <a:off x="609441" y="1295400"/>
            <a:ext cx="5314328"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solidFill>
                  <a:schemeClr val="accent1"/>
                </a:solidFill>
              </a:defRPr>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76" name="Google Shape;176;p25"/>
          <p:cNvSpPr txBox="1">
            <a:spLocks noGrp="1"/>
          </p:cNvSpPr>
          <p:nvPr>
            <p:ph type="body" idx="2"/>
          </p:nvPr>
        </p:nvSpPr>
        <p:spPr>
          <a:xfrm>
            <a:off x="609441" y="1676400"/>
            <a:ext cx="5314328" cy="4419601"/>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77" name="Google Shape;177;p25"/>
          <p:cNvSpPr txBox="1">
            <a:spLocks noGrp="1"/>
          </p:cNvSpPr>
          <p:nvPr>
            <p:ph type="body" idx="3"/>
          </p:nvPr>
        </p:nvSpPr>
        <p:spPr>
          <a:xfrm>
            <a:off x="6265056" y="1295400"/>
            <a:ext cx="5314328"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solidFill>
                  <a:schemeClr val="accent1"/>
                </a:solidFill>
              </a:defRPr>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78" name="Google Shape;178;p25"/>
          <p:cNvSpPr txBox="1">
            <a:spLocks noGrp="1"/>
          </p:cNvSpPr>
          <p:nvPr>
            <p:ph type="body" idx="4"/>
          </p:nvPr>
        </p:nvSpPr>
        <p:spPr>
          <a:xfrm>
            <a:off x="6265056" y="1676400"/>
            <a:ext cx="5314328" cy="4419601"/>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79" name="Google Shape;179;p25"/>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0" name="Google Shape;180;p25"/>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Subtitle and Headings">
  <p:cSld name="Two Content, Subtitle and Headings">
    <p:spTree>
      <p:nvGrpSpPr>
        <p:cNvPr id="1" name="Shape 181"/>
        <p:cNvGrpSpPr/>
        <p:nvPr/>
      </p:nvGrpSpPr>
      <p:grpSpPr>
        <a:xfrm>
          <a:off x="0" y="0"/>
          <a:ext cx="0" cy="0"/>
          <a:chOff x="0" y="0"/>
          <a:chExt cx="0" cy="0"/>
        </a:xfrm>
      </p:grpSpPr>
      <p:sp>
        <p:nvSpPr>
          <p:cNvPr id="182" name="Google Shape;182;p26"/>
          <p:cNvSpPr txBox="1">
            <a:spLocks noGrp="1"/>
          </p:cNvSpPr>
          <p:nvPr>
            <p:ph type="body" idx="1"/>
          </p:nvPr>
        </p:nvSpPr>
        <p:spPr>
          <a:xfrm>
            <a:off x="609441" y="1133856"/>
            <a:ext cx="10969943" cy="26057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a:solidFill>
                  <a:schemeClr val="dk2"/>
                </a:solidFill>
              </a:defRPr>
            </a:lvl1pPr>
            <a:lvl2pPr marL="914400" lvl="1" indent="-228600" algn="l">
              <a:lnSpc>
                <a:spcPct val="90000"/>
              </a:lnSpc>
              <a:spcBef>
                <a:spcPts val="0"/>
              </a:spcBef>
              <a:spcAft>
                <a:spcPts val="0"/>
              </a:spcAft>
              <a:buSzPts val="1800"/>
              <a:buNone/>
              <a:defRPr sz="1800"/>
            </a:lvl2pPr>
            <a:lvl3pPr marL="1371600" lvl="2" indent="-228600" algn="l">
              <a:lnSpc>
                <a:spcPct val="90000"/>
              </a:lnSpc>
              <a:spcBef>
                <a:spcPts val="0"/>
              </a:spcBef>
              <a:spcAft>
                <a:spcPts val="0"/>
              </a:spcAft>
              <a:buSzPts val="1620"/>
              <a:buNone/>
              <a:defRPr sz="1800"/>
            </a:lvl3pPr>
            <a:lvl4pPr marL="1828800" lvl="3" indent="-228600" algn="l">
              <a:lnSpc>
                <a:spcPct val="90000"/>
              </a:lnSpc>
              <a:spcBef>
                <a:spcPts val="0"/>
              </a:spcBef>
              <a:spcAft>
                <a:spcPts val="0"/>
              </a:spcAft>
              <a:buSzPts val="1440"/>
              <a:buNone/>
              <a:defRPr sz="1800"/>
            </a:lvl4pPr>
            <a:lvl5pPr marL="2286000" lvl="4" indent="-228600" algn="l">
              <a:lnSpc>
                <a:spcPct val="90000"/>
              </a:lnSpc>
              <a:spcBef>
                <a:spcPts val="0"/>
              </a:spcBef>
              <a:spcAft>
                <a:spcPts val="0"/>
              </a:spcAft>
              <a:buSzPts val="1440"/>
              <a:buNone/>
              <a:defRPr sz="1800"/>
            </a:lvl5pPr>
            <a:lvl6pPr marL="2743200" lvl="5" indent="-228600" algn="l">
              <a:lnSpc>
                <a:spcPct val="90000"/>
              </a:lnSpc>
              <a:spcBef>
                <a:spcPts val="0"/>
              </a:spcBef>
              <a:spcAft>
                <a:spcPts val="0"/>
              </a:spcAft>
              <a:buSzPts val="1440"/>
              <a:buNone/>
              <a:defRPr sz="1800"/>
            </a:lvl6pPr>
            <a:lvl7pPr marL="3200400" lvl="6" indent="-228600" algn="l">
              <a:lnSpc>
                <a:spcPct val="90000"/>
              </a:lnSpc>
              <a:spcBef>
                <a:spcPts val="0"/>
              </a:spcBef>
              <a:spcAft>
                <a:spcPts val="0"/>
              </a:spcAft>
              <a:buSzPts val="1800"/>
              <a:buNone/>
              <a:defRPr sz="1800"/>
            </a:lvl7pPr>
            <a:lvl8pPr marL="3657600" lvl="7" indent="-228600" algn="l">
              <a:lnSpc>
                <a:spcPct val="90000"/>
              </a:lnSpc>
              <a:spcBef>
                <a:spcPts val="0"/>
              </a:spcBef>
              <a:spcAft>
                <a:spcPts val="0"/>
              </a:spcAft>
              <a:buSzPts val="1440"/>
              <a:buNone/>
              <a:defRPr sz="1800"/>
            </a:lvl8pPr>
            <a:lvl9pPr marL="4114800" lvl="8" indent="-228600" algn="l">
              <a:lnSpc>
                <a:spcPct val="90000"/>
              </a:lnSpc>
              <a:spcBef>
                <a:spcPts val="0"/>
              </a:spcBef>
              <a:spcAft>
                <a:spcPts val="0"/>
              </a:spcAft>
              <a:buSzPts val="1800"/>
              <a:buNone/>
              <a:defRPr sz="1800"/>
            </a:lvl9pPr>
          </a:lstStyle>
          <a:p>
            <a:endParaRPr/>
          </a:p>
        </p:txBody>
      </p:sp>
      <p:sp>
        <p:nvSpPr>
          <p:cNvPr id="183" name="Google Shape;183;p26"/>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6"/>
          <p:cNvSpPr txBox="1">
            <a:spLocks noGrp="1"/>
          </p:cNvSpPr>
          <p:nvPr>
            <p:ph type="body" idx="2"/>
          </p:nvPr>
        </p:nvSpPr>
        <p:spPr>
          <a:xfrm>
            <a:off x="609441" y="1676399"/>
            <a:ext cx="5314328"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solidFill>
                  <a:schemeClr val="accent1"/>
                </a:solidFill>
              </a:defRPr>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85" name="Google Shape;185;p26"/>
          <p:cNvSpPr txBox="1">
            <a:spLocks noGrp="1"/>
          </p:cNvSpPr>
          <p:nvPr>
            <p:ph type="body" idx="3"/>
          </p:nvPr>
        </p:nvSpPr>
        <p:spPr>
          <a:xfrm>
            <a:off x="609441" y="2057401"/>
            <a:ext cx="5314328" cy="4038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86" name="Google Shape;186;p26"/>
          <p:cNvSpPr txBox="1">
            <a:spLocks noGrp="1"/>
          </p:cNvSpPr>
          <p:nvPr>
            <p:ph type="body" idx="4"/>
          </p:nvPr>
        </p:nvSpPr>
        <p:spPr>
          <a:xfrm>
            <a:off x="6265056" y="1676399"/>
            <a:ext cx="5314328"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solidFill>
                  <a:schemeClr val="accent1"/>
                </a:solidFill>
              </a:defRPr>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87" name="Google Shape;187;p26"/>
          <p:cNvSpPr txBox="1">
            <a:spLocks noGrp="1"/>
          </p:cNvSpPr>
          <p:nvPr>
            <p:ph type="body" idx="5"/>
          </p:nvPr>
        </p:nvSpPr>
        <p:spPr>
          <a:xfrm>
            <a:off x="6265056" y="2057401"/>
            <a:ext cx="5314328" cy="4038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88" name="Google Shape;188;p26"/>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9" name="Google Shape;189;p26"/>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7"/>
          <p:cNvSpPr txBox="1">
            <a:spLocks noGrp="1"/>
          </p:cNvSpPr>
          <p:nvPr>
            <p:ph type="body" idx="1"/>
          </p:nvPr>
        </p:nvSpPr>
        <p:spPr>
          <a:xfrm>
            <a:off x="609441" y="1295400"/>
            <a:ext cx="3412871" cy="4800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93" name="Google Shape;193;p27"/>
          <p:cNvSpPr txBox="1">
            <a:spLocks noGrp="1"/>
          </p:cNvSpPr>
          <p:nvPr>
            <p:ph type="body" idx="2"/>
          </p:nvPr>
        </p:nvSpPr>
        <p:spPr>
          <a:xfrm>
            <a:off x="4387977" y="1295400"/>
            <a:ext cx="3412871" cy="4800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94" name="Google Shape;194;p27"/>
          <p:cNvSpPr txBox="1">
            <a:spLocks noGrp="1"/>
          </p:cNvSpPr>
          <p:nvPr>
            <p:ph type="body" idx="3"/>
          </p:nvPr>
        </p:nvSpPr>
        <p:spPr>
          <a:xfrm>
            <a:off x="8166513" y="1295400"/>
            <a:ext cx="3412871" cy="4800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195" name="Google Shape;195;p27"/>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6" name="Google Shape;196;p27"/>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09441" y="1295401"/>
            <a:ext cx="10969943" cy="48006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800"/>
              </a:spcBef>
              <a:spcAft>
                <a:spcPts val="0"/>
              </a:spcAft>
              <a:buSzPts val="1800"/>
              <a:buChar char="•"/>
              <a:defRPr/>
            </a:lvl2pPr>
            <a:lvl3pPr marL="1371600" lvl="2" indent="-331469" algn="l">
              <a:lnSpc>
                <a:spcPct val="90000"/>
              </a:lnSpc>
              <a:spcBef>
                <a:spcPts val="600"/>
              </a:spcBef>
              <a:spcAft>
                <a:spcPts val="0"/>
              </a:spcAft>
              <a:buSzPts val="1620"/>
              <a:buChar char="•"/>
              <a:defRPr/>
            </a:lvl3pPr>
            <a:lvl4pPr marL="1828800" lvl="3" indent="-320039" algn="l">
              <a:lnSpc>
                <a:spcPct val="90000"/>
              </a:lnSpc>
              <a:spcBef>
                <a:spcPts val="600"/>
              </a:spcBef>
              <a:spcAft>
                <a:spcPts val="0"/>
              </a:spcAft>
              <a:buSzPts val="1440"/>
              <a:buChar char="–"/>
              <a:defRPr/>
            </a:lvl4pPr>
            <a:lvl5pPr marL="2286000" lvl="4" indent="-320039" algn="l">
              <a:lnSpc>
                <a:spcPct val="90000"/>
              </a:lnSpc>
              <a:spcBef>
                <a:spcPts val="600"/>
              </a:spcBef>
              <a:spcAft>
                <a:spcPts val="0"/>
              </a:spcAft>
              <a:buSzPts val="1440"/>
              <a:buChar char="•"/>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24" name="Google Shape;24;p3"/>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3"/>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ntent and Headings">
  <p:cSld name="Three Content and Headings">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8"/>
          <p:cNvSpPr txBox="1">
            <a:spLocks noGrp="1"/>
          </p:cNvSpPr>
          <p:nvPr>
            <p:ph type="body" idx="1"/>
          </p:nvPr>
        </p:nvSpPr>
        <p:spPr>
          <a:xfrm>
            <a:off x="609441" y="1295400"/>
            <a:ext cx="3412871"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200" name="Google Shape;200;p28"/>
          <p:cNvSpPr txBox="1">
            <a:spLocks noGrp="1"/>
          </p:cNvSpPr>
          <p:nvPr>
            <p:ph type="body" idx="2"/>
          </p:nvPr>
        </p:nvSpPr>
        <p:spPr>
          <a:xfrm>
            <a:off x="4387977" y="1295400"/>
            <a:ext cx="3412871"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201" name="Google Shape;201;p28"/>
          <p:cNvSpPr txBox="1">
            <a:spLocks noGrp="1"/>
          </p:cNvSpPr>
          <p:nvPr>
            <p:ph type="body" idx="3"/>
          </p:nvPr>
        </p:nvSpPr>
        <p:spPr>
          <a:xfrm>
            <a:off x="8166513" y="1295400"/>
            <a:ext cx="3412871"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202" name="Google Shape;202;p28"/>
          <p:cNvSpPr txBox="1">
            <a:spLocks noGrp="1"/>
          </p:cNvSpPr>
          <p:nvPr>
            <p:ph type="body" idx="4"/>
          </p:nvPr>
        </p:nvSpPr>
        <p:spPr>
          <a:xfrm>
            <a:off x="609441" y="1676400"/>
            <a:ext cx="3412871" cy="4419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03" name="Google Shape;203;p28"/>
          <p:cNvSpPr txBox="1">
            <a:spLocks noGrp="1"/>
          </p:cNvSpPr>
          <p:nvPr>
            <p:ph type="body" idx="5"/>
          </p:nvPr>
        </p:nvSpPr>
        <p:spPr>
          <a:xfrm>
            <a:off x="4387977" y="1676400"/>
            <a:ext cx="3412871" cy="4419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04" name="Google Shape;204;p28"/>
          <p:cNvSpPr txBox="1">
            <a:spLocks noGrp="1"/>
          </p:cNvSpPr>
          <p:nvPr>
            <p:ph type="body" idx="6"/>
          </p:nvPr>
        </p:nvSpPr>
        <p:spPr>
          <a:xfrm>
            <a:off x="8166513" y="1676400"/>
            <a:ext cx="3412871" cy="4419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05" name="Google Shape;205;p28"/>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6" name="Google Shape;206;p28"/>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ntent, Subtitle and Headings">
  <p:cSld name="Three Content, Subtitle and Headings">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29"/>
          <p:cNvSpPr txBox="1">
            <a:spLocks noGrp="1"/>
          </p:cNvSpPr>
          <p:nvPr>
            <p:ph type="body" idx="1"/>
          </p:nvPr>
        </p:nvSpPr>
        <p:spPr>
          <a:xfrm>
            <a:off x="609441" y="1133856"/>
            <a:ext cx="10969943" cy="26057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a:solidFill>
                  <a:schemeClr val="dk2"/>
                </a:solidFill>
              </a:defRPr>
            </a:lvl1pPr>
            <a:lvl2pPr marL="914400" lvl="1" indent="-228600" algn="l">
              <a:lnSpc>
                <a:spcPct val="90000"/>
              </a:lnSpc>
              <a:spcBef>
                <a:spcPts val="0"/>
              </a:spcBef>
              <a:spcAft>
                <a:spcPts val="0"/>
              </a:spcAft>
              <a:buSzPts val="1800"/>
              <a:buNone/>
              <a:defRPr sz="1800"/>
            </a:lvl2pPr>
            <a:lvl3pPr marL="1371600" lvl="2" indent="-228600" algn="l">
              <a:lnSpc>
                <a:spcPct val="90000"/>
              </a:lnSpc>
              <a:spcBef>
                <a:spcPts val="0"/>
              </a:spcBef>
              <a:spcAft>
                <a:spcPts val="0"/>
              </a:spcAft>
              <a:buSzPts val="1620"/>
              <a:buNone/>
              <a:defRPr sz="1800"/>
            </a:lvl3pPr>
            <a:lvl4pPr marL="1828800" lvl="3" indent="-228600" algn="l">
              <a:lnSpc>
                <a:spcPct val="90000"/>
              </a:lnSpc>
              <a:spcBef>
                <a:spcPts val="0"/>
              </a:spcBef>
              <a:spcAft>
                <a:spcPts val="0"/>
              </a:spcAft>
              <a:buSzPts val="1440"/>
              <a:buNone/>
              <a:defRPr sz="1800"/>
            </a:lvl4pPr>
            <a:lvl5pPr marL="2286000" lvl="4" indent="-228600" algn="l">
              <a:lnSpc>
                <a:spcPct val="90000"/>
              </a:lnSpc>
              <a:spcBef>
                <a:spcPts val="0"/>
              </a:spcBef>
              <a:spcAft>
                <a:spcPts val="0"/>
              </a:spcAft>
              <a:buSzPts val="1440"/>
              <a:buNone/>
              <a:defRPr sz="1800"/>
            </a:lvl5pPr>
            <a:lvl6pPr marL="2743200" lvl="5" indent="-228600" algn="l">
              <a:lnSpc>
                <a:spcPct val="90000"/>
              </a:lnSpc>
              <a:spcBef>
                <a:spcPts val="0"/>
              </a:spcBef>
              <a:spcAft>
                <a:spcPts val="0"/>
              </a:spcAft>
              <a:buSzPts val="1440"/>
              <a:buNone/>
              <a:defRPr sz="1800"/>
            </a:lvl6pPr>
            <a:lvl7pPr marL="3200400" lvl="6" indent="-228600" algn="l">
              <a:lnSpc>
                <a:spcPct val="90000"/>
              </a:lnSpc>
              <a:spcBef>
                <a:spcPts val="0"/>
              </a:spcBef>
              <a:spcAft>
                <a:spcPts val="0"/>
              </a:spcAft>
              <a:buSzPts val="1800"/>
              <a:buNone/>
              <a:defRPr sz="1800"/>
            </a:lvl7pPr>
            <a:lvl8pPr marL="3657600" lvl="7" indent="-228600" algn="l">
              <a:lnSpc>
                <a:spcPct val="90000"/>
              </a:lnSpc>
              <a:spcBef>
                <a:spcPts val="0"/>
              </a:spcBef>
              <a:spcAft>
                <a:spcPts val="0"/>
              </a:spcAft>
              <a:buSzPts val="1440"/>
              <a:buNone/>
              <a:defRPr sz="1800"/>
            </a:lvl8pPr>
            <a:lvl9pPr marL="4114800" lvl="8" indent="-228600" algn="l">
              <a:lnSpc>
                <a:spcPct val="90000"/>
              </a:lnSpc>
              <a:spcBef>
                <a:spcPts val="0"/>
              </a:spcBef>
              <a:spcAft>
                <a:spcPts val="0"/>
              </a:spcAft>
              <a:buSzPts val="1800"/>
              <a:buNone/>
              <a:defRPr sz="1800"/>
            </a:lvl9pPr>
          </a:lstStyle>
          <a:p>
            <a:endParaRPr/>
          </a:p>
        </p:txBody>
      </p:sp>
      <p:sp>
        <p:nvSpPr>
          <p:cNvPr id="210" name="Google Shape;210;p29"/>
          <p:cNvSpPr txBox="1">
            <a:spLocks noGrp="1"/>
          </p:cNvSpPr>
          <p:nvPr>
            <p:ph type="body" idx="2"/>
          </p:nvPr>
        </p:nvSpPr>
        <p:spPr>
          <a:xfrm>
            <a:off x="609441" y="1676399"/>
            <a:ext cx="3412871"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solidFill>
                  <a:schemeClr val="accent1"/>
                </a:solidFill>
              </a:defRPr>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211" name="Google Shape;211;p29"/>
          <p:cNvSpPr txBox="1">
            <a:spLocks noGrp="1"/>
          </p:cNvSpPr>
          <p:nvPr>
            <p:ph type="body" idx="3"/>
          </p:nvPr>
        </p:nvSpPr>
        <p:spPr>
          <a:xfrm>
            <a:off x="4387977" y="1676399"/>
            <a:ext cx="3412871"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solidFill>
                  <a:schemeClr val="accent1"/>
                </a:solidFill>
              </a:defRPr>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212" name="Google Shape;212;p29"/>
          <p:cNvSpPr txBox="1">
            <a:spLocks noGrp="1"/>
          </p:cNvSpPr>
          <p:nvPr>
            <p:ph type="body" idx="4"/>
          </p:nvPr>
        </p:nvSpPr>
        <p:spPr>
          <a:xfrm>
            <a:off x="8166513" y="1676399"/>
            <a:ext cx="3412871" cy="2743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1800"/>
              <a:buNone/>
              <a:defRPr sz="1800" b="0">
                <a:solidFill>
                  <a:schemeClr val="accent1"/>
                </a:solidFill>
              </a:defRPr>
            </a:lvl1pPr>
            <a:lvl2pPr marL="914400" lvl="1" indent="-228600" algn="l">
              <a:lnSpc>
                <a:spcPct val="90000"/>
              </a:lnSpc>
              <a:spcBef>
                <a:spcPts val="800"/>
              </a:spcBef>
              <a:spcAft>
                <a:spcPts val="0"/>
              </a:spcAft>
              <a:buSzPts val="2000"/>
              <a:buNone/>
              <a:defRPr sz="2000" b="1"/>
            </a:lvl2pPr>
            <a:lvl3pPr marL="1371600" lvl="2" indent="-228600" algn="l">
              <a:lnSpc>
                <a:spcPct val="90000"/>
              </a:lnSpc>
              <a:spcBef>
                <a:spcPts val="600"/>
              </a:spcBef>
              <a:spcAft>
                <a:spcPts val="0"/>
              </a:spcAft>
              <a:buSzPts val="162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lnSpc>
                <a:spcPct val="90000"/>
              </a:lnSpc>
              <a:spcBef>
                <a:spcPts val="600"/>
              </a:spcBef>
              <a:spcAft>
                <a:spcPts val="0"/>
              </a:spcAft>
              <a:buSzPts val="128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28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213" name="Google Shape;213;p29"/>
          <p:cNvSpPr txBox="1">
            <a:spLocks noGrp="1"/>
          </p:cNvSpPr>
          <p:nvPr>
            <p:ph type="body" idx="5"/>
          </p:nvPr>
        </p:nvSpPr>
        <p:spPr>
          <a:xfrm>
            <a:off x="609441" y="2057400"/>
            <a:ext cx="3412871" cy="4038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14" name="Google Shape;214;p29"/>
          <p:cNvSpPr txBox="1">
            <a:spLocks noGrp="1"/>
          </p:cNvSpPr>
          <p:nvPr>
            <p:ph type="body" idx="6"/>
          </p:nvPr>
        </p:nvSpPr>
        <p:spPr>
          <a:xfrm>
            <a:off x="4387977" y="2057400"/>
            <a:ext cx="3412871" cy="4038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15" name="Google Shape;215;p29"/>
          <p:cNvSpPr txBox="1">
            <a:spLocks noGrp="1"/>
          </p:cNvSpPr>
          <p:nvPr>
            <p:ph type="body" idx="7"/>
          </p:nvPr>
        </p:nvSpPr>
        <p:spPr>
          <a:xfrm>
            <a:off x="8166513" y="2057400"/>
            <a:ext cx="3412871" cy="4038600"/>
          </a:xfrm>
          <a:prstGeom prst="rect">
            <a:avLst/>
          </a:prstGeom>
          <a:noFill/>
          <a:ln>
            <a:noFill/>
          </a:ln>
        </p:spPr>
        <p:txBody>
          <a:bodyPr spcFirstLastPara="1" wrap="square" lIns="0" tIns="0" rIns="0" bIns="0" anchor="t" anchorCtr="0">
            <a:noAutofit/>
          </a:bodyPr>
          <a:lstStyle>
            <a:lvl1pPr marL="457200" lvl="0" indent="-330200" algn="l">
              <a:lnSpc>
                <a:spcPct val="90000"/>
              </a:lnSpc>
              <a:spcBef>
                <a:spcPts val="1200"/>
              </a:spcBef>
              <a:spcAft>
                <a:spcPts val="0"/>
              </a:spcAft>
              <a:buSzPts val="1600"/>
              <a:buChar char="•"/>
              <a:defRPr sz="1600"/>
            </a:lvl1pPr>
            <a:lvl2pPr marL="914400" lvl="1" indent="-317500" algn="l">
              <a:lnSpc>
                <a:spcPct val="90000"/>
              </a:lnSpc>
              <a:spcBef>
                <a:spcPts val="800"/>
              </a:spcBef>
              <a:spcAft>
                <a:spcPts val="0"/>
              </a:spcAft>
              <a:buSzPts val="1400"/>
              <a:buChar char="•"/>
              <a:defRPr sz="1400"/>
            </a:lvl2pPr>
            <a:lvl3pPr marL="1371600" lvl="2" indent="-297180" algn="l">
              <a:lnSpc>
                <a:spcPct val="90000"/>
              </a:lnSpc>
              <a:spcBef>
                <a:spcPts val="600"/>
              </a:spcBef>
              <a:spcAft>
                <a:spcPts val="0"/>
              </a:spcAft>
              <a:buSzPts val="1080"/>
              <a:buChar char="•"/>
              <a:defRPr sz="12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16" name="Google Shape;216;p29"/>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9"/>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30"/>
          <p:cNvSpPr txBox="1">
            <a:spLocks noGrp="1"/>
          </p:cNvSpPr>
          <p:nvPr>
            <p:ph type="body" idx="1"/>
          </p:nvPr>
        </p:nvSpPr>
        <p:spPr>
          <a:xfrm>
            <a:off x="609441" y="1295401"/>
            <a:ext cx="7618016" cy="48006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800"/>
              </a:spcBef>
              <a:spcAft>
                <a:spcPts val="0"/>
              </a:spcAft>
              <a:buSzPts val="1600"/>
              <a:buChar char="•"/>
              <a:defRPr sz="1600"/>
            </a:lvl2pPr>
            <a:lvl3pPr marL="1371600" lvl="2" indent="-308610" algn="l">
              <a:lnSpc>
                <a:spcPct val="90000"/>
              </a:lnSpc>
              <a:spcBef>
                <a:spcPts val="600"/>
              </a:spcBef>
              <a:spcAft>
                <a:spcPts val="0"/>
              </a:spcAft>
              <a:buSzPts val="1260"/>
              <a:buChar char="•"/>
              <a:defRPr sz="14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21" name="Google Shape;221;p30"/>
          <p:cNvSpPr txBox="1">
            <a:spLocks noGrp="1"/>
          </p:cNvSpPr>
          <p:nvPr>
            <p:ph type="body" idx="2"/>
          </p:nvPr>
        </p:nvSpPr>
        <p:spPr>
          <a:xfrm>
            <a:off x="8532178" y="1295400"/>
            <a:ext cx="3047206" cy="4800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22" name="Google Shape;222;p30"/>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30"/>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4"/>
        <p:cNvGrpSpPr/>
        <p:nvPr/>
      </p:nvGrpSpPr>
      <p:grpSpPr>
        <a:xfrm>
          <a:off x="0" y="0"/>
          <a:ext cx="0" cy="0"/>
          <a:chOff x="0" y="0"/>
          <a:chExt cx="0" cy="0"/>
        </a:xfrm>
      </p:grpSpPr>
      <p:sp>
        <p:nvSpPr>
          <p:cNvPr id="225" name="Google Shape;225;p31"/>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1"/>
          <p:cNvSpPr>
            <a:spLocks noGrp="1"/>
          </p:cNvSpPr>
          <p:nvPr>
            <p:ph type="pic" idx="2"/>
          </p:nvPr>
        </p:nvSpPr>
        <p:spPr>
          <a:xfrm>
            <a:off x="609441" y="1295400"/>
            <a:ext cx="6703854" cy="48006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27" name="Google Shape;227;p31"/>
          <p:cNvSpPr txBox="1">
            <a:spLocks noGrp="1"/>
          </p:cNvSpPr>
          <p:nvPr>
            <p:ph type="body" idx="1"/>
          </p:nvPr>
        </p:nvSpPr>
        <p:spPr>
          <a:xfrm>
            <a:off x="7678960" y="1295400"/>
            <a:ext cx="3900424" cy="4800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28" name="Google Shape;228;p31"/>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31"/>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ontent">
  <p:cSld name="Picture with Content">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2" name="Google Shape;232;p32"/>
          <p:cNvSpPr>
            <a:spLocks noGrp="1"/>
          </p:cNvSpPr>
          <p:nvPr>
            <p:ph type="pic" idx="2"/>
          </p:nvPr>
        </p:nvSpPr>
        <p:spPr>
          <a:xfrm>
            <a:off x="609441" y="1295400"/>
            <a:ext cx="6703854" cy="48006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33" name="Google Shape;233;p32"/>
          <p:cNvSpPr txBox="1">
            <a:spLocks noGrp="1"/>
          </p:cNvSpPr>
          <p:nvPr>
            <p:ph type="body" idx="1"/>
          </p:nvPr>
        </p:nvSpPr>
        <p:spPr>
          <a:xfrm>
            <a:off x="7678960" y="1295400"/>
            <a:ext cx="3900424" cy="48006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800"/>
              </a:spcBef>
              <a:spcAft>
                <a:spcPts val="0"/>
              </a:spcAft>
              <a:buSzPts val="1600"/>
              <a:buChar char="•"/>
              <a:defRPr sz="1600"/>
            </a:lvl2pPr>
            <a:lvl3pPr marL="1371600" lvl="2" indent="-308610" algn="l">
              <a:lnSpc>
                <a:spcPct val="90000"/>
              </a:lnSpc>
              <a:spcBef>
                <a:spcPts val="600"/>
              </a:spcBef>
              <a:spcAft>
                <a:spcPts val="0"/>
              </a:spcAft>
              <a:buSzPts val="1260"/>
              <a:buChar char="•"/>
              <a:defRPr sz="14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234" name="Google Shape;234;p32"/>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5" name="Google Shape;235;p32"/>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3"/>
          <p:cNvSpPr>
            <a:spLocks noGrp="1"/>
          </p:cNvSpPr>
          <p:nvPr>
            <p:ph type="pic" idx="2"/>
          </p:nvPr>
        </p:nvSpPr>
        <p:spPr>
          <a:xfrm>
            <a:off x="609441" y="1295400"/>
            <a:ext cx="531432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39" name="Google Shape;239;p33"/>
          <p:cNvSpPr>
            <a:spLocks noGrp="1"/>
          </p:cNvSpPr>
          <p:nvPr>
            <p:ph type="pic" idx="3"/>
          </p:nvPr>
        </p:nvSpPr>
        <p:spPr>
          <a:xfrm>
            <a:off x="6265056" y="1295400"/>
            <a:ext cx="531432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40" name="Google Shape;240;p33"/>
          <p:cNvSpPr txBox="1">
            <a:spLocks noGrp="1"/>
          </p:cNvSpPr>
          <p:nvPr>
            <p:ph type="body" idx="1"/>
          </p:nvPr>
        </p:nvSpPr>
        <p:spPr>
          <a:xfrm>
            <a:off x="609441" y="4953000"/>
            <a:ext cx="531432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41" name="Google Shape;241;p33"/>
          <p:cNvSpPr txBox="1">
            <a:spLocks noGrp="1"/>
          </p:cNvSpPr>
          <p:nvPr>
            <p:ph type="body" idx="4"/>
          </p:nvPr>
        </p:nvSpPr>
        <p:spPr>
          <a:xfrm>
            <a:off x="6265056" y="4953000"/>
            <a:ext cx="531432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42" name="Google Shape;242;p33"/>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3" name="Google Shape;243;p33"/>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roduct_Picture_With_Highlights 1 1">
  <p:cSld name="1_Product_Picture_With_Highlights 1 1">
    <p:spTree>
      <p:nvGrpSpPr>
        <p:cNvPr id="1" name="Shape 244"/>
        <p:cNvGrpSpPr/>
        <p:nvPr/>
      </p:nvGrpSpPr>
      <p:grpSpPr>
        <a:xfrm>
          <a:off x="0" y="0"/>
          <a:ext cx="0" cy="0"/>
          <a:chOff x="0" y="0"/>
          <a:chExt cx="0" cy="0"/>
        </a:xfrm>
      </p:grpSpPr>
      <p:sp>
        <p:nvSpPr>
          <p:cNvPr id="245" name="Google Shape;245;p34"/>
          <p:cNvSpPr/>
          <p:nvPr/>
        </p:nvSpPr>
        <p:spPr>
          <a:xfrm flipH="1">
            <a:off x="-8393" y="0"/>
            <a:ext cx="4319849" cy="672797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p:txBody>
      </p:sp>
      <p:sp>
        <p:nvSpPr>
          <p:cNvPr id="246" name="Google Shape;246;p34"/>
          <p:cNvSpPr txBox="1">
            <a:spLocks noGrp="1"/>
          </p:cNvSpPr>
          <p:nvPr>
            <p:ph type="body" idx="1"/>
          </p:nvPr>
        </p:nvSpPr>
        <p:spPr>
          <a:xfrm>
            <a:off x="0" y="668917"/>
            <a:ext cx="4311900" cy="40470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SzPts val="2400"/>
              <a:buNone/>
              <a:defRPr sz="2600" b="1" i="0">
                <a:solidFill>
                  <a:schemeClr val="lt1"/>
                </a:solidFill>
                <a:latin typeface="Proxima Nova Rg"/>
                <a:ea typeface="Proxima Nova Rg"/>
                <a:cs typeface="Proxima Nova Rg"/>
                <a:sym typeface="Proxima Nova"/>
              </a:defRPr>
            </a:lvl1pPr>
            <a:lvl2pPr marL="914400" lvl="1" indent="-330200" algn="l">
              <a:lnSpc>
                <a:spcPct val="90000"/>
              </a:lnSpc>
              <a:spcBef>
                <a:spcPts val="800"/>
              </a:spcBef>
              <a:spcAft>
                <a:spcPts val="0"/>
              </a:spcAft>
              <a:buSzPts val="1600"/>
              <a:buChar char="•"/>
              <a:defRPr>
                <a:solidFill>
                  <a:schemeClr val="lt1"/>
                </a:solidFill>
              </a:defRPr>
            </a:lvl2pPr>
            <a:lvl3pPr marL="1371600" lvl="2" indent="-308610" algn="l">
              <a:lnSpc>
                <a:spcPct val="90000"/>
              </a:lnSpc>
              <a:spcBef>
                <a:spcPts val="600"/>
              </a:spcBef>
              <a:spcAft>
                <a:spcPts val="0"/>
              </a:spcAft>
              <a:buSzPts val="1260"/>
              <a:buChar char="•"/>
              <a:defRPr>
                <a:solidFill>
                  <a:schemeClr val="lt1"/>
                </a:solidFill>
              </a:defRPr>
            </a:lvl3pPr>
            <a:lvl4pPr marL="1828800" lvl="3" indent="-289560" algn="l">
              <a:lnSpc>
                <a:spcPct val="90000"/>
              </a:lnSpc>
              <a:spcBef>
                <a:spcPts val="600"/>
              </a:spcBef>
              <a:spcAft>
                <a:spcPts val="0"/>
              </a:spcAft>
              <a:buSzPts val="960"/>
              <a:buChar char="–"/>
              <a:defRPr>
                <a:solidFill>
                  <a:schemeClr val="lt1"/>
                </a:solidFill>
              </a:defRPr>
            </a:lvl4pPr>
            <a:lvl5pPr marL="2286000" lvl="4" indent="-289560" algn="l">
              <a:lnSpc>
                <a:spcPct val="90000"/>
              </a:lnSpc>
              <a:spcBef>
                <a:spcPts val="600"/>
              </a:spcBef>
              <a:spcAft>
                <a:spcPts val="0"/>
              </a:spcAft>
              <a:buSzPts val="960"/>
              <a:buChar char="•"/>
              <a:defRPr>
                <a:solidFill>
                  <a:schemeClr val="lt1"/>
                </a:solidFill>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247" name="Google Shape;247;p34"/>
          <p:cNvSpPr txBox="1">
            <a:spLocks noGrp="1"/>
          </p:cNvSpPr>
          <p:nvPr>
            <p:ph type="title"/>
          </p:nvPr>
        </p:nvSpPr>
        <p:spPr>
          <a:xfrm>
            <a:off x="4722001" y="304800"/>
            <a:ext cx="7228466"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4"/>
          <p:cNvSpPr>
            <a:spLocks noGrp="1"/>
          </p:cNvSpPr>
          <p:nvPr>
            <p:ph type="pic" idx="2"/>
          </p:nvPr>
        </p:nvSpPr>
        <p:spPr>
          <a:xfrm>
            <a:off x="521540" y="1922264"/>
            <a:ext cx="3268800" cy="3799172"/>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49" name="Google Shape;249;p34"/>
          <p:cNvSpPr txBox="1">
            <a:spLocks noGrp="1"/>
          </p:cNvSpPr>
          <p:nvPr>
            <p:ph type="body" idx="3"/>
          </p:nvPr>
        </p:nvSpPr>
        <p:spPr>
          <a:xfrm>
            <a:off x="-1" y="1274159"/>
            <a:ext cx="4311899" cy="404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400"/>
              <a:buNone/>
              <a:defRPr sz="1800" b="0" i="0">
                <a:solidFill>
                  <a:schemeClr val="lt1"/>
                </a:solidFill>
                <a:latin typeface="Proxima Nova Rg"/>
                <a:ea typeface="Proxima Nova Rg"/>
                <a:cs typeface="Proxima Nova Rg"/>
                <a:sym typeface="Proxima Nova"/>
              </a:defRPr>
            </a:lvl1pPr>
            <a:lvl2pPr marL="914400" lvl="1" indent="-330200" algn="l">
              <a:lnSpc>
                <a:spcPct val="90000"/>
              </a:lnSpc>
              <a:spcBef>
                <a:spcPts val="800"/>
              </a:spcBef>
              <a:spcAft>
                <a:spcPts val="0"/>
              </a:spcAft>
              <a:buSzPts val="1600"/>
              <a:buChar char="•"/>
              <a:defRPr>
                <a:solidFill>
                  <a:schemeClr val="lt1"/>
                </a:solidFill>
              </a:defRPr>
            </a:lvl2pPr>
            <a:lvl3pPr marL="1371600" lvl="2" indent="-308610" algn="l">
              <a:lnSpc>
                <a:spcPct val="90000"/>
              </a:lnSpc>
              <a:spcBef>
                <a:spcPts val="600"/>
              </a:spcBef>
              <a:spcAft>
                <a:spcPts val="0"/>
              </a:spcAft>
              <a:buSzPts val="1260"/>
              <a:buChar char="•"/>
              <a:defRPr>
                <a:solidFill>
                  <a:schemeClr val="lt1"/>
                </a:solidFill>
              </a:defRPr>
            </a:lvl3pPr>
            <a:lvl4pPr marL="1828800" lvl="3" indent="-289560" algn="l">
              <a:lnSpc>
                <a:spcPct val="90000"/>
              </a:lnSpc>
              <a:spcBef>
                <a:spcPts val="600"/>
              </a:spcBef>
              <a:spcAft>
                <a:spcPts val="0"/>
              </a:spcAft>
              <a:buSzPts val="960"/>
              <a:buChar char="–"/>
              <a:defRPr>
                <a:solidFill>
                  <a:schemeClr val="lt1"/>
                </a:solidFill>
              </a:defRPr>
            </a:lvl4pPr>
            <a:lvl5pPr marL="2286000" lvl="4" indent="-289560" algn="l">
              <a:lnSpc>
                <a:spcPct val="90000"/>
              </a:lnSpc>
              <a:spcBef>
                <a:spcPts val="600"/>
              </a:spcBef>
              <a:spcAft>
                <a:spcPts val="0"/>
              </a:spcAft>
              <a:buSzPts val="960"/>
              <a:buChar char="•"/>
              <a:defRPr>
                <a:solidFill>
                  <a:schemeClr val="lt1"/>
                </a:solidFill>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250" name="Google Shape;250;p34"/>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1" name="Google Shape;251;p34"/>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pic>
        <p:nvPicPr>
          <p:cNvPr id="252" name="Google Shape;252;p34"/>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roduct_Picture_With_Highlights 1 1">
  <p:cSld name="1_Product_Picture_With_Highlights 1 1 2">
    <p:spTree>
      <p:nvGrpSpPr>
        <p:cNvPr id="1" name="Shape 253"/>
        <p:cNvGrpSpPr/>
        <p:nvPr/>
      </p:nvGrpSpPr>
      <p:grpSpPr>
        <a:xfrm>
          <a:off x="0" y="0"/>
          <a:ext cx="0" cy="0"/>
          <a:chOff x="0" y="0"/>
          <a:chExt cx="0" cy="0"/>
        </a:xfrm>
      </p:grpSpPr>
      <p:sp>
        <p:nvSpPr>
          <p:cNvPr id="254" name="Google Shape;254;p35"/>
          <p:cNvSpPr/>
          <p:nvPr/>
        </p:nvSpPr>
        <p:spPr>
          <a:xfrm flipH="1">
            <a:off x="7876925" y="-39475"/>
            <a:ext cx="4311900" cy="6906600"/>
          </a:xfrm>
          <a:prstGeom prst="rect">
            <a:avLst/>
          </a:prstGeom>
          <a:gradFill>
            <a:gsLst>
              <a:gs pos="0">
                <a:schemeClr val="accent1"/>
              </a:gs>
              <a:gs pos="78000">
                <a:srgbClr val="81B942"/>
              </a:gs>
              <a:gs pos="100000">
                <a:srgbClr val="9BC03E"/>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p:txBody>
      </p:sp>
      <p:sp>
        <p:nvSpPr>
          <p:cNvPr id="255" name="Google Shape;255;p35"/>
          <p:cNvSpPr txBox="1">
            <a:spLocks noGrp="1"/>
          </p:cNvSpPr>
          <p:nvPr>
            <p:ph type="body" idx="1"/>
          </p:nvPr>
        </p:nvSpPr>
        <p:spPr>
          <a:xfrm>
            <a:off x="8287025" y="2280600"/>
            <a:ext cx="3491700" cy="3802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600"/>
              <a:buNone/>
              <a:defRPr sz="1600">
                <a:solidFill>
                  <a:schemeClr val="lt1"/>
                </a:solidFill>
              </a:defRPr>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56" name="Google Shape;256;p35"/>
          <p:cNvSpPr txBox="1">
            <a:spLocks noGrp="1"/>
          </p:cNvSpPr>
          <p:nvPr>
            <p:ph type="body" idx="2"/>
          </p:nvPr>
        </p:nvSpPr>
        <p:spPr>
          <a:xfrm>
            <a:off x="8398465" y="668917"/>
            <a:ext cx="3268800" cy="4047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200"/>
              </a:spcBef>
              <a:spcAft>
                <a:spcPts val="0"/>
              </a:spcAft>
              <a:buSzPts val="2400"/>
              <a:buNone/>
              <a:defRPr sz="2400" b="1" i="0">
                <a:solidFill>
                  <a:schemeClr val="lt1"/>
                </a:solidFill>
                <a:latin typeface="Proxima Nova Rg"/>
                <a:ea typeface="Proxima Nova Rg"/>
                <a:cs typeface="Proxima Nova Rg"/>
                <a:sym typeface="Proxima Nova"/>
              </a:defRPr>
            </a:lvl1pPr>
            <a:lvl2pPr marL="914400" lvl="1" indent="-330200" algn="l">
              <a:lnSpc>
                <a:spcPct val="90000"/>
              </a:lnSpc>
              <a:spcBef>
                <a:spcPts val="800"/>
              </a:spcBef>
              <a:spcAft>
                <a:spcPts val="0"/>
              </a:spcAft>
              <a:buSzPts val="1600"/>
              <a:buChar char="•"/>
              <a:defRPr>
                <a:solidFill>
                  <a:schemeClr val="lt1"/>
                </a:solidFill>
              </a:defRPr>
            </a:lvl2pPr>
            <a:lvl3pPr marL="1371600" lvl="2" indent="-308610" algn="l">
              <a:lnSpc>
                <a:spcPct val="90000"/>
              </a:lnSpc>
              <a:spcBef>
                <a:spcPts val="600"/>
              </a:spcBef>
              <a:spcAft>
                <a:spcPts val="0"/>
              </a:spcAft>
              <a:buSzPts val="1260"/>
              <a:buChar char="•"/>
              <a:defRPr>
                <a:solidFill>
                  <a:schemeClr val="lt1"/>
                </a:solidFill>
              </a:defRPr>
            </a:lvl3pPr>
            <a:lvl4pPr marL="1828800" lvl="3" indent="-289560" algn="l">
              <a:lnSpc>
                <a:spcPct val="90000"/>
              </a:lnSpc>
              <a:spcBef>
                <a:spcPts val="600"/>
              </a:spcBef>
              <a:spcAft>
                <a:spcPts val="0"/>
              </a:spcAft>
              <a:buSzPts val="960"/>
              <a:buChar char="–"/>
              <a:defRPr>
                <a:solidFill>
                  <a:schemeClr val="lt1"/>
                </a:solidFill>
              </a:defRPr>
            </a:lvl4pPr>
            <a:lvl5pPr marL="2286000" lvl="4" indent="-289560" algn="l">
              <a:lnSpc>
                <a:spcPct val="90000"/>
              </a:lnSpc>
              <a:spcBef>
                <a:spcPts val="600"/>
              </a:spcBef>
              <a:spcAft>
                <a:spcPts val="0"/>
              </a:spcAft>
              <a:buSzPts val="960"/>
              <a:buChar char="•"/>
              <a:defRPr>
                <a:solidFill>
                  <a:schemeClr val="lt1"/>
                </a:solidFill>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257" name="Google Shape;257;p35"/>
          <p:cNvSpPr txBox="1">
            <a:spLocks noGrp="1"/>
          </p:cNvSpPr>
          <p:nvPr>
            <p:ph type="title"/>
          </p:nvPr>
        </p:nvSpPr>
        <p:spPr>
          <a:xfrm>
            <a:off x="609441" y="304800"/>
            <a:ext cx="6673954"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35"/>
          <p:cNvSpPr>
            <a:spLocks noGrp="1"/>
          </p:cNvSpPr>
          <p:nvPr>
            <p:ph type="pic" idx="3"/>
          </p:nvPr>
        </p:nvSpPr>
        <p:spPr>
          <a:xfrm>
            <a:off x="609441" y="1295400"/>
            <a:ext cx="6673954"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59" name="Google Shape;259;p35"/>
          <p:cNvSpPr txBox="1">
            <a:spLocks noGrp="1"/>
          </p:cNvSpPr>
          <p:nvPr>
            <p:ph type="body" idx="4"/>
          </p:nvPr>
        </p:nvSpPr>
        <p:spPr>
          <a:xfrm>
            <a:off x="609441" y="4953000"/>
            <a:ext cx="6673954" cy="1130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300"/>
              <a:buNone/>
              <a:defRPr sz="1300">
                <a:solidFill>
                  <a:schemeClr val="accent3"/>
                </a:solidFill>
              </a:defRPr>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60" name="Google Shape;260;p35"/>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sp>
        <p:nvSpPr>
          <p:cNvPr id="261" name="Google Shape;261;p35"/>
          <p:cNvSpPr txBox="1">
            <a:spLocks noGrp="1"/>
          </p:cNvSpPr>
          <p:nvPr>
            <p:ph type="ftr" idx="11"/>
          </p:nvPr>
        </p:nvSpPr>
        <p:spPr>
          <a:xfrm>
            <a:off x="8287024" y="6393681"/>
            <a:ext cx="3292359"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roduct_Picture_With_Highlights">
  <p:cSld name="Product_Picture_With_Highlights">
    <p:spTree>
      <p:nvGrpSpPr>
        <p:cNvPr id="1" name="Shape 262"/>
        <p:cNvGrpSpPr/>
        <p:nvPr/>
      </p:nvGrpSpPr>
      <p:grpSpPr>
        <a:xfrm>
          <a:off x="0" y="0"/>
          <a:ext cx="0" cy="0"/>
          <a:chOff x="0" y="0"/>
          <a:chExt cx="0" cy="0"/>
        </a:xfrm>
      </p:grpSpPr>
      <p:sp>
        <p:nvSpPr>
          <p:cNvPr id="263" name="Google Shape;263;p36"/>
          <p:cNvSpPr/>
          <p:nvPr/>
        </p:nvSpPr>
        <p:spPr>
          <a:xfrm>
            <a:off x="6111240" y="2"/>
            <a:ext cx="6080760" cy="6857998"/>
          </a:xfrm>
          <a:prstGeom prst="rect">
            <a:avLst/>
          </a:prstGeom>
          <a:gradFill>
            <a:gsLst>
              <a:gs pos="0">
                <a:schemeClr val="accent1"/>
              </a:gs>
              <a:gs pos="100000">
                <a:srgbClr val="9BC03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64" name="Google Shape;264;p36"/>
          <p:cNvSpPr txBox="1">
            <a:spLocks noGrp="1"/>
          </p:cNvSpPr>
          <p:nvPr>
            <p:ph type="title"/>
          </p:nvPr>
        </p:nvSpPr>
        <p:spPr>
          <a:xfrm>
            <a:off x="609442" y="304800"/>
            <a:ext cx="5314328"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6"/>
          <p:cNvSpPr>
            <a:spLocks noGrp="1"/>
          </p:cNvSpPr>
          <p:nvPr>
            <p:ph type="pic" idx="2"/>
          </p:nvPr>
        </p:nvSpPr>
        <p:spPr>
          <a:xfrm>
            <a:off x="609441" y="1295400"/>
            <a:ext cx="531432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66" name="Google Shape;266;p36"/>
          <p:cNvSpPr txBox="1">
            <a:spLocks noGrp="1"/>
          </p:cNvSpPr>
          <p:nvPr>
            <p:ph type="body" idx="1"/>
          </p:nvPr>
        </p:nvSpPr>
        <p:spPr>
          <a:xfrm>
            <a:off x="609441" y="4953000"/>
            <a:ext cx="531432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300"/>
              <a:buNone/>
              <a:defRPr sz="1300">
                <a:solidFill>
                  <a:schemeClr val="accent3"/>
                </a:solidFill>
              </a:defRPr>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67" name="Google Shape;267;p36"/>
          <p:cNvSpPr txBox="1">
            <a:spLocks noGrp="1"/>
          </p:cNvSpPr>
          <p:nvPr>
            <p:ph type="body" idx="3"/>
          </p:nvPr>
        </p:nvSpPr>
        <p:spPr>
          <a:xfrm>
            <a:off x="7051590" y="1295400"/>
            <a:ext cx="3268663" cy="404812"/>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200"/>
              </a:spcBef>
              <a:spcAft>
                <a:spcPts val="0"/>
              </a:spcAft>
              <a:buSzPts val="2400"/>
              <a:buNone/>
              <a:defRPr sz="2400" b="1" i="0">
                <a:solidFill>
                  <a:schemeClr val="lt1"/>
                </a:solidFill>
                <a:latin typeface="Proxima Nova Rg"/>
                <a:ea typeface="Proxima Nova Rg"/>
                <a:cs typeface="Proxima Nova Rg"/>
                <a:sym typeface="Proxima Nova"/>
              </a:defRPr>
            </a:lvl1pPr>
            <a:lvl2pPr marL="914400" lvl="1" indent="-330200" algn="l">
              <a:lnSpc>
                <a:spcPct val="90000"/>
              </a:lnSpc>
              <a:spcBef>
                <a:spcPts val="800"/>
              </a:spcBef>
              <a:spcAft>
                <a:spcPts val="0"/>
              </a:spcAft>
              <a:buSzPts val="1600"/>
              <a:buChar char="•"/>
              <a:defRPr>
                <a:solidFill>
                  <a:schemeClr val="lt1"/>
                </a:solidFill>
              </a:defRPr>
            </a:lvl2pPr>
            <a:lvl3pPr marL="1371600" lvl="2" indent="-308610" algn="l">
              <a:lnSpc>
                <a:spcPct val="90000"/>
              </a:lnSpc>
              <a:spcBef>
                <a:spcPts val="600"/>
              </a:spcBef>
              <a:spcAft>
                <a:spcPts val="0"/>
              </a:spcAft>
              <a:buSzPts val="1260"/>
              <a:buChar char="•"/>
              <a:defRPr>
                <a:solidFill>
                  <a:schemeClr val="lt1"/>
                </a:solidFill>
              </a:defRPr>
            </a:lvl3pPr>
            <a:lvl4pPr marL="1828800" lvl="3" indent="-289560" algn="l">
              <a:lnSpc>
                <a:spcPct val="90000"/>
              </a:lnSpc>
              <a:spcBef>
                <a:spcPts val="600"/>
              </a:spcBef>
              <a:spcAft>
                <a:spcPts val="0"/>
              </a:spcAft>
              <a:buSzPts val="960"/>
              <a:buChar char="–"/>
              <a:defRPr>
                <a:solidFill>
                  <a:schemeClr val="lt1"/>
                </a:solidFill>
              </a:defRPr>
            </a:lvl4pPr>
            <a:lvl5pPr marL="2286000" lvl="4" indent="-289560" algn="l">
              <a:lnSpc>
                <a:spcPct val="90000"/>
              </a:lnSpc>
              <a:spcBef>
                <a:spcPts val="600"/>
              </a:spcBef>
              <a:spcAft>
                <a:spcPts val="0"/>
              </a:spcAft>
              <a:buSzPts val="960"/>
              <a:buChar char="•"/>
              <a:defRPr>
                <a:solidFill>
                  <a:schemeClr val="lt1"/>
                </a:solidFill>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268" name="Google Shape;268;p36"/>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sp>
        <p:nvSpPr>
          <p:cNvPr id="269" name="Google Shape;269;p36"/>
          <p:cNvSpPr txBox="1">
            <a:spLocks noGrp="1"/>
          </p:cNvSpPr>
          <p:nvPr>
            <p:ph type="ftr" idx="11"/>
          </p:nvPr>
        </p:nvSpPr>
        <p:spPr>
          <a:xfrm>
            <a:off x="8287024" y="6393681"/>
            <a:ext cx="3292359"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duct_Picture_With_Highlights 1">
  <p:cSld name="Product_Picture_With_Highlights 1">
    <p:spTree>
      <p:nvGrpSpPr>
        <p:cNvPr id="1" name="Shape 270"/>
        <p:cNvGrpSpPr/>
        <p:nvPr/>
      </p:nvGrpSpPr>
      <p:grpSpPr>
        <a:xfrm>
          <a:off x="0" y="0"/>
          <a:ext cx="0" cy="0"/>
          <a:chOff x="0" y="0"/>
          <a:chExt cx="0" cy="0"/>
        </a:xfrm>
      </p:grpSpPr>
      <p:sp>
        <p:nvSpPr>
          <p:cNvPr id="271" name="Google Shape;271;p37"/>
          <p:cNvSpPr/>
          <p:nvPr/>
        </p:nvSpPr>
        <p:spPr>
          <a:xfrm flipH="1">
            <a:off x="0" y="0"/>
            <a:ext cx="6080700" cy="6858000"/>
          </a:xfrm>
          <a:prstGeom prst="rect">
            <a:avLst/>
          </a:prstGeom>
          <a:gradFill>
            <a:gsLst>
              <a:gs pos="0">
                <a:schemeClr val="accent1"/>
              </a:gs>
              <a:gs pos="100000">
                <a:srgbClr val="9BC03E"/>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p:txBody>
      </p:sp>
      <p:sp>
        <p:nvSpPr>
          <p:cNvPr id="272" name="Google Shape;272;p37"/>
          <p:cNvSpPr txBox="1">
            <a:spLocks noGrp="1"/>
          </p:cNvSpPr>
          <p:nvPr>
            <p:ph type="body" idx="1"/>
          </p:nvPr>
        </p:nvSpPr>
        <p:spPr>
          <a:xfrm>
            <a:off x="940340" y="1295400"/>
            <a:ext cx="3268800" cy="4047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200"/>
              </a:spcBef>
              <a:spcAft>
                <a:spcPts val="0"/>
              </a:spcAft>
              <a:buSzPts val="2400"/>
              <a:buNone/>
              <a:defRPr sz="2400" b="1" i="0">
                <a:solidFill>
                  <a:schemeClr val="lt1"/>
                </a:solidFill>
                <a:latin typeface="Proxima Nova Rg"/>
                <a:ea typeface="Proxima Nova Rg"/>
                <a:cs typeface="Proxima Nova Rg"/>
                <a:sym typeface="Proxima Nova"/>
              </a:defRPr>
            </a:lvl1pPr>
            <a:lvl2pPr marL="914400" lvl="1" indent="-330200" algn="l">
              <a:lnSpc>
                <a:spcPct val="90000"/>
              </a:lnSpc>
              <a:spcBef>
                <a:spcPts val="800"/>
              </a:spcBef>
              <a:spcAft>
                <a:spcPts val="0"/>
              </a:spcAft>
              <a:buSzPts val="1600"/>
              <a:buChar char="•"/>
              <a:defRPr>
                <a:solidFill>
                  <a:schemeClr val="lt1"/>
                </a:solidFill>
              </a:defRPr>
            </a:lvl2pPr>
            <a:lvl3pPr marL="1371600" lvl="2" indent="-308610" algn="l">
              <a:lnSpc>
                <a:spcPct val="90000"/>
              </a:lnSpc>
              <a:spcBef>
                <a:spcPts val="600"/>
              </a:spcBef>
              <a:spcAft>
                <a:spcPts val="0"/>
              </a:spcAft>
              <a:buSzPts val="1260"/>
              <a:buChar char="•"/>
              <a:defRPr>
                <a:solidFill>
                  <a:schemeClr val="lt1"/>
                </a:solidFill>
              </a:defRPr>
            </a:lvl3pPr>
            <a:lvl4pPr marL="1828800" lvl="3" indent="-289560" algn="l">
              <a:lnSpc>
                <a:spcPct val="90000"/>
              </a:lnSpc>
              <a:spcBef>
                <a:spcPts val="600"/>
              </a:spcBef>
              <a:spcAft>
                <a:spcPts val="0"/>
              </a:spcAft>
              <a:buSzPts val="960"/>
              <a:buChar char="–"/>
              <a:defRPr>
                <a:solidFill>
                  <a:schemeClr val="lt1"/>
                </a:solidFill>
              </a:defRPr>
            </a:lvl4pPr>
            <a:lvl5pPr marL="2286000" lvl="4" indent="-289560" algn="l">
              <a:lnSpc>
                <a:spcPct val="90000"/>
              </a:lnSpc>
              <a:spcBef>
                <a:spcPts val="600"/>
              </a:spcBef>
              <a:spcAft>
                <a:spcPts val="0"/>
              </a:spcAft>
              <a:buSzPts val="960"/>
              <a:buChar char="•"/>
              <a:defRPr>
                <a:solidFill>
                  <a:schemeClr val="lt1"/>
                </a:solidFill>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273" name="Google Shape;273;p37"/>
          <p:cNvSpPr txBox="1">
            <a:spLocks noGrp="1"/>
          </p:cNvSpPr>
          <p:nvPr>
            <p:ph type="title"/>
          </p:nvPr>
        </p:nvSpPr>
        <p:spPr>
          <a:xfrm>
            <a:off x="6636267" y="304800"/>
            <a:ext cx="5314200"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37"/>
          <p:cNvSpPr>
            <a:spLocks noGrp="1"/>
          </p:cNvSpPr>
          <p:nvPr>
            <p:ph type="pic" idx="2"/>
          </p:nvPr>
        </p:nvSpPr>
        <p:spPr>
          <a:xfrm>
            <a:off x="6636266" y="1295400"/>
            <a:ext cx="5314200"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75" name="Google Shape;275;p37"/>
          <p:cNvSpPr txBox="1">
            <a:spLocks noGrp="1"/>
          </p:cNvSpPr>
          <p:nvPr>
            <p:ph type="body" idx="3"/>
          </p:nvPr>
        </p:nvSpPr>
        <p:spPr>
          <a:xfrm>
            <a:off x="6636266" y="4953000"/>
            <a:ext cx="5314200" cy="1130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300"/>
              <a:buNone/>
              <a:defRPr sz="1300">
                <a:solidFill>
                  <a:schemeClr val="accent3"/>
                </a:solidFill>
              </a:defRPr>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76" name="Google Shape;276;p37"/>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7" name="Google Shape;277;p37"/>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pic>
        <p:nvPicPr>
          <p:cNvPr id="278" name="Google Shape;278;p37"/>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32"/>
        <p:cNvGrpSpPr/>
        <p:nvPr/>
      </p:nvGrpSpPr>
      <p:grpSpPr>
        <a:xfrm>
          <a:off x="0" y="0"/>
          <a:ext cx="0" cy="0"/>
          <a:chOff x="0" y="0"/>
          <a:chExt cx="0" cy="0"/>
        </a:xfrm>
      </p:grpSpPr>
      <p:sp>
        <p:nvSpPr>
          <p:cNvPr id="33" name="Google Shape;33;p5"/>
          <p:cNvSpPr>
            <a:spLocks noGrp="1"/>
          </p:cNvSpPr>
          <p:nvPr>
            <p:ph type="pic" idx="2"/>
          </p:nvPr>
        </p:nvSpPr>
        <p:spPr>
          <a:xfrm>
            <a:off x="6446067" y="-1"/>
            <a:ext cx="5742757" cy="6726726"/>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4" name="Google Shape;34;p5"/>
          <p:cNvSpPr txBox="1">
            <a:spLocks noGrp="1"/>
          </p:cNvSpPr>
          <p:nvPr>
            <p:ph type="title"/>
          </p:nvPr>
        </p:nvSpPr>
        <p:spPr>
          <a:xfrm>
            <a:off x="609441" y="304800"/>
            <a:ext cx="4840745"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09441" y="1295401"/>
            <a:ext cx="4840745" cy="48006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800"/>
              </a:spcBef>
              <a:spcAft>
                <a:spcPts val="0"/>
              </a:spcAft>
              <a:buSzPts val="1600"/>
              <a:buChar char="•"/>
              <a:defRPr sz="1600"/>
            </a:lvl2pPr>
            <a:lvl3pPr marL="1371600" lvl="2" indent="-308610" algn="l">
              <a:lnSpc>
                <a:spcPct val="90000"/>
              </a:lnSpc>
              <a:spcBef>
                <a:spcPts val="600"/>
              </a:spcBef>
              <a:spcAft>
                <a:spcPts val="0"/>
              </a:spcAft>
              <a:buSzPts val="1260"/>
              <a:buChar char="•"/>
              <a:defRPr sz="1400"/>
            </a:lvl3pPr>
            <a:lvl4pPr marL="1828800" lvl="3" indent="-289560" algn="l">
              <a:lnSpc>
                <a:spcPct val="90000"/>
              </a:lnSpc>
              <a:spcBef>
                <a:spcPts val="600"/>
              </a:spcBef>
              <a:spcAft>
                <a:spcPts val="0"/>
              </a:spcAft>
              <a:buSzPts val="960"/>
              <a:buChar char="–"/>
              <a:defRPr sz="1200"/>
            </a:lvl4pPr>
            <a:lvl5pPr marL="2286000" lvl="4" indent="-289560" algn="l">
              <a:lnSpc>
                <a:spcPct val="90000"/>
              </a:lnSpc>
              <a:spcBef>
                <a:spcPts val="600"/>
              </a:spcBef>
              <a:spcAft>
                <a:spcPts val="0"/>
              </a:spcAft>
              <a:buSzPts val="960"/>
              <a:buChar char="•"/>
              <a:defRPr sz="1200"/>
            </a:lvl5pPr>
            <a:lvl6pPr marL="2743200" lvl="5" indent="-289560" algn="l">
              <a:lnSpc>
                <a:spcPct val="90000"/>
              </a:lnSpc>
              <a:spcBef>
                <a:spcPts val="600"/>
              </a:spcBef>
              <a:spcAft>
                <a:spcPts val="0"/>
              </a:spcAft>
              <a:buSzPts val="960"/>
              <a:buChar char="–"/>
              <a:defRPr sz="1200"/>
            </a:lvl6pPr>
            <a:lvl7pPr marL="3200400" lvl="6" indent="-304800" algn="l">
              <a:lnSpc>
                <a:spcPct val="90000"/>
              </a:lnSpc>
              <a:spcBef>
                <a:spcPts val="600"/>
              </a:spcBef>
              <a:spcAft>
                <a:spcPts val="0"/>
              </a:spcAft>
              <a:buSzPts val="1200"/>
              <a:buChar char="•"/>
              <a:defRPr sz="1200"/>
            </a:lvl7pPr>
            <a:lvl8pPr marL="3657600" lvl="7" indent="-289559" algn="l">
              <a:lnSpc>
                <a:spcPct val="90000"/>
              </a:lnSpc>
              <a:spcBef>
                <a:spcPts val="600"/>
              </a:spcBef>
              <a:spcAft>
                <a:spcPts val="0"/>
              </a:spcAft>
              <a:buSzPts val="960"/>
              <a:buChar char="–"/>
              <a:defRPr sz="1200"/>
            </a:lvl8pPr>
            <a:lvl9pPr marL="4114800" lvl="8" indent="-304800" algn="l">
              <a:lnSpc>
                <a:spcPct val="90000"/>
              </a:lnSpc>
              <a:spcBef>
                <a:spcPts val="600"/>
              </a:spcBef>
              <a:spcAft>
                <a:spcPts val="0"/>
              </a:spcAft>
              <a:buSzPts val="1200"/>
              <a:buChar char="•"/>
              <a:defRPr sz="1200"/>
            </a:lvl9pPr>
          </a:lstStyle>
          <a:p>
            <a:endParaRPr/>
          </a:p>
        </p:txBody>
      </p:sp>
      <p:sp>
        <p:nvSpPr>
          <p:cNvPr id="36" name="Google Shape;36;p5"/>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5"/>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Four Pictures with Captions">
  <p:cSld name="1_Four Pictures with Captions">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38"/>
          <p:cNvSpPr>
            <a:spLocks noGrp="1"/>
          </p:cNvSpPr>
          <p:nvPr>
            <p:ph type="pic" idx="2"/>
          </p:nvPr>
        </p:nvSpPr>
        <p:spPr>
          <a:xfrm>
            <a:off x="609441" y="1295400"/>
            <a:ext cx="2633617"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82" name="Google Shape;282;p38"/>
          <p:cNvSpPr>
            <a:spLocks noGrp="1"/>
          </p:cNvSpPr>
          <p:nvPr>
            <p:ph type="pic" idx="3"/>
          </p:nvPr>
        </p:nvSpPr>
        <p:spPr>
          <a:xfrm>
            <a:off x="3388045" y="1295400"/>
            <a:ext cx="2633617"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83" name="Google Shape;283;p38"/>
          <p:cNvSpPr txBox="1">
            <a:spLocks noGrp="1"/>
          </p:cNvSpPr>
          <p:nvPr>
            <p:ph type="body" idx="1"/>
          </p:nvPr>
        </p:nvSpPr>
        <p:spPr>
          <a:xfrm>
            <a:off x="609441" y="4953000"/>
            <a:ext cx="2633617"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84" name="Google Shape;284;p38"/>
          <p:cNvSpPr txBox="1">
            <a:spLocks noGrp="1"/>
          </p:cNvSpPr>
          <p:nvPr>
            <p:ph type="body" idx="4"/>
          </p:nvPr>
        </p:nvSpPr>
        <p:spPr>
          <a:xfrm>
            <a:off x="3388045" y="4953000"/>
            <a:ext cx="2633617"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85" name="Google Shape;285;p38"/>
          <p:cNvSpPr>
            <a:spLocks noGrp="1"/>
          </p:cNvSpPr>
          <p:nvPr>
            <p:ph type="pic" idx="5"/>
          </p:nvPr>
        </p:nvSpPr>
        <p:spPr>
          <a:xfrm>
            <a:off x="6166649" y="1295400"/>
            <a:ext cx="2633617"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86" name="Google Shape;286;p38"/>
          <p:cNvSpPr>
            <a:spLocks noGrp="1"/>
          </p:cNvSpPr>
          <p:nvPr>
            <p:ph type="pic" idx="6"/>
          </p:nvPr>
        </p:nvSpPr>
        <p:spPr>
          <a:xfrm>
            <a:off x="8945253" y="1295400"/>
            <a:ext cx="2633617"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87" name="Google Shape;287;p38"/>
          <p:cNvSpPr txBox="1">
            <a:spLocks noGrp="1"/>
          </p:cNvSpPr>
          <p:nvPr>
            <p:ph type="body" idx="7"/>
          </p:nvPr>
        </p:nvSpPr>
        <p:spPr>
          <a:xfrm>
            <a:off x="6166649" y="4953000"/>
            <a:ext cx="2633617"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88" name="Google Shape;288;p38"/>
          <p:cNvSpPr txBox="1">
            <a:spLocks noGrp="1"/>
          </p:cNvSpPr>
          <p:nvPr>
            <p:ph type="body" idx="8"/>
          </p:nvPr>
        </p:nvSpPr>
        <p:spPr>
          <a:xfrm>
            <a:off x="8945253" y="4953000"/>
            <a:ext cx="2633617"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89" name="Google Shape;289;p38"/>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0" name="Google Shape;290;p38"/>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Five Pictures with Captions">
  <p:cSld name="2_Five Pictures with Captions">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3" name="Google Shape;293;p39"/>
          <p:cNvSpPr>
            <a:spLocks noGrp="1"/>
          </p:cNvSpPr>
          <p:nvPr>
            <p:ph type="pic" idx="2"/>
          </p:nvPr>
        </p:nvSpPr>
        <p:spPr>
          <a:xfrm>
            <a:off x="609441" y="1295400"/>
            <a:ext cx="210365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94" name="Google Shape;294;p39"/>
          <p:cNvSpPr>
            <a:spLocks noGrp="1"/>
          </p:cNvSpPr>
          <p:nvPr>
            <p:ph type="pic" idx="3"/>
          </p:nvPr>
        </p:nvSpPr>
        <p:spPr>
          <a:xfrm>
            <a:off x="2823049" y="1295400"/>
            <a:ext cx="210365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95" name="Google Shape;295;p39"/>
          <p:cNvSpPr txBox="1">
            <a:spLocks noGrp="1"/>
          </p:cNvSpPr>
          <p:nvPr>
            <p:ph type="body" idx="1"/>
          </p:nvPr>
        </p:nvSpPr>
        <p:spPr>
          <a:xfrm>
            <a:off x="609441" y="4953000"/>
            <a:ext cx="210365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96" name="Google Shape;296;p39"/>
          <p:cNvSpPr txBox="1">
            <a:spLocks noGrp="1"/>
          </p:cNvSpPr>
          <p:nvPr>
            <p:ph type="body" idx="4"/>
          </p:nvPr>
        </p:nvSpPr>
        <p:spPr>
          <a:xfrm>
            <a:off x="2823049" y="4953000"/>
            <a:ext cx="210365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297" name="Google Shape;297;p39"/>
          <p:cNvSpPr>
            <a:spLocks noGrp="1"/>
          </p:cNvSpPr>
          <p:nvPr>
            <p:ph type="pic" idx="5"/>
          </p:nvPr>
        </p:nvSpPr>
        <p:spPr>
          <a:xfrm>
            <a:off x="5036657" y="1295400"/>
            <a:ext cx="210365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98" name="Google Shape;298;p39"/>
          <p:cNvSpPr>
            <a:spLocks noGrp="1"/>
          </p:cNvSpPr>
          <p:nvPr>
            <p:ph type="pic" idx="6"/>
          </p:nvPr>
        </p:nvSpPr>
        <p:spPr>
          <a:xfrm>
            <a:off x="7250265" y="1295400"/>
            <a:ext cx="210365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99" name="Google Shape;299;p39"/>
          <p:cNvSpPr txBox="1">
            <a:spLocks noGrp="1"/>
          </p:cNvSpPr>
          <p:nvPr>
            <p:ph type="body" idx="7"/>
          </p:nvPr>
        </p:nvSpPr>
        <p:spPr>
          <a:xfrm>
            <a:off x="5036657" y="4953000"/>
            <a:ext cx="210365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300" name="Google Shape;300;p39"/>
          <p:cNvSpPr txBox="1">
            <a:spLocks noGrp="1"/>
          </p:cNvSpPr>
          <p:nvPr>
            <p:ph type="body" idx="8"/>
          </p:nvPr>
        </p:nvSpPr>
        <p:spPr>
          <a:xfrm>
            <a:off x="7250265" y="4953000"/>
            <a:ext cx="210365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301" name="Google Shape;301;p39"/>
          <p:cNvSpPr>
            <a:spLocks noGrp="1"/>
          </p:cNvSpPr>
          <p:nvPr>
            <p:ph type="pic" idx="9"/>
          </p:nvPr>
        </p:nvSpPr>
        <p:spPr>
          <a:xfrm>
            <a:off x="9463873" y="1295400"/>
            <a:ext cx="2103658" cy="3505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02" name="Google Shape;302;p39"/>
          <p:cNvSpPr txBox="1">
            <a:spLocks noGrp="1"/>
          </p:cNvSpPr>
          <p:nvPr>
            <p:ph type="body" idx="13"/>
          </p:nvPr>
        </p:nvSpPr>
        <p:spPr>
          <a:xfrm>
            <a:off x="9463873" y="4953000"/>
            <a:ext cx="2103658" cy="11304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800"/>
              <a:buNone/>
              <a:defRPr sz="18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303" name="Google Shape;303;p39"/>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4" name="Google Shape;304;p39"/>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609442" y="304800"/>
            <a:ext cx="11001868"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sz="2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7" name="Google Shape;307;p40"/>
          <p:cNvSpPr>
            <a:spLocks noGrp="1"/>
          </p:cNvSpPr>
          <p:nvPr>
            <p:ph type="pic" idx="2"/>
          </p:nvPr>
        </p:nvSpPr>
        <p:spPr>
          <a:xfrm>
            <a:off x="609441" y="1295400"/>
            <a:ext cx="3412871" cy="2743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08" name="Google Shape;308;p40"/>
          <p:cNvSpPr txBox="1">
            <a:spLocks noGrp="1"/>
          </p:cNvSpPr>
          <p:nvPr>
            <p:ph type="body" idx="1"/>
          </p:nvPr>
        </p:nvSpPr>
        <p:spPr>
          <a:xfrm>
            <a:off x="609441" y="4211392"/>
            <a:ext cx="3412871" cy="188460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600"/>
              <a:buNone/>
              <a:defRPr sz="16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309" name="Google Shape;309;p40"/>
          <p:cNvSpPr>
            <a:spLocks noGrp="1"/>
          </p:cNvSpPr>
          <p:nvPr>
            <p:ph type="pic" idx="3"/>
          </p:nvPr>
        </p:nvSpPr>
        <p:spPr>
          <a:xfrm>
            <a:off x="4387977" y="1295400"/>
            <a:ext cx="3412871" cy="2743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10" name="Google Shape;310;p40"/>
          <p:cNvSpPr>
            <a:spLocks noGrp="1"/>
          </p:cNvSpPr>
          <p:nvPr>
            <p:ph type="pic" idx="4"/>
          </p:nvPr>
        </p:nvSpPr>
        <p:spPr>
          <a:xfrm>
            <a:off x="8166513" y="1295400"/>
            <a:ext cx="3412871" cy="2743200"/>
          </a:xfrm>
          <a:prstGeom prst="rect">
            <a:avLst/>
          </a:prstGeom>
          <a:noFill/>
          <a:ln>
            <a:noFill/>
          </a:ln>
        </p:spPr>
        <p:txBody>
          <a:bodyPr spcFirstLastPara="1" wrap="square" lIns="0" tIns="457200" rIns="0" bIns="0" anchor="t" anchorCtr="0">
            <a:noAutofit/>
          </a:bodyPr>
          <a:lstStyle>
            <a:lvl1pPr marR="0" lvl="0" algn="ctr" rtl="0">
              <a:lnSpc>
                <a:spcPct val="90000"/>
              </a:lnSpc>
              <a:spcBef>
                <a:spcPts val="1200"/>
              </a:spcBef>
              <a:spcAft>
                <a:spcPts val="0"/>
              </a:spcAft>
              <a:buClr>
                <a:srgbClr val="454340"/>
              </a:buClr>
              <a:buSzPts val="1800"/>
              <a:buFont typeface="Arial"/>
              <a:buNone/>
              <a:defRPr sz="1800" b="0" i="0" u="none" strike="noStrike" cap="none">
                <a:solidFill>
                  <a:srgbClr val="454340"/>
                </a:solidFill>
                <a:latin typeface="Proxima Nova Rg"/>
                <a:ea typeface="Proxima Nova Rg"/>
                <a:cs typeface="Proxima Nova Rg"/>
                <a:sym typeface="Proxima Nova"/>
              </a:defRPr>
            </a:lvl1pPr>
            <a:lvl2pPr marR="0" lvl="1" algn="l" rtl="0">
              <a:lnSpc>
                <a:spcPct val="90000"/>
              </a:lnSpc>
              <a:spcBef>
                <a:spcPts val="800"/>
              </a:spcBef>
              <a:spcAft>
                <a:spcPts val="0"/>
              </a:spcAft>
              <a:buClr>
                <a:srgbClr val="646669"/>
              </a:buClr>
              <a:buSzPts val="2800"/>
              <a:buFont typeface="Arial"/>
              <a:buNone/>
              <a:defRPr sz="2800" b="0" i="0" u="none" strike="noStrike" cap="none">
                <a:solidFill>
                  <a:srgbClr val="646669"/>
                </a:solidFill>
                <a:latin typeface="Proxima Nova Rg"/>
                <a:ea typeface="Proxima Nova Rg"/>
                <a:cs typeface="Proxima Nova Rg"/>
                <a:sym typeface="Proxima Nova"/>
              </a:defRPr>
            </a:lvl2pPr>
            <a:lvl3pPr marR="0" lvl="2" algn="l" rtl="0">
              <a:lnSpc>
                <a:spcPct val="90000"/>
              </a:lnSpc>
              <a:spcBef>
                <a:spcPts val="600"/>
              </a:spcBef>
              <a:spcAft>
                <a:spcPts val="0"/>
              </a:spcAft>
              <a:buClr>
                <a:srgbClr val="646669"/>
              </a:buClr>
              <a:buSzPts val="2160"/>
              <a:buFont typeface="Arial"/>
              <a:buNone/>
              <a:defRPr sz="2400" b="0" i="0" u="none" strike="noStrike" cap="none">
                <a:solidFill>
                  <a:srgbClr val="646669"/>
                </a:solidFill>
                <a:latin typeface="Proxima Nova Rg"/>
                <a:ea typeface="Proxima Nova Rg"/>
                <a:cs typeface="Proxima Nova Rg"/>
                <a:sym typeface="Proxima Nova"/>
              </a:defRPr>
            </a:lvl3pPr>
            <a:lvl4pPr marR="0" lvl="3" algn="l" rtl="0">
              <a:lnSpc>
                <a:spcPct val="90000"/>
              </a:lnSpc>
              <a:spcBef>
                <a:spcPts val="600"/>
              </a:spcBef>
              <a:spcAft>
                <a:spcPts val="0"/>
              </a:spcAft>
              <a:buClr>
                <a:schemeClr val="accent1"/>
              </a:buClr>
              <a:buSzPts val="1600"/>
              <a:buFont typeface="Arial"/>
              <a:buNone/>
              <a:defRPr sz="2000" b="0" i="0" u="none" strike="noStrike" cap="none">
                <a:solidFill>
                  <a:srgbClr val="646669"/>
                </a:solidFill>
                <a:latin typeface="Proxima Nova Rg"/>
                <a:ea typeface="Proxima Nova Rg"/>
                <a:cs typeface="Proxima Nova Rg"/>
                <a:sym typeface="Proxima Nova"/>
              </a:defRPr>
            </a:lvl4pPr>
            <a:lvl5pPr marR="0" lvl="4" algn="l" rtl="0">
              <a:lnSpc>
                <a:spcPct val="90000"/>
              </a:lnSpc>
              <a:spcBef>
                <a:spcPts val="600"/>
              </a:spcBef>
              <a:spcAft>
                <a:spcPts val="0"/>
              </a:spcAft>
              <a:buClr>
                <a:srgbClr val="646669"/>
              </a:buClr>
              <a:buSzPts val="1600"/>
              <a:buFont typeface="Arial"/>
              <a:buNone/>
              <a:defRPr sz="2000" b="0" i="0" u="none" strike="noStrike" cap="none">
                <a:solidFill>
                  <a:srgbClr val="646669"/>
                </a:solidFill>
                <a:latin typeface="Proxima Nova Rg"/>
                <a:ea typeface="Proxima Nova Rg"/>
                <a:cs typeface="Proxima Nova Rg"/>
                <a:sym typeface="Proxima Nova"/>
              </a:defRPr>
            </a:lvl5pPr>
            <a:lvl6pPr marR="0" lvl="5"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11" name="Google Shape;311;p40"/>
          <p:cNvSpPr txBox="1">
            <a:spLocks noGrp="1"/>
          </p:cNvSpPr>
          <p:nvPr>
            <p:ph type="body" idx="5"/>
          </p:nvPr>
        </p:nvSpPr>
        <p:spPr>
          <a:xfrm>
            <a:off x="4387977" y="4211392"/>
            <a:ext cx="3412871" cy="188460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600"/>
              <a:buNone/>
              <a:defRPr sz="16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312" name="Google Shape;312;p40"/>
          <p:cNvSpPr txBox="1">
            <a:spLocks noGrp="1"/>
          </p:cNvSpPr>
          <p:nvPr>
            <p:ph type="body" idx="6"/>
          </p:nvPr>
        </p:nvSpPr>
        <p:spPr>
          <a:xfrm>
            <a:off x="8166513" y="4211392"/>
            <a:ext cx="3412871" cy="188460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SzPts val="1600"/>
              <a:buNone/>
              <a:defRPr sz="1600"/>
            </a:lvl1pPr>
            <a:lvl2pPr marL="914400" lvl="1" indent="-228600" algn="l">
              <a:lnSpc>
                <a:spcPct val="90000"/>
              </a:lnSpc>
              <a:spcBef>
                <a:spcPts val="800"/>
              </a:spcBef>
              <a:spcAft>
                <a:spcPts val="0"/>
              </a:spcAft>
              <a:buSzPts val="1200"/>
              <a:buNone/>
              <a:defRPr sz="1200"/>
            </a:lvl2pPr>
            <a:lvl3pPr marL="1371600" lvl="2" indent="-228600" algn="l">
              <a:lnSpc>
                <a:spcPct val="90000"/>
              </a:lnSpc>
              <a:spcBef>
                <a:spcPts val="600"/>
              </a:spcBef>
              <a:spcAft>
                <a:spcPts val="0"/>
              </a:spcAft>
              <a:buSzPts val="9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lnSpc>
                <a:spcPct val="90000"/>
              </a:lnSpc>
              <a:spcBef>
                <a:spcPts val="600"/>
              </a:spcBef>
              <a:spcAft>
                <a:spcPts val="0"/>
              </a:spcAft>
              <a:buSzPts val="720"/>
              <a:buNone/>
              <a:defRPr sz="900"/>
            </a:lvl6pPr>
            <a:lvl7pPr marL="3200400" lvl="6" indent="-228600" algn="l">
              <a:lnSpc>
                <a:spcPct val="90000"/>
              </a:lnSpc>
              <a:spcBef>
                <a:spcPts val="600"/>
              </a:spcBef>
              <a:spcAft>
                <a:spcPts val="0"/>
              </a:spcAft>
              <a:buSzPts val="900"/>
              <a:buNone/>
              <a:defRPr sz="900"/>
            </a:lvl7pPr>
            <a:lvl8pPr marL="3657600" lvl="7" indent="-228600" algn="l">
              <a:lnSpc>
                <a:spcPct val="90000"/>
              </a:lnSpc>
              <a:spcBef>
                <a:spcPts val="600"/>
              </a:spcBef>
              <a:spcAft>
                <a:spcPts val="0"/>
              </a:spcAft>
              <a:buSzPts val="720"/>
              <a:buNone/>
              <a:defRPr sz="900"/>
            </a:lvl8pPr>
            <a:lvl9pPr marL="4114800" lvl="8" indent="-228600" algn="l">
              <a:lnSpc>
                <a:spcPct val="90000"/>
              </a:lnSpc>
              <a:spcBef>
                <a:spcPts val="600"/>
              </a:spcBef>
              <a:spcAft>
                <a:spcPts val="0"/>
              </a:spcAft>
              <a:buSzPts val="900"/>
              <a:buNone/>
              <a:defRPr sz="900"/>
            </a:lvl9pPr>
          </a:lstStyle>
          <a:p>
            <a:endParaRPr/>
          </a:p>
        </p:txBody>
      </p:sp>
      <p:sp>
        <p:nvSpPr>
          <p:cNvPr id="313" name="Google Shape;313;p40"/>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4" name="Google Shape;314;p40"/>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osing Option 1">
  <p:cSld name="Closing Option 1">
    <p:bg>
      <p:bgPr>
        <a:solidFill>
          <a:schemeClr val="accent1"/>
        </a:solidFill>
        <a:effectLst/>
      </p:bgPr>
    </p:bg>
    <p:spTree>
      <p:nvGrpSpPr>
        <p:cNvPr id="1" name="Shape 315"/>
        <p:cNvGrpSpPr/>
        <p:nvPr/>
      </p:nvGrpSpPr>
      <p:grpSpPr>
        <a:xfrm>
          <a:off x="0" y="0"/>
          <a:ext cx="0" cy="0"/>
          <a:chOff x="0" y="0"/>
          <a:chExt cx="0" cy="0"/>
        </a:xfrm>
      </p:grpSpPr>
      <p:sp>
        <p:nvSpPr>
          <p:cNvPr id="316" name="Google Shape;316;p41"/>
          <p:cNvSpPr/>
          <p:nvPr/>
        </p:nvSpPr>
        <p:spPr>
          <a:xfrm>
            <a:off x="0" y="2"/>
            <a:ext cx="12203187" cy="6857998"/>
          </a:xfrm>
          <a:prstGeom prst="rect">
            <a:avLst/>
          </a:prstGeom>
          <a:gradFill>
            <a:gsLst>
              <a:gs pos="0">
                <a:schemeClr val="accent1"/>
              </a:gs>
              <a:gs pos="100000">
                <a:srgbClr val="9BC03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sp>
        <p:nvSpPr>
          <p:cNvPr id="317" name="Google Shape;317;p41"/>
          <p:cNvSpPr txBox="1">
            <a:spLocks noGrp="1"/>
          </p:cNvSpPr>
          <p:nvPr>
            <p:ph type="title"/>
          </p:nvPr>
        </p:nvSpPr>
        <p:spPr>
          <a:xfrm>
            <a:off x="609441" y="304800"/>
            <a:ext cx="9141619" cy="18288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000"/>
              <a:buFont typeface="Proxima Nova"/>
              <a:buNone/>
              <a:defRPr sz="5000" b="0" i="0">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8" name="Google Shape;318;p41"/>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1_Closing Option 2">
  <p:cSld name="1_Closing Option 2">
    <p:bg>
      <p:bgPr>
        <a:solidFill>
          <a:srgbClr val="272F27"/>
        </a:solidFill>
        <a:effectLst/>
      </p:bgPr>
    </p:bg>
    <p:spTree>
      <p:nvGrpSpPr>
        <p:cNvPr id="1" name="Shape 319"/>
        <p:cNvGrpSpPr/>
        <p:nvPr/>
      </p:nvGrpSpPr>
      <p:grpSpPr>
        <a:xfrm>
          <a:off x="0" y="0"/>
          <a:ext cx="0" cy="0"/>
          <a:chOff x="0" y="0"/>
          <a:chExt cx="0" cy="0"/>
        </a:xfrm>
      </p:grpSpPr>
      <p:sp>
        <p:nvSpPr>
          <p:cNvPr id="320" name="Google Shape;320;p42"/>
          <p:cNvSpPr/>
          <p:nvPr/>
        </p:nvSpPr>
        <p:spPr>
          <a:xfrm>
            <a:off x="0" y="0"/>
            <a:ext cx="1219200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21" name="Google Shape;321;p42"/>
          <p:cNvSpPr txBox="1">
            <a:spLocks noGrp="1"/>
          </p:cNvSpPr>
          <p:nvPr>
            <p:ph type="title"/>
          </p:nvPr>
        </p:nvSpPr>
        <p:spPr>
          <a:xfrm>
            <a:off x="609441" y="304800"/>
            <a:ext cx="9141619" cy="18288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000"/>
              <a:buFont typeface="Proxima Nova"/>
              <a:buNone/>
              <a:defRPr sz="5000" b="0" i="0">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2" name="Google Shape;322;p42"/>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pos="736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5" name="Google Shape;325;p43"/>
          <p:cNvSpPr txBox="1">
            <a:spLocks noGrp="1"/>
          </p:cNvSpPr>
          <p:nvPr>
            <p:ph type="body" idx="1"/>
          </p:nvPr>
        </p:nvSpPr>
        <p:spPr>
          <a:xfrm rot="5400000">
            <a:off x="3694113" y="-1789270"/>
            <a:ext cx="4800600" cy="10969943"/>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800"/>
              </a:spcBef>
              <a:spcAft>
                <a:spcPts val="0"/>
              </a:spcAft>
              <a:buSzPts val="1800"/>
              <a:buChar char="•"/>
              <a:defRPr/>
            </a:lvl2pPr>
            <a:lvl3pPr marL="1371600" lvl="2" indent="-331469" algn="l">
              <a:lnSpc>
                <a:spcPct val="90000"/>
              </a:lnSpc>
              <a:spcBef>
                <a:spcPts val="600"/>
              </a:spcBef>
              <a:spcAft>
                <a:spcPts val="0"/>
              </a:spcAft>
              <a:buSzPts val="1620"/>
              <a:buChar char="•"/>
              <a:defRPr/>
            </a:lvl3pPr>
            <a:lvl4pPr marL="1828800" lvl="3" indent="-320039" algn="l">
              <a:lnSpc>
                <a:spcPct val="90000"/>
              </a:lnSpc>
              <a:spcBef>
                <a:spcPts val="600"/>
              </a:spcBef>
              <a:spcAft>
                <a:spcPts val="0"/>
              </a:spcAft>
              <a:buSzPts val="1440"/>
              <a:buChar char="–"/>
              <a:defRPr/>
            </a:lvl4pPr>
            <a:lvl5pPr marL="2286000" lvl="4" indent="-320039" algn="l">
              <a:lnSpc>
                <a:spcPct val="90000"/>
              </a:lnSpc>
              <a:spcBef>
                <a:spcPts val="600"/>
              </a:spcBef>
              <a:spcAft>
                <a:spcPts val="0"/>
              </a:spcAft>
              <a:buSzPts val="1440"/>
              <a:buChar char="•"/>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326" name="Google Shape;326;p43"/>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7" name="Google Shape;327;p43"/>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8"/>
        <p:cNvGrpSpPr/>
        <p:nvPr/>
      </p:nvGrpSpPr>
      <p:grpSpPr>
        <a:xfrm>
          <a:off x="0" y="0"/>
          <a:ext cx="0" cy="0"/>
          <a:chOff x="0" y="0"/>
          <a:chExt cx="0" cy="0"/>
        </a:xfrm>
      </p:grpSpPr>
      <p:sp>
        <p:nvSpPr>
          <p:cNvPr id="329" name="Google Shape;329;p44"/>
          <p:cNvSpPr txBox="1">
            <a:spLocks noGrp="1"/>
          </p:cNvSpPr>
          <p:nvPr>
            <p:ph type="title"/>
          </p:nvPr>
        </p:nvSpPr>
        <p:spPr>
          <a:xfrm rot="5400000">
            <a:off x="8177948" y="2694565"/>
            <a:ext cx="5791200" cy="1011672"/>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Proxima Nova"/>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0" name="Google Shape;330;p44"/>
          <p:cNvSpPr txBox="1">
            <a:spLocks noGrp="1"/>
          </p:cNvSpPr>
          <p:nvPr>
            <p:ph type="body" idx="1"/>
          </p:nvPr>
        </p:nvSpPr>
        <p:spPr>
          <a:xfrm rot="5400000">
            <a:off x="2538584" y="-1624342"/>
            <a:ext cx="5791200" cy="9649486"/>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800"/>
              </a:spcBef>
              <a:spcAft>
                <a:spcPts val="0"/>
              </a:spcAft>
              <a:buSzPts val="1800"/>
              <a:buChar char="•"/>
              <a:defRPr/>
            </a:lvl2pPr>
            <a:lvl3pPr marL="1371600" lvl="2" indent="-331469" algn="l">
              <a:lnSpc>
                <a:spcPct val="90000"/>
              </a:lnSpc>
              <a:spcBef>
                <a:spcPts val="600"/>
              </a:spcBef>
              <a:spcAft>
                <a:spcPts val="0"/>
              </a:spcAft>
              <a:buSzPts val="1620"/>
              <a:buChar char="•"/>
              <a:defRPr/>
            </a:lvl3pPr>
            <a:lvl4pPr marL="1828800" lvl="3" indent="-320039" algn="l">
              <a:lnSpc>
                <a:spcPct val="90000"/>
              </a:lnSpc>
              <a:spcBef>
                <a:spcPts val="600"/>
              </a:spcBef>
              <a:spcAft>
                <a:spcPts val="0"/>
              </a:spcAft>
              <a:buSzPts val="1440"/>
              <a:buChar char="–"/>
              <a:defRPr/>
            </a:lvl4pPr>
            <a:lvl5pPr marL="2286000" lvl="4" indent="-320039" algn="l">
              <a:lnSpc>
                <a:spcPct val="90000"/>
              </a:lnSpc>
              <a:spcBef>
                <a:spcPts val="600"/>
              </a:spcBef>
              <a:spcAft>
                <a:spcPts val="0"/>
              </a:spcAft>
              <a:buSzPts val="1440"/>
              <a:buChar char="•"/>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331" name="Google Shape;331;p44"/>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2" name="Google Shape;332;p44"/>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492" y="593367"/>
            <a:ext cx="11357841"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492" y="1536633"/>
            <a:ext cx="11357841" cy="4555200"/>
          </a:xfrm>
          <a:prstGeom prst="rect">
            <a:avLst/>
          </a:prstGeom>
        </p:spPr>
        <p:txBody>
          <a:bodyPr spcFirstLastPara="1" wrap="square" lIns="91425" tIns="91425" rIns="91425" bIns="91425" anchor="t" anchorCtr="0">
            <a:noAutofit/>
          </a:bodyPr>
          <a:lstStyle>
            <a:lvl1pPr marL="609448" lvl="0" indent="-457086">
              <a:spcBef>
                <a:spcPts val="0"/>
              </a:spcBef>
              <a:spcAft>
                <a:spcPts val="0"/>
              </a:spcAft>
              <a:buSzPts val="1800"/>
              <a:buChar char="●"/>
              <a:defRPr/>
            </a:lvl1pPr>
            <a:lvl2pPr marL="1218895" lvl="1" indent="-423228">
              <a:spcBef>
                <a:spcPts val="2133"/>
              </a:spcBef>
              <a:spcAft>
                <a:spcPts val="0"/>
              </a:spcAft>
              <a:buSzPts val="1400"/>
              <a:buChar char="○"/>
              <a:defRPr/>
            </a:lvl2pPr>
            <a:lvl3pPr marL="1828343" lvl="2" indent="-423228">
              <a:spcBef>
                <a:spcPts val="2133"/>
              </a:spcBef>
              <a:spcAft>
                <a:spcPts val="0"/>
              </a:spcAft>
              <a:buSzPts val="1400"/>
              <a:buChar char="■"/>
              <a:defRPr/>
            </a:lvl3pPr>
            <a:lvl4pPr marL="2437790" lvl="3" indent="-423228">
              <a:spcBef>
                <a:spcPts val="2133"/>
              </a:spcBef>
              <a:spcAft>
                <a:spcPts val="0"/>
              </a:spcAft>
              <a:buSzPts val="1400"/>
              <a:buChar char="●"/>
              <a:defRPr/>
            </a:lvl4pPr>
            <a:lvl5pPr marL="3047238" lvl="4" indent="-423228">
              <a:spcBef>
                <a:spcPts val="2133"/>
              </a:spcBef>
              <a:spcAft>
                <a:spcPts val="0"/>
              </a:spcAft>
              <a:buSzPts val="1400"/>
              <a:buChar char="○"/>
              <a:defRPr/>
            </a:lvl5pPr>
            <a:lvl6pPr marL="3656686" lvl="5" indent="-423228">
              <a:spcBef>
                <a:spcPts val="2133"/>
              </a:spcBef>
              <a:spcAft>
                <a:spcPts val="0"/>
              </a:spcAft>
              <a:buSzPts val="1400"/>
              <a:buChar char="■"/>
              <a:defRPr/>
            </a:lvl6pPr>
            <a:lvl7pPr marL="4266133" lvl="6" indent="-423228">
              <a:spcBef>
                <a:spcPts val="2133"/>
              </a:spcBef>
              <a:spcAft>
                <a:spcPts val="0"/>
              </a:spcAft>
              <a:buSzPts val="1400"/>
              <a:buChar char="●"/>
              <a:defRPr/>
            </a:lvl7pPr>
            <a:lvl8pPr marL="4875581" lvl="7" indent="-423228">
              <a:spcBef>
                <a:spcPts val="2133"/>
              </a:spcBef>
              <a:spcAft>
                <a:spcPts val="0"/>
              </a:spcAft>
              <a:buSzPts val="1400"/>
              <a:buChar char="○"/>
              <a:defRPr/>
            </a:lvl8pPr>
            <a:lvl9pPr marL="5485028" lvl="8" indent="-423228">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3669" y="62176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1746913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1_Divider_Slide_No Subtitle">
  <p:cSld name="1_Divider_Slide_No Subtitle">
    <p:bg>
      <p:bgPr>
        <a:solidFill>
          <a:srgbClr val="046A38"/>
        </a:solidFill>
        <a:effectLst/>
      </p:bgPr>
    </p:bg>
    <p:spTree>
      <p:nvGrpSpPr>
        <p:cNvPr id="1" name="Shape 346"/>
        <p:cNvGrpSpPr/>
        <p:nvPr/>
      </p:nvGrpSpPr>
      <p:grpSpPr>
        <a:xfrm>
          <a:off x="0" y="0"/>
          <a:ext cx="0" cy="0"/>
          <a:chOff x="0" y="0"/>
          <a:chExt cx="0" cy="0"/>
        </a:xfrm>
      </p:grpSpPr>
      <p:sp>
        <p:nvSpPr>
          <p:cNvPr id="347" name="Google Shape;347;p47"/>
          <p:cNvSpPr/>
          <p:nvPr/>
        </p:nvSpPr>
        <p:spPr>
          <a:xfrm>
            <a:off x="0" y="2"/>
            <a:ext cx="12203187" cy="685799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sp>
        <p:nvSpPr>
          <p:cNvPr id="348" name="Google Shape;348;p47"/>
          <p:cNvSpPr txBox="1">
            <a:spLocks noGrp="1"/>
          </p:cNvSpPr>
          <p:nvPr>
            <p:ph type="ctrTitle"/>
          </p:nvPr>
        </p:nvSpPr>
        <p:spPr>
          <a:xfrm>
            <a:off x="0" y="2651760"/>
            <a:ext cx="12188825" cy="155448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500"/>
              <a:buFont typeface="Proxima Nova"/>
              <a:buNone/>
              <a:defRPr sz="4500" b="0" i="0">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9" name="Google Shape;349;p47"/>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0" name="Google Shape;350;p47"/>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pic>
        <p:nvPicPr>
          <p:cNvPr id="351" name="Google Shape;351;p47"/>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werful Statement/Quote">
  <p:cSld name="Powerful Statement/Quote">
    <p:spTree>
      <p:nvGrpSpPr>
        <p:cNvPr id="1" name="Shape 53"/>
        <p:cNvGrpSpPr/>
        <p:nvPr/>
      </p:nvGrpSpPr>
      <p:grpSpPr>
        <a:xfrm>
          <a:off x="0" y="0"/>
          <a:ext cx="0" cy="0"/>
          <a:chOff x="0" y="0"/>
          <a:chExt cx="0" cy="0"/>
        </a:xfrm>
      </p:grpSpPr>
      <p:sp>
        <p:nvSpPr>
          <p:cNvPr id="54" name="Google Shape;54;p7"/>
          <p:cNvSpPr txBox="1">
            <a:spLocks noGrp="1"/>
          </p:cNvSpPr>
          <p:nvPr>
            <p:ph type="body" idx="1"/>
          </p:nvPr>
        </p:nvSpPr>
        <p:spPr>
          <a:xfrm>
            <a:off x="1950530" y="1882392"/>
            <a:ext cx="8287766" cy="2301422"/>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SzPts val="3199"/>
              <a:buNone/>
              <a:defRPr sz="3199" b="0" i="0">
                <a:solidFill>
                  <a:schemeClr val="dk2"/>
                </a:solidFill>
                <a:latin typeface="Proxima Nova Rg"/>
                <a:ea typeface="Proxima Nova Rg"/>
                <a:cs typeface="Proxima Nova Rg"/>
                <a:sym typeface="Proxima Nova"/>
              </a:defRPr>
            </a:lvl1pPr>
            <a:lvl2pPr marL="914400" lvl="1" indent="-228600" algn="l">
              <a:lnSpc>
                <a:spcPct val="90000"/>
              </a:lnSpc>
              <a:spcBef>
                <a:spcPts val="800"/>
              </a:spcBef>
              <a:spcAft>
                <a:spcPts val="0"/>
              </a:spcAft>
              <a:buSzPts val="1600"/>
              <a:buNone/>
              <a:defRPr/>
            </a:lvl2pPr>
            <a:lvl3pPr marL="1371600" lvl="2" indent="-228600" algn="l">
              <a:lnSpc>
                <a:spcPct val="90000"/>
              </a:lnSpc>
              <a:spcBef>
                <a:spcPts val="600"/>
              </a:spcBef>
              <a:spcAft>
                <a:spcPts val="0"/>
              </a:spcAft>
              <a:buSzPts val="1260"/>
              <a:buNone/>
              <a:defRPr/>
            </a:lvl3pPr>
            <a:lvl4pPr marL="1828800" lvl="3" indent="-228600" algn="l">
              <a:lnSpc>
                <a:spcPct val="90000"/>
              </a:lnSpc>
              <a:spcBef>
                <a:spcPts val="600"/>
              </a:spcBef>
              <a:spcAft>
                <a:spcPts val="0"/>
              </a:spcAft>
              <a:buSzPts val="960"/>
              <a:buNone/>
              <a:defRPr/>
            </a:lvl4pPr>
            <a:lvl5pPr marL="2286000" lvl="4" indent="-228600" algn="l">
              <a:lnSpc>
                <a:spcPct val="90000"/>
              </a:lnSpc>
              <a:spcBef>
                <a:spcPts val="600"/>
              </a:spcBef>
              <a:spcAft>
                <a:spcPts val="0"/>
              </a:spcAft>
              <a:buSzPts val="960"/>
              <a:buNone/>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55" name="Google Shape;55;p7"/>
          <p:cNvSpPr txBox="1">
            <a:spLocks noGrp="1"/>
          </p:cNvSpPr>
          <p:nvPr>
            <p:ph type="body" idx="2"/>
          </p:nvPr>
        </p:nvSpPr>
        <p:spPr>
          <a:xfrm>
            <a:off x="4310526" y="4445978"/>
            <a:ext cx="3567771" cy="29144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200"/>
              </a:spcBef>
              <a:spcAft>
                <a:spcPts val="0"/>
              </a:spcAft>
              <a:buSzPts val="1400"/>
              <a:buNone/>
              <a:defRPr sz="1400" b="0" i="0">
                <a:solidFill>
                  <a:schemeClr val="accent3"/>
                </a:solidFill>
                <a:latin typeface="Proxima Nova Rg"/>
                <a:ea typeface="Proxima Nova Rg"/>
                <a:cs typeface="Proxima Nova Rg"/>
                <a:sym typeface="Proxima Nova"/>
              </a:defRPr>
            </a:lvl1pPr>
            <a:lvl2pPr marL="914400" lvl="1" indent="-228600" algn="ctr">
              <a:lnSpc>
                <a:spcPct val="90000"/>
              </a:lnSpc>
              <a:spcBef>
                <a:spcPts val="800"/>
              </a:spcBef>
              <a:spcAft>
                <a:spcPts val="0"/>
              </a:spcAft>
              <a:buSzPts val="1600"/>
              <a:buNone/>
              <a:defRPr b="1" i="0">
                <a:latin typeface="Proxima Nova Rg"/>
                <a:ea typeface="Proxima Nova Rg"/>
                <a:cs typeface="Proxima Nova Rg"/>
                <a:sym typeface="Proxima Nova"/>
              </a:defRPr>
            </a:lvl2pPr>
            <a:lvl3pPr marL="1371600" lvl="2" indent="-228600" algn="ctr">
              <a:lnSpc>
                <a:spcPct val="90000"/>
              </a:lnSpc>
              <a:spcBef>
                <a:spcPts val="600"/>
              </a:spcBef>
              <a:spcAft>
                <a:spcPts val="0"/>
              </a:spcAft>
              <a:buSzPts val="1260"/>
              <a:buNone/>
              <a:defRPr b="1" i="0">
                <a:latin typeface="Proxima Nova Rg"/>
                <a:ea typeface="Proxima Nova Rg"/>
                <a:cs typeface="Proxima Nova Rg"/>
                <a:sym typeface="Proxima Nova"/>
              </a:defRPr>
            </a:lvl3pPr>
            <a:lvl4pPr marL="1828800" lvl="3" indent="-228600" algn="ctr">
              <a:lnSpc>
                <a:spcPct val="90000"/>
              </a:lnSpc>
              <a:spcBef>
                <a:spcPts val="600"/>
              </a:spcBef>
              <a:spcAft>
                <a:spcPts val="0"/>
              </a:spcAft>
              <a:buSzPts val="960"/>
              <a:buNone/>
              <a:defRPr b="1" i="0">
                <a:latin typeface="Proxima Nova Rg"/>
                <a:ea typeface="Proxima Nova Rg"/>
                <a:cs typeface="Proxima Nova Rg"/>
                <a:sym typeface="Proxima Nova"/>
              </a:defRPr>
            </a:lvl4pPr>
            <a:lvl5pPr marL="2286000" lvl="4" indent="-228600" algn="ctr">
              <a:lnSpc>
                <a:spcPct val="90000"/>
              </a:lnSpc>
              <a:spcBef>
                <a:spcPts val="600"/>
              </a:spcBef>
              <a:spcAft>
                <a:spcPts val="0"/>
              </a:spcAft>
              <a:buSzPts val="960"/>
              <a:buNone/>
              <a:defRPr b="1" i="0">
                <a:latin typeface="Proxima Nova Rg"/>
                <a:ea typeface="Proxima Nova Rg"/>
                <a:cs typeface="Proxima Nova Rg"/>
                <a:sym typeface="Proxima Nova"/>
              </a:defRPr>
            </a:lvl5pPr>
            <a:lvl6pPr marL="2743200" lvl="5" indent="-320039" algn="l">
              <a:lnSpc>
                <a:spcPct val="90000"/>
              </a:lnSpc>
              <a:spcBef>
                <a:spcPts val="600"/>
              </a:spcBef>
              <a:spcAft>
                <a:spcPts val="0"/>
              </a:spcAft>
              <a:buSzPts val="1440"/>
              <a:buChar char="–"/>
              <a:defRPr/>
            </a:lvl6pPr>
            <a:lvl7pPr marL="3200400" lvl="6" indent="-342900" algn="l">
              <a:lnSpc>
                <a:spcPct val="90000"/>
              </a:lnSpc>
              <a:spcBef>
                <a:spcPts val="600"/>
              </a:spcBef>
              <a:spcAft>
                <a:spcPts val="0"/>
              </a:spcAft>
              <a:buSzPts val="1800"/>
              <a:buChar char="•"/>
              <a:defRPr/>
            </a:lvl7pPr>
            <a:lvl8pPr marL="3657600" lvl="7" indent="-320040" algn="l">
              <a:lnSpc>
                <a:spcPct val="90000"/>
              </a:lnSpc>
              <a:spcBef>
                <a:spcPts val="600"/>
              </a:spcBef>
              <a:spcAft>
                <a:spcPts val="0"/>
              </a:spcAft>
              <a:buSzPts val="1440"/>
              <a:buChar char="–"/>
              <a:defRPr/>
            </a:lvl8pPr>
            <a:lvl9pPr marL="4114800" lvl="8" indent="-342900" algn="l">
              <a:lnSpc>
                <a:spcPct val="90000"/>
              </a:lnSpc>
              <a:spcBef>
                <a:spcPts val="600"/>
              </a:spcBef>
              <a:spcAft>
                <a:spcPts val="0"/>
              </a:spcAft>
              <a:buSzPts val="1800"/>
              <a:buChar char="•"/>
              <a:defRPr/>
            </a:lvl9pPr>
          </a:lstStyle>
          <a:p>
            <a:endParaRPr/>
          </a:p>
        </p:txBody>
      </p:sp>
      <p:sp>
        <p:nvSpPr>
          <p:cNvPr id="56" name="Google Shape;56;p7"/>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slide">
  <p:cSld name="Thank you slide">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523603" y="2565696"/>
            <a:ext cx="9141619" cy="155448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accent1"/>
              </a:buClr>
              <a:buSzPts val="5800"/>
              <a:buFont typeface="Proxima Nova"/>
              <a:buNone/>
              <a:defRPr sz="5800" b="0" i="0">
                <a:solidFill>
                  <a:schemeClr val="accen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3"/>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2" name="Google Shape;102;p13"/>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03" name="Google Shape;103;p13"/>
          <p:cNvSpPr/>
          <p:nvPr/>
        </p:nvSpPr>
        <p:spPr>
          <a:xfrm>
            <a:off x="0" y="6730861"/>
            <a:ext cx="12192000" cy="136566"/>
          </a:xfrm>
          <a:prstGeom prst="rect">
            <a:avLst/>
          </a:prstGeom>
          <a:gradFill>
            <a:gsLst>
              <a:gs pos="0">
                <a:schemeClr val="accent1"/>
              </a:gs>
              <a:gs pos="100000">
                <a:srgbClr val="9BC03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04" name="Google Shape;104;p13"/>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_Slide_With_Subtitle">
  <p:cSld name="Divider_Slide_With_Subtitle">
    <p:bg>
      <p:bgPr>
        <a:solidFill>
          <a:srgbClr val="046A38"/>
        </a:solidFill>
        <a:effectLst/>
      </p:bgPr>
    </p:bg>
    <p:spTree>
      <p:nvGrpSpPr>
        <p:cNvPr id="1" name="Shape 105"/>
        <p:cNvGrpSpPr/>
        <p:nvPr/>
      </p:nvGrpSpPr>
      <p:grpSpPr>
        <a:xfrm>
          <a:off x="0" y="0"/>
          <a:ext cx="0" cy="0"/>
          <a:chOff x="0" y="0"/>
          <a:chExt cx="0" cy="0"/>
        </a:xfrm>
      </p:grpSpPr>
      <p:sp>
        <p:nvSpPr>
          <p:cNvPr id="106" name="Google Shape;106;p14"/>
          <p:cNvSpPr/>
          <p:nvPr/>
        </p:nvSpPr>
        <p:spPr>
          <a:xfrm>
            <a:off x="0" y="2"/>
            <a:ext cx="12203187" cy="6857998"/>
          </a:xfrm>
          <a:prstGeom prst="rect">
            <a:avLst/>
          </a:prstGeom>
          <a:gradFill>
            <a:gsLst>
              <a:gs pos="0">
                <a:schemeClr val="accent1"/>
              </a:gs>
              <a:gs pos="100000">
                <a:srgbClr val="9BC03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sp>
        <p:nvSpPr>
          <p:cNvPr id="107" name="Google Shape;107;p14"/>
          <p:cNvSpPr txBox="1">
            <a:spLocks noGrp="1"/>
          </p:cNvSpPr>
          <p:nvPr>
            <p:ph type="ctrTitle"/>
          </p:nvPr>
        </p:nvSpPr>
        <p:spPr>
          <a:xfrm>
            <a:off x="609441" y="2763520"/>
            <a:ext cx="9141619" cy="15544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500"/>
              <a:buFont typeface="Proxima Nova"/>
              <a:buNone/>
              <a:defRPr sz="4500" b="0" i="0">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4"/>
          <p:cNvSpPr txBox="1">
            <a:spLocks noGrp="1"/>
          </p:cNvSpPr>
          <p:nvPr>
            <p:ph type="subTitle" idx="1"/>
          </p:nvPr>
        </p:nvSpPr>
        <p:spPr>
          <a:xfrm>
            <a:off x="609441" y="4419600"/>
            <a:ext cx="9141619" cy="1188720"/>
          </a:xfrm>
          <a:prstGeom prst="rect">
            <a:avLst/>
          </a:prstGeom>
          <a:noFill/>
          <a:ln>
            <a:noFill/>
          </a:ln>
        </p:spPr>
        <p:txBody>
          <a:bodyPr spcFirstLastPara="1" wrap="square" lIns="0" tIns="0" rIns="0" bIns="0" anchor="t" anchorCtr="0">
            <a:noAutofit/>
          </a:bodyPr>
          <a:lstStyle>
            <a:lvl1pPr lvl="0" algn="l">
              <a:lnSpc>
                <a:spcPct val="90000"/>
              </a:lnSpc>
              <a:spcBef>
                <a:spcPts val="600"/>
              </a:spcBef>
              <a:spcAft>
                <a:spcPts val="0"/>
              </a:spcAft>
              <a:buSzPts val="2200"/>
              <a:buNone/>
              <a:defRPr sz="2200">
                <a:solidFill>
                  <a:schemeClr val="lt1"/>
                </a:solidFill>
              </a:defRPr>
            </a:lvl1pPr>
            <a:lvl2pPr lvl="1" algn="ctr">
              <a:lnSpc>
                <a:spcPct val="90000"/>
              </a:lnSpc>
              <a:spcBef>
                <a:spcPts val="800"/>
              </a:spcBef>
              <a:spcAft>
                <a:spcPts val="0"/>
              </a:spcAft>
              <a:buSzPts val="1600"/>
              <a:buNone/>
              <a:defRPr>
                <a:solidFill>
                  <a:schemeClr val="lt1"/>
                </a:solidFill>
              </a:defRPr>
            </a:lvl2pPr>
            <a:lvl3pPr lvl="2" algn="ctr">
              <a:lnSpc>
                <a:spcPct val="90000"/>
              </a:lnSpc>
              <a:spcBef>
                <a:spcPts val="600"/>
              </a:spcBef>
              <a:spcAft>
                <a:spcPts val="0"/>
              </a:spcAft>
              <a:buSzPts val="1260"/>
              <a:buNone/>
              <a:defRPr>
                <a:solidFill>
                  <a:schemeClr val="lt1"/>
                </a:solidFill>
              </a:defRPr>
            </a:lvl3pPr>
            <a:lvl4pPr lvl="3" algn="ctr">
              <a:lnSpc>
                <a:spcPct val="90000"/>
              </a:lnSpc>
              <a:spcBef>
                <a:spcPts val="600"/>
              </a:spcBef>
              <a:spcAft>
                <a:spcPts val="0"/>
              </a:spcAft>
              <a:buSzPts val="960"/>
              <a:buNone/>
              <a:defRPr>
                <a:solidFill>
                  <a:schemeClr val="lt1"/>
                </a:solidFill>
              </a:defRPr>
            </a:lvl4pPr>
            <a:lvl5pPr lvl="4" algn="ctr">
              <a:lnSpc>
                <a:spcPct val="90000"/>
              </a:lnSpc>
              <a:spcBef>
                <a:spcPts val="600"/>
              </a:spcBef>
              <a:spcAft>
                <a:spcPts val="0"/>
              </a:spcAft>
              <a:buSzPts val="960"/>
              <a:buNone/>
              <a:defRPr>
                <a:solidFill>
                  <a:schemeClr val="lt1"/>
                </a:solidFill>
              </a:defRPr>
            </a:lvl5pPr>
            <a:lvl6pPr lvl="5" algn="ctr">
              <a:lnSpc>
                <a:spcPct val="90000"/>
              </a:lnSpc>
              <a:spcBef>
                <a:spcPts val="600"/>
              </a:spcBef>
              <a:spcAft>
                <a:spcPts val="0"/>
              </a:spcAft>
              <a:buSzPts val="960"/>
              <a:buNone/>
              <a:defRPr>
                <a:solidFill>
                  <a:schemeClr val="lt1"/>
                </a:solidFill>
              </a:defRPr>
            </a:lvl6pPr>
            <a:lvl7pPr lvl="6" algn="ctr">
              <a:lnSpc>
                <a:spcPct val="90000"/>
              </a:lnSpc>
              <a:spcBef>
                <a:spcPts val="600"/>
              </a:spcBef>
              <a:spcAft>
                <a:spcPts val="0"/>
              </a:spcAft>
              <a:buSzPts val="1200"/>
              <a:buNone/>
              <a:defRPr>
                <a:solidFill>
                  <a:schemeClr val="lt1"/>
                </a:solidFill>
              </a:defRPr>
            </a:lvl7pPr>
            <a:lvl8pPr lvl="7" algn="ctr">
              <a:lnSpc>
                <a:spcPct val="90000"/>
              </a:lnSpc>
              <a:spcBef>
                <a:spcPts val="600"/>
              </a:spcBef>
              <a:spcAft>
                <a:spcPts val="0"/>
              </a:spcAft>
              <a:buSzPts val="960"/>
              <a:buNone/>
              <a:defRPr>
                <a:solidFill>
                  <a:schemeClr val="lt1"/>
                </a:solidFill>
              </a:defRPr>
            </a:lvl8pPr>
            <a:lvl9pPr lvl="8" algn="ctr">
              <a:lnSpc>
                <a:spcPct val="90000"/>
              </a:lnSpc>
              <a:spcBef>
                <a:spcPts val="600"/>
              </a:spcBef>
              <a:spcAft>
                <a:spcPts val="0"/>
              </a:spcAft>
              <a:buSzPts val="1200"/>
              <a:buNone/>
              <a:defRPr>
                <a:solidFill>
                  <a:schemeClr val="lt1"/>
                </a:solidFill>
              </a:defRPr>
            </a:lvl9pPr>
          </a:lstStyle>
          <a:p>
            <a:endParaRPr/>
          </a:p>
        </p:txBody>
      </p:sp>
      <p:sp>
        <p:nvSpPr>
          <p:cNvPr id="109" name="Google Shape;109;p14"/>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0" name="Google Shape;110;p14"/>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pic>
        <p:nvPicPr>
          <p:cNvPr id="111" name="Google Shape;111;p14"/>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Divider_Slide_With_Subtitle">
  <p:cSld name="1_Divider_Slide_With_Subtitle">
    <p:bg>
      <p:bgPr>
        <a:solidFill>
          <a:srgbClr val="046A38"/>
        </a:solidFill>
        <a:effectLst/>
      </p:bgPr>
    </p:bg>
    <p:spTree>
      <p:nvGrpSpPr>
        <p:cNvPr id="1" name="Shape 112"/>
        <p:cNvGrpSpPr/>
        <p:nvPr/>
      </p:nvGrpSpPr>
      <p:grpSpPr>
        <a:xfrm>
          <a:off x="0" y="0"/>
          <a:ext cx="0" cy="0"/>
          <a:chOff x="0" y="0"/>
          <a:chExt cx="0" cy="0"/>
        </a:xfrm>
      </p:grpSpPr>
      <p:sp>
        <p:nvSpPr>
          <p:cNvPr id="113" name="Google Shape;113;p15"/>
          <p:cNvSpPr/>
          <p:nvPr/>
        </p:nvSpPr>
        <p:spPr>
          <a:xfrm>
            <a:off x="0" y="2"/>
            <a:ext cx="12203187" cy="685799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sp>
        <p:nvSpPr>
          <p:cNvPr id="114" name="Google Shape;114;p15"/>
          <p:cNvSpPr txBox="1">
            <a:spLocks noGrp="1"/>
          </p:cNvSpPr>
          <p:nvPr>
            <p:ph type="ctrTitle"/>
          </p:nvPr>
        </p:nvSpPr>
        <p:spPr>
          <a:xfrm>
            <a:off x="609441" y="2763520"/>
            <a:ext cx="9141619" cy="15544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500"/>
              <a:buFont typeface="Proxima Nova"/>
              <a:buNone/>
              <a:defRPr sz="4500" b="0" i="0">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5"/>
          <p:cNvSpPr txBox="1">
            <a:spLocks noGrp="1"/>
          </p:cNvSpPr>
          <p:nvPr>
            <p:ph type="subTitle" idx="1"/>
          </p:nvPr>
        </p:nvSpPr>
        <p:spPr>
          <a:xfrm>
            <a:off x="609441" y="4419600"/>
            <a:ext cx="9141619" cy="1188720"/>
          </a:xfrm>
          <a:prstGeom prst="rect">
            <a:avLst/>
          </a:prstGeom>
          <a:noFill/>
          <a:ln>
            <a:noFill/>
          </a:ln>
        </p:spPr>
        <p:txBody>
          <a:bodyPr spcFirstLastPara="1" wrap="square" lIns="0" tIns="0" rIns="0" bIns="0" anchor="t" anchorCtr="0">
            <a:noAutofit/>
          </a:bodyPr>
          <a:lstStyle>
            <a:lvl1pPr lvl="0" algn="l">
              <a:lnSpc>
                <a:spcPct val="90000"/>
              </a:lnSpc>
              <a:spcBef>
                <a:spcPts val="600"/>
              </a:spcBef>
              <a:spcAft>
                <a:spcPts val="0"/>
              </a:spcAft>
              <a:buSzPts val="2200"/>
              <a:buNone/>
              <a:defRPr sz="2200">
                <a:solidFill>
                  <a:schemeClr val="lt1"/>
                </a:solidFill>
              </a:defRPr>
            </a:lvl1pPr>
            <a:lvl2pPr lvl="1" algn="ctr">
              <a:lnSpc>
                <a:spcPct val="90000"/>
              </a:lnSpc>
              <a:spcBef>
                <a:spcPts val="800"/>
              </a:spcBef>
              <a:spcAft>
                <a:spcPts val="0"/>
              </a:spcAft>
              <a:buSzPts val="1600"/>
              <a:buNone/>
              <a:defRPr>
                <a:solidFill>
                  <a:schemeClr val="lt1"/>
                </a:solidFill>
              </a:defRPr>
            </a:lvl2pPr>
            <a:lvl3pPr lvl="2" algn="ctr">
              <a:lnSpc>
                <a:spcPct val="90000"/>
              </a:lnSpc>
              <a:spcBef>
                <a:spcPts val="600"/>
              </a:spcBef>
              <a:spcAft>
                <a:spcPts val="0"/>
              </a:spcAft>
              <a:buSzPts val="1260"/>
              <a:buNone/>
              <a:defRPr>
                <a:solidFill>
                  <a:schemeClr val="lt1"/>
                </a:solidFill>
              </a:defRPr>
            </a:lvl3pPr>
            <a:lvl4pPr lvl="3" algn="ctr">
              <a:lnSpc>
                <a:spcPct val="90000"/>
              </a:lnSpc>
              <a:spcBef>
                <a:spcPts val="600"/>
              </a:spcBef>
              <a:spcAft>
                <a:spcPts val="0"/>
              </a:spcAft>
              <a:buSzPts val="960"/>
              <a:buNone/>
              <a:defRPr>
                <a:solidFill>
                  <a:schemeClr val="lt1"/>
                </a:solidFill>
              </a:defRPr>
            </a:lvl4pPr>
            <a:lvl5pPr lvl="4" algn="ctr">
              <a:lnSpc>
                <a:spcPct val="90000"/>
              </a:lnSpc>
              <a:spcBef>
                <a:spcPts val="600"/>
              </a:spcBef>
              <a:spcAft>
                <a:spcPts val="0"/>
              </a:spcAft>
              <a:buSzPts val="960"/>
              <a:buNone/>
              <a:defRPr>
                <a:solidFill>
                  <a:schemeClr val="lt1"/>
                </a:solidFill>
              </a:defRPr>
            </a:lvl5pPr>
            <a:lvl6pPr lvl="5" algn="ctr">
              <a:lnSpc>
                <a:spcPct val="90000"/>
              </a:lnSpc>
              <a:spcBef>
                <a:spcPts val="600"/>
              </a:spcBef>
              <a:spcAft>
                <a:spcPts val="0"/>
              </a:spcAft>
              <a:buSzPts val="960"/>
              <a:buNone/>
              <a:defRPr>
                <a:solidFill>
                  <a:schemeClr val="lt1"/>
                </a:solidFill>
              </a:defRPr>
            </a:lvl6pPr>
            <a:lvl7pPr lvl="6" algn="ctr">
              <a:lnSpc>
                <a:spcPct val="90000"/>
              </a:lnSpc>
              <a:spcBef>
                <a:spcPts val="600"/>
              </a:spcBef>
              <a:spcAft>
                <a:spcPts val="0"/>
              </a:spcAft>
              <a:buSzPts val="1200"/>
              <a:buNone/>
              <a:defRPr>
                <a:solidFill>
                  <a:schemeClr val="lt1"/>
                </a:solidFill>
              </a:defRPr>
            </a:lvl7pPr>
            <a:lvl8pPr lvl="7" algn="ctr">
              <a:lnSpc>
                <a:spcPct val="90000"/>
              </a:lnSpc>
              <a:spcBef>
                <a:spcPts val="600"/>
              </a:spcBef>
              <a:spcAft>
                <a:spcPts val="0"/>
              </a:spcAft>
              <a:buSzPts val="960"/>
              <a:buNone/>
              <a:defRPr>
                <a:solidFill>
                  <a:schemeClr val="lt1"/>
                </a:solidFill>
              </a:defRPr>
            </a:lvl8pPr>
            <a:lvl9pPr lvl="8" algn="ctr">
              <a:lnSpc>
                <a:spcPct val="90000"/>
              </a:lnSpc>
              <a:spcBef>
                <a:spcPts val="600"/>
              </a:spcBef>
              <a:spcAft>
                <a:spcPts val="0"/>
              </a:spcAft>
              <a:buSzPts val="1200"/>
              <a:buNone/>
              <a:defRPr>
                <a:solidFill>
                  <a:schemeClr val="lt1"/>
                </a:solidFill>
              </a:defRPr>
            </a:lvl9pPr>
          </a:lstStyle>
          <a:p>
            <a:endParaRPr/>
          </a:p>
        </p:txBody>
      </p:sp>
      <p:sp>
        <p:nvSpPr>
          <p:cNvPr id="116" name="Google Shape;116;p15"/>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15"/>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pic>
        <p:nvPicPr>
          <p:cNvPr id="118" name="Google Shape;118;p15"/>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_Green_Slide">
  <p:cSld name="Blank_Green_Slide">
    <p:bg>
      <p:bgPr>
        <a:solidFill>
          <a:schemeClr val="lt1"/>
        </a:solidFill>
        <a:effectLst/>
      </p:bgPr>
    </p:bg>
    <p:spTree>
      <p:nvGrpSpPr>
        <p:cNvPr id="1" name="Shape 119"/>
        <p:cNvGrpSpPr/>
        <p:nvPr/>
      </p:nvGrpSpPr>
      <p:grpSpPr>
        <a:xfrm>
          <a:off x="0" y="0"/>
          <a:ext cx="0" cy="0"/>
          <a:chOff x="0" y="0"/>
          <a:chExt cx="0" cy="0"/>
        </a:xfrm>
      </p:grpSpPr>
      <p:sp>
        <p:nvSpPr>
          <p:cNvPr id="120" name="Google Shape;120;p16"/>
          <p:cNvSpPr txBox="1">
            <a:spLocks noGrp="1"/>
          </p:cNvSpPr>
          <p:nvPr>
            <p:ph type="ctrTitle"/>
          </p:nvPr>
        </p:nvSpPr>
        <p:spPr>
          <a:xfrm>
            <a:off x="609441" y="2763520"/>
            <a:ext cx="9141619" cy="15544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5000"/>
              <a:buFont typeface="Proxima Nova"/>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6"/>
          <p:cNvSpPr txBox="1">
            <a:spLocks noGrp="1"/>
          </p:cNvSpPr>
          <p:nvPr>
            <p:ph type="subTitle" idx="1"/>
          </p:nvPr>
        </p:nvSpPr>
        <p:spPr>
          <a:xfrm>
            <a:off x="609441" y="4419600"/>
            <a:ext cx="9141619" cy="1188720"/>
          </a:xfrm>
          <a:prstGeom prst="rect">
            <a:avLst/>
          </a:prstGeom>
          <a:noFill/>
          <a:ln>
            <a:noFill/>
          </a:ln>
        </p:spPr>
        <p:txBody>
          <a:bodyPr spcFirstLastPara="1" wrap="square" lIns="0" tIns="0" rIns="0" bIns="0" anchor="t" anchorCtr="0">
            <a:noAutofit/>
          </a:bodyPr>
          <a:lstStyle>
            <a:lvl1pPr lvl="0" algn="l">
              <a:lnSpc>
                <a:spcPct val="90000"/>
              </a:lnSpc>
              <a:spcBef>
                <a:spcPts val="600"/>
              </a:spcBef>
              <a:spcAft>
                <a:spcPts val="0"/>
              </a:spcAft>
              <a:buSzPts val="2200"/>
              <a:buNone/>
              <a:defRPr sz="2200">
                <a:solidFill>
                  <a:schemeClr val="lt1"/>
                </a:solidFill>
              </a:defRPr>
            </a:lvl1pPr>
            <a:lvl2pPr lvl="1" algn="ctr">
              <a:lnSpc>
                <a:spcPct val="90000"/>
              </a:lnSpc>
              <a:spcBef>
                <a:spcPts val="800"/>
              </a:spcBef>
              <a:spcAft>
                <a:spcPts val="0"/>
              </a:spcAft>
              <a:buSzPts val="1600"/>
              <a:buNone/>
              <a:defRPr>
                <a:solidFill>
                  <a:schemeClr val="lt1"/>
                </a:solidFill>
              </a:defRPr>
            </a:lvl2pPr>
            <a:lvl3pPr lvl="2" algn="ctr">
              <a:lnSpc>
                <a:spcPct val="90000"/>
              </a:lnSpc>
              <a:spcBef>
                <a:spcPts val="600"/>
              </a:spcBef>
              <a:spcAft>
                <a:spcPts val="0"/>
              </a:spcAft>
              <a:buSzPts val="1260"/>
              <a:buNone/>
              <a:defRPr>
                <a:solidFill>
                  <a:schemeClr val="lt1"/>
                </a:solidFill>
              </a:defRPr>
            </a:lvl3pPr>
            <a:lvl4pPr lvl="3" algn="ctr">
              <a:lnSpc>
                <a:spcPct val="90000"/>
              </a:lnSpc>
              <a:spcBef>
                <a:spcPts val="600"/>
              </a:spcBef>
              <a:spcAft>
                <a:spcPts val="0"/>
              </a:spcAft>
              <a:buSzPts val="960"/>
              <a:buNone/>
              <a:defRPr>
                <a:solidFill>
                  <a:schemeClr val="lt1"/>
                </a:solidFill>
              </a:defRPr>
            </a:lvl4pPr>
            <a:lvl5pPr lvl="4" algn="ctr">
              <a:lnSpc>
                <a:spcPct val="90000"/>
              </a:lnSpc>
              <a:spcBef>
                <a:spcPts val="600"/>
              </a:spcBef>
              <a:spcAft>
                <a:spcPts val="0"/>
              </a:spcAft>
              <a:buSzPts val="960"/>
              <a:buNone/>
              <a:defRPr>
                <a:solidFill>
                  <a:schemeClr val="lt1"/>
                </a:solidFill>
              </a:defRPr>
            </a:lvl5pPr>
            <a:lvl6pPr lvl="5" algn="ctr">
              <a:lnSpc>
                <a:spcPct val="90000"/>
              </a:lnSpc>
              <a:spcBef>
                <a:spcPts val="600"/>
              </a:spcBef>
              <a:spcAft>
                <a:spcPts val="0"/>
              </a:spcAft>
              <a:buSzPts val="960"/>
              <a:buNone/>
              <a:defRPr>
                <a:solidFill>
                  <a:schemeClr val="lt1"/>
                </a:solidFill>
              </a:defRPr>
            </a:lvl6pPr>
            <a:lvl7pPr lvl="6" algn="ctr">
              <a:lnSpc>
                <a:spcPct val="90000"/>
              </a:lnSpc>
              <a:spcBef>
                <a:spcPts val="600"/>
              </a:spcBef>
              <a:spcAft>
                <a:spcPts val="0"/>
              </a:spcAft>
              <a:buSzPts val="1200"/>
              <a:buNone/>
              <a:defRPr>
                <a:solidFill>
                  <a:schemeClr val="lt1"/>
                </a:solidFill>
              </a:defRPr>
            </a:lvl7pPr>
            <a:lvl8pPr lvl="7" algn="ctr">
              <a:lnSpc>
                <a:spcPct val="90000"/>
              </a:lnSpc>
              <a:spcBef>
                <a:spcPts val="600"/>
              </a:spcBef>
              <a:spcAft>
                <a:spcPts val="0"/>
              </a:spcAft>
              <a:buSzPts val="960"/>
              <a:buNone/>
              <a:defRPr>
                <a:solidFill>
                  <a:schemeClr val="lt1"/>
                </a:solidFill>
              </a:defRPr>
            </a:lvl8pPr>
            <a:lvl9pPr lvl="8" algn="ctr">
              <a:lnSpc>
                <a:spcPct val="90000"/>
              </a:lnSpc>
              <a:spcBef>
                <a:spcPts val="600"/>
              </a:spcBef>
              <a:spcAft>
                <a:spcPts val="0"/>
              </a:spcAft>
              <a:buSzPts val="1200"/>
              <a:buNone/>
              <a:defRPr>
                <a:solidFill>
                  <a:schemeClr val="lt1"/>
                </a:solidFill>
              </a:defRPr>
            </a:lvl9pPr>
          </a:lstStyle>
          <a:p>
            <a:endParaRPr/>
          </a:p>
        </p:txBody>
      </p:sp>
      <p:sp>
        <p:nvSpPr>
          <p:cNvPr id="122" name="Google Shape;122;p16"/>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16"/>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sp>
        <p:nvSpPr>
          <p:cNvPr id="124" name="Google Shape;124;p16"/>
          <p:cNvSpPr/>
          <p:nvPr/>
        </p:nvSpPr>
        <p:spPr>
          <a:xfrm>
            <a:off x="0" y="2"/>
            <a:ext cx="12203187" cy="6857998"/>
          </a:xfrm>
          <a:prstGeom prst="rect">
            <a:avLst/>
          </a:prstGeom>
          <a:gradFill>
            <a:gsLst>
              <a:gs pos="0">
                <a:schemeClr val="accent1"/>
              </a:gs>
              <a:gs pos="100000">
                <a:srgbClr val="9BC03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pic>
        <p:nvPicPr>
          <p:cNvPr id="125" name="Google Shape;125;p16"/>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_Slide_No Subtitle">
  <p:cSld name="Divider_Slide_No Subtitle">
    <p:bg>
      <p:bgPr>
        <a:solidFill>
          <a:srgbClr val="046A38"/>
        </a:solidFill>
        <a:effectLst/>
      </p:bgPr>
    </p:bg>
    <p:spTree>
      <p:nvGrpSpPr>
        <p:cNvPr id="1" name="Shape 126"/>
        <p:cNvGrpSpPr/>
        <p:nvPr/>
      </p:nvGrpSpPr>
      <p:grpSpPr>
        <a:xfrm>
          <a:off x="0" y="0"/>
          <a:ext cx="0" cy="0"/>
          <a:chOff x="0" y="0"/>
          <a:chExt cx="0" cy="0"/>
        </a:xfrm>
      </p:grpSpPr>
      <p:sp>
        <p:nvSpPr>
          <p:cNvPr id="127" name="Google Shape;127;p17"/>
          <p:cNvSpPr/>
          <p:nvPr/>
        </p:nvSpPr>
        <p:spPr>
          <a:xfrm>
            <a:off x="0" y="2"/>
            <a:ext cx="12203187" cy="6857998"/>
          </a:xfrm>
          <a:prstGeom prst="rect">
            <a:avLst/>
          </a:prstGeom>
          <a:gradFill>
            <a:gsLst>
              <a:gs pos="0">
                <a:schemeClr val="accent1"/>
              </a:gs>
              <a:gs pos="100000">
                <a:srgbClr val="9BC03E"/>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Proxima Nova Rg"/>
              <a:ea typeface="Proxima Nova Rg"/>
              <a:cs typeface="Proxima Nova Rg"/>
              <a:sym typeface="Proxima Nova"/>
            </a:endParaRPr>
          </a:p>
        </p:txBody>
      </p:sp>
      <p:sp>
        <p:nvSpPr>
          <p:cNvPr id="128" name="Google Shape;128;p17"/>
          <p:cNvSpPr txBox="1">
            <a:spLocks noGrp="1"/>
          </p:cNvSpPr>
          <p:nvPr>
            <p:ph type="ctrTitle"/>
          </p:nvPr>
        </p:nvSpPr>
        <p:spPr>
          <a:xfrm>
            <a:off x="0" y="2651760"/>
            <a:ext cx="12188825" cy="155448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500"/>
              <a:buFont typeface="Proxima Nova"/>
              <a:buNone/>
              <a:defRPr sz="4500" b="0" i="0">
                <a:solidFill>
                  <a:schemeClr val="lt1"/>
                </a:solidFill>
                <a:latin typeface="Proxima Nova Rg"/>
                <a:ea typeface="Proxima Nova Rg"/>
                <a:cs typeface="Proxima Nova Rg"/>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7"/>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17"/>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lvl="0" indent="0" algn="r">
              <a:spcBef>
                <a:spcPts val="0"/>
              </a:spcBef>
              <a:buNone/>
              <a:defRPr sz="800" b="0" i="0">
                <a:solidFill>
                  <a:schemeClr val="lt1"/>
                </a:solidFill>
                <a:latin typeface="Proxima Nova Rg"/>
                <a:ea typeface="Proxima Nova Rg"/>
                <a:cs typeface="Proxima Nova Rg"/>
                <a:sym typeface="Proxima Nova"/>
              </a:defRPr>
            </a:lvl1pPr>
            <a:lvl2pPr marL="0" lvl="1" indent="0" algn="r">
              <a:spcBef>
                <a:spcPts val="0"/>
              </a:spcBef>
              <a:buNone/>
              <a:defRPr sz="800" b="0" i="0">
                <a:solidFill>
                  <a:schemeClr val="lt1"/>
                </a:solidFill>
                <a:latin typeface="Proxima Nova Rg"/>
                <a:ea typeface="Proxima Nova Rg"/>
                <a:cs typeface="Proxima Nova Rg"/>
                <a:sym typeface="Proxima Nova"/>
              </a:defRPr>
            </a:lvl2pPr>
            <a:lvl3pPr marL="0" lvl="2" indent="0" algn="r">
              <a:spcBef>
                <a:spcPts val="0"/>
              </a:spcBef>
              <a:buNone/>
              <a:defRPr sz="800" b="0" i="0">
                <a:solidFill>
                  <a:schemeClr val="lt1"/>
                </a:solidFill>
                <a:latin typeface="Proxima Nova Rg"/>
                <a:ea typeface="Proxima Nova Rg"/>
                <a:cs typeface="Proxima Nova Rg"/>
                <a:sym typeface="Proxima Nova"/>
              </a:defRPr>
            </a:lvl3pPr>
            <a:lvl4pPr marL="0" lvl="3" indent="0" algn="r">
              <a:spcBef>
                <a:spcPts val="0"/>
              </a:spcBef>
              <a:buNone/>
              <a:defRPr sz="800" b="0" i="0">
                <a:solidFill>
                  <a:schemeClr val="lt1"/>
                </a:solidFill>
                <a:latin typeface="Proxima Nova Rg"/>
                <a:ea typeface="Proxima Nova Rg"/>
                <a:cs typeface="Proxima Nova Rg"/>
                <a:sym typeface="Proxima Nova"/>
              </a:defRPr>
            </a:lvl4pPr>
            <a:lvl5pPr marL="0" lvl="4" indent="0" algn="r">
              <a:spcBef>
                <a:spcPts val="0"/>
              </a:spcBef>
              <a:buNone/>
              <a:defRPr sz="800" b="0" i="0">
                <a:solidFill>
                  <a:schemeClr val="lt1"/>
                </a:solidFill>
                <a:latin typeface="Proxima Nova Rg"/>
                <a:ea typeface="Proxima Nova Rg"/>
                <a:cs typeface="Proxima Nova Rg"/>
                <a:sym typeface="Proxima Nova"/>
              </a:defRPr>
            </a:lvl5pPr>
            <a:lvl6pPr marL="0" lvl="5" indent="0" algn="r">
              <a:spcBef>
                <a:spcPts val="0"/>
              </a:spcBef>
              <a:buNone/>
              <a:defRPr sz="800" b="0" i="0">
                <a:solidFill>
                  <a:schemeClr val="lt1"/>
                </a:solidFill>
                <a:latin typeface="Proxima Nova Rg"/>
                <a:ea typeface="Proxima Nova Rg"/>
                <a:cs typeface="Proxima Nova Rg"/>
                <a:sym typeface="Proxima Nova"/>
              </a:defRPr>
            </a:lvl6pPr>
            <a:lvl7pPr marL="0" lvl="6" indent="0" algn="r">
              <a:spcBef>
                <a:spcPts val="0"/>
              </a:spcBef>
              <a:buNone/>
              <a:defRPr sz="800" b="0" i="0">
                <a:solidFill>
                  <a:schemeClr val="lt1"/>
                </a:solidFill>
                <a:latin typeface="Proxima Nova Rg"/>
                <a:ea typeface="Proxima Nova Rg"/>
                <a:cs typeface="Proxima Nova Rg"/>
                <a:sym typeface="Proxima Nova"/>
              </a:defRPr>
            </a:lvl7pPr>
            <a:lvl8pPr marL="0" lvl="7" indent="0" algn="r">
              <a:spcBef>
                <a:spcPts val="0"/>
              </a:spcBef>
              <a:buNone/>
              <a:defRPr sz="800" b="0" i="0">
                <a:solidFill>
                  <a:schemeClr val="lt1"/>
                </a:solidFill>
                <a:latin typeface="Proxima Nova Rg"/>
                <a:ea typeface="Proxima Nova Rg"/>
                <a:cs typeface="Proxima Nova Rg"/>
                <a:sym typeface="Proxima Nova"/>
              </a:defRPr>
            </a:lvl8pPr>
            <a:lvl9pPr marL="0" lvl="8" indent="0" algn="r">
              <a:spcBef>
                <a:spcPts val="0"/>
              </a:spcBef>
              <a:buNone/>
              <a:defRPr sz="800" b="0" i="0">
                <a:solidFill>
                  <a:schemeClr val="lt1"/>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pic>
        <p:nvPicPr>
          <p:cNvPr id="131" name="Google Shape;131;p17"/>
          <p:cNvPicPr preferRelativeResize="0"/>
          <p:nvPr/>
        </p:nvPicPr>
        <p:blipFill rotWithShape="1">
          <a:blip r:embed="rId2">
            <a:alphaModFix/>
          </a:blip>
          <a:srcRect/>
          <a:stretch/>
        </p:blipFill>
        <p:spPr>
          <a:xfrm>
            <a:off x="193724" y="6324603"/>
            <a:ext cx="1391515" cy="2706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Google Shape;8;p1"/>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1"/>
              </a:buClr>
              <a:buSzPts val="2800"/>
              <a:buFont typeface="Proxima Nova"/>
              <a:buNone/>
              <a:defRPr sz="2800" b="0" i="0" u="none" strike="noStrike" cap="none">
                <a:solidFill>
                  <a:schemeClr val="accent1"/>
                </a:solidFill>
                <a:latin typeface="Proxima Nova Rg"/>
                <a:ea typeface="Proxima Nova Rg"/>
                <a:cs typeface="Proxima Nova Rg"/>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609441" y="1295401"/>
            <a:ext cx="10969943" cy="48006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200"/>
              </a:spcBef>
              <a:spcAft>
                <a:spcPts val="0"/>
              </a:spcAft>
              <a:buClr>
                <a:srgbClr val="454340"/>
              </a:buClr>
              <a:buSzPts val="1800"/>
              <a:buFont typeface="Arial"/>
              <a:buChar char="•"/>
              <a:defRPr sz="1800" b="0" i="0" u="none" strike="noStrike" cap="none">
                <a:solidFill>
                  <a:srgbClr val="454340"/>
                </a:solidFill>
                <a:latin typeface="Proxima Nova Rg"/>
                <a:ea typeface="Proxima Nova Rg"/>
                <a:cs typeface="Proxima Nova Rg"/>
                <a:sym typeface="Proxima Nova"/>
              </a:defRPr>
            </a:lvl1pPr>
            <a:lvl2pPr marL="914400" marR="0" lvl="1" indent="-330200" algn="l" rtl="0">
              <a:lnSpc>
                <a:spcPct val="90000"/>
              </a:lnSpc>
              <a:spcBef>
                <a:spcPts val="800"/>
              </a:spcBef>
              <a:spcAft>
                <a:spcPts val="0"/>
              </a:spcAft>
              <a:buClr>
                <a:srgbClr val="646669"/>
              </a:buClr>
              <a:buSzPts val="1600"/>
              <a:buFont typeface="Arial"/>
              <a:buChar char="•"/>
              <a:defRPr sz="1600" b="0" i="0" u="none" strike="noStrike" cap="none">
                <a:solidFill>
                  <a:srgbClr val="646669"/>
                </a:solidFill>
                <a:latin typeface="Proxima Nova Rg"/>
                <a:ea typeface="Proxima Nova Rg"/>
                <a:cs typeface="Proxima Nova Rg"/>
                <a:sym typeface="Proxima Nova"/>
              </a:defRPr>
            </a:lvl2pPr>
            <a:lvl3pPr marL="1371600" marR="0" lvl="2" indent="-308610" algn="l" rtl="0">
              <a:lnSpc>
                <a:spcPct val="90000"/>
              </a:lnSpc>
              <a:spcBef>
                <a:spcPts val="600"/>
              </a:spcBef>
              <a:spcAft>
                <a:spcPts val="0"/>
              </a:spcAft>
              <a:buClr>
                <a:srgbClr val="646669"/>
              </a:buClr>
              <a:buSzPts val="1260"/>
              <a:buFont typeface="Arial"/>
              <a:buChar char="•"/>
              <a:defRPr sz="1400" b="0" i="0" u="none" strike="noStrike" cap="none">
                <a:solidFill>
                  <a:srgbClr val="646669"/>
                </a:solidFill>
                <a:latin typeface="Proxima Nova Rg"/>
                <a:ea typeface="Proxima Nova Rg"/>
                <a:cs typeface="Proxima Nova Rg"/>
                <a:sym typeface="Proxima Nova"/>
              </a:defRPr>
            </a:lvl3pPr>
            <a:lvl4pPr marL="1828800" marR="0" lvl="3" indent="-289560" algn="l" rtl="0">
              <a:lnSpc>
                <a:spcPct val="90000"/>
              </a:lnSpc>
              <a:spcBef>
                <a:spcPts val="600"/>
              </a:spcBef>
              <a:spcAft>
                <a:spcPts val="0"/>
              </a:spcAft>
              <a:buClr>
                <a:schemeClr val="accent1"/>
              </a:buClr>
              <a:buSzPts val="960"/>
              <a:buFont typeface="Arial"/>
              <a:buChar char="–"/>
              <a:defRPr sz="1200" b="0" i="0" u="none" strike="noStrike" cap="none">
                <a:solidFill>
                  <a:srgbClr val="646669"/>
                </a:solidFill>
                <a:latin typeface="Proxima Nova Rg"/>
                <a:ea typeface="Proxima Nova Rg"/>
                <a:cs typeface="Proxima Nova Rg"/>
                <a:sym typeface="Proxima Nova"/>
              </a:defRPr>
            </a:lvl4pPr>
            <a:lvl5pPr marL="2286000" marR="0" lvl="4" indent="-289560" algn="l" rtl="0">
              <a:lnSpc>
                <a:spcPct val="90000"/>
              </a:lnSpc>
              <a:spcBef>
                <a:spcPts val="600"/>
              </a:spcBef>
              <a:spcAft>
                <a:spcPts val="0"/>
              </a:spcAft>
              <a:buClr>
                <a:srgbClr val="646669"/>
              </a:buClr>
              <a:buSzPts val="960"/>
              <a:buFont typeface="Arial"/>
              <a:buChar char="•"/>
              <a:defRPr sz="1200" b="0" i="0" u="none" strike="noStrike" cap="none">
                <a:solidFill>
                  <a:srgbClr val="646669"/>
                </a:solidFill>
                <a:latin typeface="Proxima Nova Rg"/>
                <a:ea typeface="Proxima Nova Rg"/>
                <a:cs typeface="Proxima Nova Rg"/>
                <a:sym typeface="Proxima Nova"/>
              </a:defRPr>
            </a:lvl5pPr>
            <a:lvl6pPr marL="2743200" marR="0" lvl="5" indent="-289560" algn="l" rtl="0">
              <a:lnSpc>
                <a:spcPct val="90000"/>
              </a:lnSpc>
              <a:spcBef>
                <a:spcPts val="600"/>
              </a:spcBef>
              <a:spcAft>
                <a:spcPts val="0"/>
              </a:spcAft>
              <a:buClr>
                <a:schemeClr val="dk1"/>
              </a:buClr>
              <a:buSzPts val="96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289559" algn="l" rtl="0">
              <a:lnSpc>
                <a:spcPct val="90000"/>
              </a:lnSpc>
              <a:spcBef>
                <a:spcPts val="600"/>
              </a:spcBef>
              <a:spcAft>
                <a:spcPts val="0"/>
              </a:spcAft>
              <a:buClr>
                <a:schemeClr val="dk1"/>
              </a:buClr>
              <a:buSzPts val="96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marR="0" lvl="0" algn="r" rtl="0">
              <a:spcBef>
                <a:spcPts val="0"/>
              </a:spcBef>
              <a:spcAft>
                <a:spcPts val="0"/>
              </a:spcAft>
              <a:buSzPts val="1400"/>
              <a:buNone/>
              <a:defRPr sz="800" b="0" i="0" u="none" strike="noStrike" cap="none">
                <a:solidFill>
                  <a:schemeClr val="accent3"/>
                </a:solidFill>
                <a:latin typeface="Proxima Nova Rg"/>
                <a:ea typeface="Proxima Nova Rg"/>
                <a:cs typeface="Proxima Nova Rg"/>
                <a:sym typeface="Proxima Nov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1" name="Google Shape;11;p1"/>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800" b="0" i="0" u="none" strike="noStrike" cap="none">
                <a:solidFill>
                  <a:schemeClr val="accent3"/>
                </a:solidFill>
                <a:latin typeface="Proxima Nova Rg"/>
                <a:ea typeface="Proxima Nova Rg"/>
                <a:cs typeface="Proxima Nova Rg"/>
                <a:sym typeface="Proxima Nova"/>
              </a:defRPr>
            </a:lvl1pPr>
            <a:lvl2pPr marL="0" marR="0" lvl="1" indent="0" algn="r" rtl="0">
              <a:spcBef>
                <a:spcPts val="0"/>
              </a:spcBef>
              <a:buNone/>
              <a:defRPr sz="800" b="0" i="0" u="none" strike="noStrike" cap="none">
                <a:solidFill>
                  <a:schemeClr val="accent3"/>
                </a:solidFill>
                <a:latin typeface="Proxima Nova Rg"/>
                <a:ea typeface="Proxima Nova Rg"/>
                <a:cs typeface="Proxima Nova Rg"/>
                <a:sym typeface="Proxima Nova"/>
              </a:defRPr>
            </a:lvl2pPr>
            <a:lvl3pPr marL="0" marR="0" lvl="2" indent="0" algn="r" rtl="0">
              <a:spcBef>
                <a:spcPts val="0"/>
              </a:spcBef>
              <a:buNone/>
              <a:defRPr sz="800" b="0" i="0" u="none" strike="noStrike" cap="none">
                <a:solidFill>
                  <a:schemeClr val="accent3"/>
                </a:solidFill>
                <a:latin typeface="Proxima Nova Rg"/>
                <a:ea typeface="Proxima Nova Rg"/>
                <a:cs typeface="Proxima Nova Rg"/>
                <a:sym typeface="Proxima Nova"/>
              </a:defRPr>
            </a:lvl3pPr>
            <a:lvl4pPr marL="0" marR="0" lvl="3" indent="0" algn="r" rtl="0">
              <a:spcBef>
                <a:spcPts val="0"/>
              </a:spcBef>
              <a:buNone/>
              <a:defRPr sz="800" b="0" i="0" u="none" strike="noStrike" cap="none">
                <a:solidFill>
                  <a:schemeClr val="accent3"/>
                </a:solidFill>
                <a:latin typeface="Proxima Nova Rg"/>
                <a:ea typeface="Proxima Nova Rg"/>
                <a:cs typeface="Proxima Nova Rg"/>
                <a:sym typeface="Proxima Nova"/>
              </a:defRPr>
            </a:lvl4pPr>
            <a:lvl5pPr marL="0" marR="0" lvl="4" indent="0" algn="r" rtl="0">
              <a:spcBef>
                <a:spcPts val="0"/>
              </a:spcBef>
              <a:buNone/>
              <a:defRPr sz="800" b="0" i="0" u="none" strike="noStrike" cap="none">
                <a:solidFill>
                  <a:schemeClr val="accent3"/>
                </a:solidFill>
                <a:latin typeface="Proxima Nova Rg"/>
                <a:ea typeface="Proxima Nova Rg"/>
                <a:cs typeface="Proxima Nova Rg"/>
                <a:sym typeface="Proxima Nova"/>
              </a:defRPr>
            </a:lvl5pPr>
            <a:lvl6pPr marL="0" marR="0" lvl="5" indent="0" algn="r" rtl="0">
              <a:spcBef>
                <a:spcPts val="0"/>
              </a:spcBef>
              <a:buNone/>
              <a:defRPr sz="800" b="0" i="0" u="none" strike="noStrike" cap="none">
                <a:solidFill>
                  <a:schemeClr val="accent3"/>
                </a:solidFill>
                <a:latin typeface="Proxima Nova Rg"/>
                <a:ea typeface="Proxima Nova Rg"/>
                <a:cs typeface="Proxima Nova Rg"/>
                <a:sym typeface="Proxima Nova"/>
              </a:defRPr>
            </a:lvl6pPr>
            <a:lvl7pPr marL="0" marR="0" lvl="6" indent="0" algn="r" rtl="0">
              <a:spcBef>
                <a:spcPts val="0"/>
              </a:spcBef>
              <a:buNone/>
              <a:defRPr sz="800" b="0" i="0" u="none" strike="noStrike" cap="none">
                <a:solidFill>
                  <a:schemeClr val="accent3"/>
                </a:solidFill>
                <a:latin typeface="Proxima Nova Rg"/>
                <a:ea typeface="Proxima Nova Rg"/>
                <a:cs typeface="Proxima Nova Rg"/>
                <a:sym typeface="Proxima Nova"/>
              </a:defRPr>
            </a:lvl7pPr>
            <a:lvl8pPr marL="0" marR="0" lvl="7" indent="0" algn="r" rtl="0">
              <a:spcBef>
                <a:spcPts val="0"/>
              </a:spcBef>
              <a:buNone/>
              <a:defRPr sz="800" b="0" i="0" u="none" strike="noStrike" cap="none">
                <a:solidFill>
                  <a:schemeClr val="accent3"/>
                </a:solidFill>
                <a:latin typeface="Proxima Nova Rg"/>
                <a:ea typeface="Proxima Nova Rg"/>
                <a:cs typeface="Proxima Nova Rg"/>
                <a:sym typeface="Proxima Nova"/>
              </a:defRPr>
            </a:lvl8pPr>
            <a:lvl9pPr marL="0" marR="0" lvl="8" indent="0" algn="r" rtl="0">
              <a:spcBef>
                <a:spcPts val="0"/>
              </a:spcBef>
              <a:buNone/>
              <a:defRPr sz="800" b="0" i="0" u="none" strike="noStrike" cap="none">
                <a:solidFill>
                  <a:schemeClr val="accent3"/>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sp>
        <p:nvSpPr>
          <p:cNvPr id="12" name="Google Shape;12;p1"/>
          <p:cNvSpPr/>
          <p:nvPr/>
        </p:nvSpPr>
        <p:spPr>
          <a:xfrm>
            <a:off x="0" y="6730861"/>
            <a:ext cx="12192000" cy="136566"/>
          </a:xfrm>
          <a:prstGeom prst="rect">
            <a:avLst/>
          </a:prstGeom>
          <a:gradFill>
            <a:gsLst>
              <a:gs pos="0">
                <a:schemeClr val="accent1"/>
              </a:gs>
              <a:gs pos="100000">
                <a:srgbClr val="9BC03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13" name="Google Shape;13;p1"/>
          <p:cNvPicPr preferRelativeResize="0"/>
          <p:nvPr/>
        </p:nvPicPr>
        <p:blipFill rotWithShape="1">
          <a:blip r:embed="rId39">
            <a:alphaModFix/>
          </a:blip>
          <a:srcRect/>
          <a:stretch/>
        </p:blipFill>
        <p:spPr>
          <a:xfrm>
            <a:off x="193724" y="6324603"/>
            <a:ext cx="1391515" cy="2706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7" r:id="rId3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1"/>
              </a:buClr>
              <a:buSzPts val="2800"/>
              <a:buFont typeface="Proxima Nova"/>
              <a:buNone/>
              <a:defRPr sz="2800" b="0" i="0" u="none" strike="noStrike" cap="none">
                <a:solidFill>
                  <a:schemeClr val="accent1"/>
                </a:solidFill>
                <a:latin typeface="Proxima Nova Rg"/>
                <a:ea typeface="Proxima Nova Rg"/>
                <a:cs typeface="Proxima Nova Rg"/>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5" name="Google Shape;335;p45"/>
          <p:cNvSpPr txBox="1">
            <a:spLocks noGrp="1"/>
          </p:cNvSpPr>
          <p:nvPr>
            <p:ph type="body" idx="1"/>
          </p:nvPr>
        </p:nvSpPr>
        <p:spPr>
          <a:xfrm>
            <a:off x="609441" y="1295401"/>
            <a:ext cx="10969943" cy="48006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200"/>
              </a:spcBef>
              <a:spcAft>
                <a:spcPts val="0"/>
              </a:spcAft>
              <a:buClr>
                <a:srgbClr val="454340"/>
              </a:buClr>
              <a:buSzPts val="1800"/>
              <a:buFont typeface="Arial"/>
              <a:buChar char="•"/>
              <a:defRPr sz="1800" b="0" i="0" u="none" strike="noStrike" cap="none">
                <a:solidFill>
                  <a:srgbClr val="454340"/>
                </a:solidFill>
                <a:latin typeface="Proxima Nova Rg"/>
                <a:ea typeface="Proxima Nova Rg"/>
                <a:cs typeface="Proxima Nova Rg"/>
                <a:sym typeface="Proxima Nova"/>
              </a:defRPr>
            </a:lvl1pPr>
            <a:lvl2pPr marL="914400" marR="0" lvl="1" indent="-330200" algn="l" rtl="0">
              <a:lnSpc>
                <a:spcPct val="90000"/>
              </a:lnSpc>
              <a:spcBef>
                <a:spcPts val="800"/>
              </a:spcBef>
              <a:spcAft>
                <a:spcPts val="0"/>
              </a:spcAft>
              <a:buClr>
                <a:srgbClr val="646669"/>
              </a:buClr>
              <a:buSzPts val="1600"/>
              <a:buFont typeface="Arial"/>
              <a:buChar char="•"/>
              <a:defRPr sz="1600" b="0" i="0" u="none" strike="noStrike" cap="none">
                <a:solidFill>
                  <a:srgbClr val="646669"/>
                </a:solidFill>
                <a:latin typeface="Proxima Nova Rg"/>
                <a:ea typeface="Proxima Nova Rg"/>
                <a:cs typeface="Proxima Nova Rg"/>
                <a:sym typeface="Proxima Nova"/>
              </a:defRPr>
            </a:lvl2pPr>
            <a:lvl3pPr marL="1371600" marR="0" lvl="2" indent="-308610" algn="l" rtl="0">
              <a:lnSpc>
                <a:spcPct val="90000"/>
              </a:lnSpc>
              <a:spcBef>
                <a:spcPts val="600"/>
              </a:spcBef>
              <a:spcAft>
                <a:spcPts val="0"/>
              </a:spcAft>
              <a:buClr>
                <a:srgbClr val="646669"/>
              </a:buClr>
              <a:buSzPts val="1260"/>
              <a:buFont typeface="Arial"/>
              <a:buChar char="•"/>
              <a:defRPr sz="1400" b="0" i="0" u="none" strike="noStrike" cap="none">
                <a:solidFill>
                  <a:srgbClr val="646669"/>
                </a:solidFill>
                <a:latin typeface="Proxima Nova Rg"/>
                <a:ea typeface="Proxima Nova Rg"/>
                <a:cs typeface="Proxima Nova Rg"/>
                <a:sym typeface="Proxima Nova"/>
              </a:defRPr>
            </a:lvl3pPr>
            <a:lvl4pPr marL="1828800" marR="0" lvl="3" indent="-289560" algn="l" rtl="0">
              <a:lnSpc>
                <a:spcPct val="90000"/>
              </a:lnSpc>
              <a:spcBef>
                <a:spcPts val="600"/>
              </a:spcBef>
              <a:spcAft>
                <a:spcPts val="0"/>
              </a:spcAft>
              <a:buClr>
                <a:schemeClr val="accent1"/>
              </a:buClr>
              <a:buSzPts val="960"/>
              <a:buFont typeface="Arial"/>
              <a:buChar char="–"/>
              <a:defRPr sz="1200" b="0" i="0" u="none" strike="noStrike" cap="none">
                <a:solidFill>
                  <a:srgbClr val="646669"/>
                </a:solidFill>
                <a:latin typeface="Proxima Nova Rg"/>
                <a:ea typeface="Proxima Nova Rg"/>
                <a:cs typeface="Proxima Nova Rg"/>
                <a:sym typeface="Proxima Nova"/>
              </a:defRPr>
            </a:lvl4pPr>
            <a:lvl5pPr marL="2286000" marR="0" lvl="4" indent="-289560" algn="l" rtl="0">
              <a:lnSpc>
                <a:spcPct val="90000"/>
              </a:lnSpc>
              <a:spcBef>
                <a:spcPts val="600"/>
              </a:spcBef>
              <a:spcAft>
                <a:spcPts val="0"/>
              </a:spcAft>
              <a:buClr>
                <a:srgbClr val="646669"/>
              </a:buClr>
              <a:buSzPts val="960"/>
              <a:buFont typeface="Arial"/>
              <a:buChar char="•"/>
              <a:defRPr sz="1200" b="0" i="0" u="none" strike="noStrike" cap="none">
                <a:solidFill>
                  <a:srgbClr val="646669"/>
                </a:solidFill>
                <a:latin typeface="Proxima Nova Rg"/>
                <a:ea typeface="Proxima Nova Rg"/>
                <a:cs typeface="Proxima Nova Rg"/>
                <a:sym typeface="Proxima Nova"/>
              </a:defRPr>
            </a:lvl5pPr>
            <a:lvl6pPr marL="2743200" marR="0" lvl="5" indent="-289560" algn="l" rtl="0">
              <a:lnSpc>
                <a:spcPct val="90000"/>
              </a:lnSpc>
              <a:spcBef>
                <a:spcPts val="600"/>
              </a:spcBef>
              <a:spcAft>
                <a:spcPts val="0"/>
              </a:spcAft>
              <a:buClr>
                <a:schemeClr val="lt1"/>
              </a:buClr>
              <a:buSzPts val="960"/>
              <a:buFont typeface="Arial"/>
              <a:buChar char="–"/>
              <a:defRPr sz="1200" b="0" i="0" u="none" strike="noStrike" cap="none">
                <a:solidFill>
                  <a:schemeClr val="lt1"/>
                </a:solidFill>
                <a:latin typeface="Arial"/>
                <a:ea typeface="Arial"/>
                <a:cs typeface="Arial"/>
                <a:sym typeface="Arial"/>
              </a:defRPr>
            </a:lvl6pPr>
            <a:lvl7pPr marL="3200400" marR="0" lvl="6"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289559" algn="l" rtl="0">
              <a:lnSpc>
                <a:spcPct val="90000"/>
              </a:lnSpc>
              <a:spcBef>
                <a:spcPts val="600"/>
              </a:spcBef>
              <a:spcAft>
                <a:spcPts val="0"/>
              </a:spcAft>
              <a:buClr>
                <a:schemeClr val="lt1"/>
              </a:buClr>
              <a:buSzPts val="960"/>
              <a:buFont typeface="Arial"/>
              <a:buChar char="–"/>
              <a:defRPr sz="1200" b="0" i="0" u="none" strike="noStrike" cap="none">
                <a:solidFill>
                  <a:schemeClr val="lt1"/>
                </a:solidFill>
                <a:latin typeface="Arial"/>
                <a:ea typeface="Arial"/>
                <a:cs typeface="Arial"/>
                <a:sym typeface="Arial"/>
              </a:defRPr>
            </a:lvl8pPr>
            <a:lvl9pPr marL="4114800" marR="0" lvl="8"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336" name="Google Shape;336;p45"/>
          <p:cNvSpPr txBox="1">
            <a:spLocks noGrp="1"/>
          </p:cNvSpPr>
          <p:nvPr>
            <p:ph type="ftr" idx="11"/>
          </p:nvPr>
        </p:nvSpPr>
        <p:spPr>
          <a:xfrm>
            <a:off x="7007384" y="6393681"/>
            <a:ext cx="4572000" cy="219456"/>
          </a:xfrm>
          <a:prstGeom prst="rect">
            <a:avLst/>
          </a:prstGeom>
          <a:noFill/>
          <a:ln>
            <a:noFill/>
          </a:ln>
        </p:spPr>
        <p:txBody>
          <a:bodyPr spcFirstLastPara="1" wrap="square" lIns="0" tIns="0" rIns="0" bIns="0" anchor="b" anchorCtr="0">
            <a:noAutofit/>
          </a:bodyPr>
          <a:lstStyle>
            <a:lvl1pPr marR="0" lvl="0" algn="r" rtl="0">
              <a:spcBef>
                <a:spcPts val="0"/>
              </a:spcBef>
              <a:spcAft>
                <a:spcPts val="0"/>
              </a:spcAft>
              <a:buSzPts val="1400"/>
              <a:buNone/>
              <a:defRPr sz="800" b="0" i="0">
                <a:solidFill>
                  <a:schemeClr val="accent3"/>
                </a:solidFill>
                <a:latin typeface="Proxima Nova Rg"/>
                <a:ea typeface="Proxima Nova Rg"/>
                <a:cs typeface="Proxima Nova Rg"/>
                <a:sym typeface="Proxima Nova"/>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dirty="0"/>
          </a:p>
        </p:txBody>
      </p:sp>
      <p:sp>
        <p:nvSpPr>
          <p:cNvPr id="337" name="Google Shape;337;p45"/>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800" b="0" i="0" u="none">
                <a:solidFill>
                  <a:schemeClr val="accent3"/>
                </a:solidFill>
                <a:latin typeface="Proxima Nova Rg"/>
                <a:ea typeface="Proxima Nova Rg"/>
                <a:cs typeface="Proxima Nova Rg"/>
                <a:sym typeface="Proxima Nova"/>
              </a:defRPr>
            </a:lvl1pPr>
            <a:lvl2pPr marL="0" marR="0" lvl="1" indent="0" algn="r" rtl="0">
              <a:spcBef>
                <a:spcPts val="0"/>
              </a:spcBef>
              <a:buNone/>
              <a:defRPr sz="800" b="0" i="0" u="none">
                <a:solidFill>
                  <a:schemeClr val="accent3"/>
                </a:solidFill>
                <a:latin typeface="Proxima Nova Rg"/>
                <a:ea typeface="Proxima Nova Rg"/>
                <a:cs typeface="Proxima Nova Rg"/>
                <a:sym typeface="Proxima Nova"/>
              </a:defRPr>
            </a:lvl2pPr>
            <a:lvl3pPr marL="0" marR="0" lvl="2" indent="0" algn="r" rtl="0">
              <a:spcBef>
                <a:spcPts val="0"/>
              </a:spcBef>
              <a:buNone/>
              <a:defRPr sz="800" b="0" i="0" u="none">
                <a:solidFill>
                  <a:schemeClr val="accent3"/>
                </a:solidFill>
                <a:latin typeface="Proxima Nova Rg"/>
                <a:ea typeface="Proxima Nova Rg"/>
                <a:cs typeface="Proxima Nova Rg"/>
                <a:sym typeface="Proxima Nova"/>
              </a:defRPr>
            </a:lvl3pPr>
            <a:lvl4pPr marL="0" marR="0" lvl="3" indent="0" algn="r" rtl="0">
              <a:spcBef>
                <a:spcPts val="0"/>
              </a:spcBef>
              <a:buNone/>
              <a:defRPr sz="800" b="0" i="0" u="none">
                <a:solidFill>
                  <a:schemeClr val="accent3"/>
                </a:solidFill>
                <a:latin typeface="Proxima Nova Rg"/>
                <a:ea typeface="Proxima Nova Rg"/>
                <a:cs typeface="Proxima Nova Rg"/>
                <a:sym typeface="Proxima Nova"/>
              </a:defRPr>
            </a:lvl4pPr>
            <a:lvl5pPr marL="0" marR="0" lvl="4" indent="0" algn="r" rtl="0">
              <a:spcBef>
                <a:spcPts val="0"/>
              </a:spcBef>
              <a:buNone/>
              <a:defRPr sz="800" b="0" i="0" u="none">
                <a:solidFill>
                  <a:schemeClr val="accent3"/>
                </a:solidFill>
                <a:latin typeface="Proxima Nova Rg"/>
                <a:ea typeface="Proxima Nova Rg"/>
                <a:cs typeface="Proxima Nova Rg"/>
                <a:sym typeface="Proxima Nova"/>
              </a:defRPr>
            </a:lvl5pPr>
            <a:lvl6pPr marL="0" marR="0" lvl="5" indent="0" algn="r" rtl="0">
              <a:spcBef>
                <a:spcPts val="0"/>
              </a:spcBef>
              <a:buNone/>
              <a:defRPr sz="800" b="0" i="0" u="none">
                <a:solidFill>
                  <a:schemeClr val="accent3"/>
                </a:solidFill>
                <a:latin typeface="Proxima Nova Rg"/>
                <a:ea typeface="Proxima Nova Rg"/>
                <a:cs typeface="Proxima Nova Rg"/>
                <a:sym typeface="Proxima Nova"/>
              </a:defRPr>
            </a:lvl6pPr>
            <a:lvl7pPr marL="0" marR="0" lvl="6" indent="0" algn="r" rtl="0">
              <a:spcBef>
                <a:spcPts val="0"/>
              </a:spcBef>
              <a:buNone/>
              <a:defRPr sz="800" b="0" i="0" u="none">
                <a:solidFill>
                  <a:schemeClr val="accent3"/>
                </a:solidFill>
                <a:latin typeface="Proxima Nova Rg"/>
                <a:ea typeface="Proxima Nova Rg"/>
                <a:cs typeface="Proxima Nova Rg"/>
                <a:sym typeface="Proxima Nova"/>
              </a:defRPr>
            </a:lvl7pPr>
            <a:lvl8pPr marL="0" marR="0" lvl="7" indent="0" algn="r" rtl="0">
              <a:spcBef>
                <a:spcPts val="0"/>
              </a:spcBef>
              <a:buNone/>
              <a:defRPr sz="800" b="0" i="0" u="none">
                <a:solidFill>
                  <a:schemeClr val="accent3"/>
                </a:solidFill>
                <a:latin typeface="Proxima Nova Rg"/>
                <a:ea typeface="Proxima Nova Rg"/>
                <a:cs typeface="Proxima Nova Rg"/>
                <a:sym typeface="Proxima Nova"/>
              </a:defRPr>
            </a:lvl8pPr>
            <a:lvl9pPr marL="0" marR="0" lvl="8" indent="0" algn="r" rtl="0">
              <a:spcBef>
                <a:spcPts val="0"/>
              </a:spcBef>
              <a:buNone/>
              <a:defRPr sz="800" b="0" i="0" u="none">
                <a:solidFill>
                  <a:schemeClr val="accent3"/>
                </a:solidFill>
                <a:latin typeface="Proxima Nova Rg"/>
                <a:ea typeface="Proxima Nova Rg"/>
                <a:cs typeface="Proxima Nova Rg"/>
                <a:sym typeface="Proxima Nova"/>
              </a:defRPr>
            </a:lvl9pPr>
          </a:lstStyle>
          <a:p>
            <a:pPr marL="0" lvl="0" indent="0" algn="r" rtl="0">
              <a:spcBef>
                <a:spcPts val="0"/>
              </a:spcBef>
              <a:spcAft>
                <a:spcPts val="0"/>
              </a:spcAft>
              <a:buNone/>
            </a:pPr>
            <a:fld id="{00000000-1234-1234-1234-123412341234}" type="slidenum">
              <a:rPr lang="en-US"/>
              <a:t>‹#›</a:t>
            </a:fld>
            <a:endParaRPr dirty="0"/>
          </a:p>
        </p:txBody>
      </p:sp>
      <p:sp>
        <p:nvSpPr>
          <p:cNvPr id="338" name="Google Shape;338;p45"/>
          <p:cNvSpPr/>
          <p:nvPr/>
        </p:nvSpPr>
        <p:spPr>
          <a:xfrm>
            <a:off x="0" y="6730861"/>
            <a:ext cx="12192000" cy="136566"/>
          </a:xfrm>
          <a:prstGeom prst="rect">
            <a:avLst/>
          </a:prstGeom>
          <a:gradFill>
            <a:gsLst>
              <a:gs pos="0">
                <a:schemeClr val="accent1"/>
              </a:gs>
              <a:gs pos="100000">
                <a:srgbClr val="9BC03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339" name="Google Shape;339;p45"/>
          <p:cNvPicPr preferRelativeResize="0"/>
          <p:nvPr/>
        </p:nvPicPr>
        <p:blipFill rotWithShape="1">
          <a:blip r:embed="rId3">
            <a:alphaModFix/>
          </a:blip>
          <a:srcRect/>
          <a:stretch/>
        </p:blipFill>
        <p:spPr>
          <a:xfrm>
            <a:off x="193724" y="6324603"/>
            <a:ext cx="1391515" cy="2706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2" r:id="rId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cisco.box.com/shared/static/s3n3ggogkye8lo4vvlnhdh90ptoj5nur.mp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eraki.io/" TargetMode="External"/><Relationship Id="rId7" Type="http://schemas.openxmlformats.org/officeDocument/2006/relationships/hyperlink" Target="https://github.com/meraki/automation-scrip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umenter.getpostman.com/view/897512/SzYXYfmJ" TargetMode="External"/><Relationship Id="rId5" Type="http://schemas.openxmlformats.org/officeDocument/2006/relationships/hyperlink" Target="https://developer.cisco.com/meraki/api-v1/#!get-device-management-interface" TargetMode="External"/><Relationship Id="rId4" Type="http://schemas.openxmlformats.org/officeDocument/2006/relationships/hyperlink" Target="https://apps.meraki.i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eams.webex.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mailto:meraki.bot@webex.bo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sv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6.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37.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jpe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jpe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0"/>
          <p:cNvSpPr txBox="1">
            <a:spLocks noGrp="1"/>
          </p:cNvSpPr>
          <p:nvPr>
            <p:ph type="ctrTitle"/>
          </p:nvPr>
        </p:nvSpPr>
        <p:spPr>
          <a:xfrm>
            <a:off x="609441" y="2527845"/>
            <a:ext cx="9141619" cy="155448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1"/>
              </a:buClr>
              <a:buSzPts val="5000"/>
              <a:buFont typeface="Proxima Nova"/>
              <a:buNone/>
            </a:pPr>
            <a:r>
              <a:rPr lang="en-US" dirty="0"/>
              <a:t>Meraki API Demo Platform</a:t>
            </a:r>
            <a:endParaRPr dirty="0"/>
          </a:p>
        </p:txBody>
      </p:sp>
      <p:sp>
        <p:nvSpPr>
          <p:cNvPr id="371" name="Google Shape;371;p50"/>
          <p:cNvSpPr txBox="1">
            <a:spLocks noGrp="1"/>
          </p:cNvSpPr>
          <p:nvPr>
            <p:ph type="subTitle" idx="1"/>
          </p:nvPr>
        </p:nvSpPr>
        <p:spPr>
          <a:xfrm>
            <a:off x="609441" y="4183925"/>
            <a:ext cx="9141619" cy="1188720"/>
          </a:xfrm>
          <a:prstGeom prst="rect">
            <a:avLst/>
          </a:prstGeom>
          <a:noFill/>
          <a:ln>
            <a:noFill/>
          </a:ln>
        </p:spPr>
        <p:txBody>
          <a:bodyPr spcFirstLastPara="1" wrap="square" lIns="0" tIns="0" rIns="0" bIns="0" anchor="t" anchorCtr="0">
            <a:noAutofit/>
          </a:bodyPr>
          <a:lstStyle/>
          <a:p>
            <a:pPr marL="0" lvl="0" indent="0" rtl="0">
              <a:lnSpc>
                <a:spcPct val="90000"/>
              </a:lnSpc>
              <a:spcBef>
                <a:spcPts val="0"/>
              </a:spcBef>
              <a:spcAft>
                <a:spcPts val="0"/>
              </a:spcAft>
              <a:buSzPts val="2200"/>
              <a:buNone/>
            </a:pPr>
            <a:r>
              <a:rPr lang="en-US" dirty="0"/>
              <a:t>Shiyue (Shay) Cheng</a:t>
            </a:r>
          </a:p>
          <a:p>
            <a:pPr marL="0" lvl="0" indent="0" rtl="0">
              <a:lnSpc>
                <a:spcPct val="90000"/>
              </a:lnSpc>
              <a:spcBef>
                <a:spcPts val="0"/>
              </a:spcBef>
              <a:spcAft>
                <a:spcPts val="0"/>
              </a:spcAft>
              <a:buSzPts val="2200"/>
              <a:buNone/>
            </a:pPr>
            <a:r>
              <a:rPr lang="en-US" dirty="0"/>
              <a:t>Solutions Architect</a:t>
            </a:r>
          </a:p>
          <a:p>
            <a:pPr marL="0" lvl="0" indent="0" rtl="0">
              <a:lnSpc>
                <a:spcPct val="90000"/>
              </a:lnSpc>
              <a:spcBef>
                <a:spcPts val="0"/>
              </a:spcBef>
              <a:spcAft>
                <a:spcPts val="0"/>
              </a:spcAft>
              <a:buSzPts val="2200"/>
              <a:buNone/>
            </a:pPr>
            <a:r>
              <a:rPr lang="en-US" dirty="0"/>
              <a:t>November 2020</a:t>
            </a:r>
            <a:endParaRPr dirty="0"/>
          </a:p>
        </p:txBody>
      </p:sp>
      <p:pic>
        <p:nvPicPr>
          <p:cNvPr id="2050" name="Picture 2" descr="Cisco Meraki Webinar: API: Digital Transformation with Meraki.io">
            <a:extLst>
              <a:ext uri="{FF2B5EF4-FFF2-40B4-BE49-F238E27FC236}">
                <a16:creationId xmlns:a16="http://schemas.microsoft.com/office/drawing/2014/main" id="{9AFA966D-A1C3-324A-865C-B81FD5D59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270" y="951149"/>
            <a:ext cx="4576284" cy="235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12"/>
        <p:cNvGrpSpPr/>
        <p:nvPr/>
      </p:nvGrpSpPr>
      <p:grpSpPr>
        <a:xfrm>
          <a:off x="0" y="0"/>
          <a:ext cx="0" cy="0"/>
          <a:chOff x="0" y="0"/>
          <a:chExt cx="0" cy="0"/>
        </a:xfrm>
      </p:grpSpPr>
      <p:sp>
        <p:nvSpPr>
          <p:cNvPr id="7413" name="Google Shape;7413;p148"/>
          <p:cNvSpPr txBox="1">
            <a:spLocks noGrp="1"/>
          </p:cNvSpPr>
          <p:nvPr>
            <p:ph type="ctrTitle"/>
          </p:nvPr>
        </p:nvSpPr>
        <p:spPr>
          <a:xfrm>
            <a:off x="1523600" y="269486"/>
            <a:ext cx="9141619" cy="155448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accent1"/>
              </a:buClr>
              <a:buSzPts val="5800"/>
              <a:buFont typeface="Proxima Nova"/>
              <a:buNone/>
            </a:pPr>
            <a:r>
              <a:rPr lang="en-US" dirty="0"/>
              <a:t>Thank you,</a:t>
            </a:r>
            <a:br>
              <a:rPr lang="en-US" dirty="0"/>
            </a:br>
            <a:r>
              <a:rPr lang="en-US" sz="4000" dirty="0"/>
              <a:t>especially to these friends who offered their time &amp; support to this project:</a:t>
            </a:r>
            <a:endParaRPr sz="4800" dirty="0"/>
          </a:p>
        </p:txBody>
      </p:sp>
      <p:sp>
        <p:nvSpPr>
          <p:cNvPr id="7414" name="Google Shape;7414;p148"/>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4" name="Google Shape;7413;p148">
            <a:extLst>
              <a:ext uri="{FF2B5EF4-FFF2-40B4-BE49-F238E27FC236}">
                <a16:creationId xmlns:a16="http://schemas.microsoft.com/office/drawing/2014/main" id="{DFB2FB2E-43C4-2244-8EDE-4ED607512734}"/>
              </a:ext>
            </a:extLst>
          </p:cNvPr>
          <p:cNvSpPr txBox="1">
            <a:spLocks/>
          </p:cNvSpPr>
          <p:nvPr/>
        </p:nvSpPr>
        <p:spPr>
          <a:xfrm>
            <a:off x="1090222" y="3429000"/>
            <a:ext cx="10008376" cy="15544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accent1"/>
              </a:buClr>
              <a:buSzPts val="5800"/>
              <a:buFont typeface="Proxima Nova"/>
              <a:buNone/>
              <a:defRPr sz="5800" b="0" i="0" u="none" strike="noStrike" cap="none">
                <a:solidFill>
                  <a:schemeClr val="accent1"/>
                </a:solidFill>
                <a:latin typeface="Proxima Nova Rg"/>
                <a:ea typeface="Proxima Nova Rg"/>
                <a:cs typeface="Proxima Nova Rg"/>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solidFill>
                  <a:schemeClr val="accent6"/>
                </a:solidFill>
              </a:rPr>
              <a:t>Larry Woods, Jon Hartman, Daanish Husain, Andrey Salnikov, Lucio D’Andrea, Wesley Yeager, Medi Jaafari, Aaron Dixon, Victor Hernandez Ordonez, Seungro Ron Lee, Jose Rojas Pena, Nico Darrow, Jeffry Handal, Dave Fraser, John Chandler, Brennan Martin, Yuji Terada, Kiara Montalvo Villarreal, Korey Rebello, Kyle Murdock, Mike Lavallee, Paul Reetz, Dave Martin, Derrick Williams, Felix Lam, Paul Hasstedt, Aaron Willette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p>
            <a:pPr lvl="0"/>
            <a:r>
              <a:rPr lang="en-US" sz="3600" dirty="0"/>
              <a:t>Recording of this Presentation</a:t>
            </a:r>
            <a:endParaRPr sz="3600" dirty="0"/>
          </a:p>
        </p:txBody>
      </p:sp>
      <p:sp>
        <p:nvSpPr>
          <p:cNvPr id="377" name="Google Shape;377;p51"/>
          <p:cNvSpPr txBox="1">
            <a:spLocks noGrp="1"/>
          </p:cNvSpPr>
          <p:nvPr>
            <p:ph type="body" idx="1"/>
          </p:nvPr>
        </p:nvSpPr>
        <p:spPr>
          <a:xfrm>
            <a:off x="609441" y="1157161"/>
            <a:ext cx="10969943" cy="4976602"/>
          </a:xfrm>
          <a:prstGeom prst="rect">
            <a:avLst/>
          </a:prstGeom>
          <a:noFill/>
          <a:ln>
            <a:noFill/>
          </a:ln>
        </p:spPr>
        <p:txBody>
          <a:bodyPr spcFirstLastPara="1" wrap="square" lIns="0" tIns="0" rIns="0" bIns="0" anchor="t" anchorCtr="0">
            <a:noAutofit/>
          </a:bodyPr>
          <a:lstStyle/>
          <a:p>
            <a:pPr marL="0" lvl="0" indent="0">
              <a:lnSpc>
                <a:spcPct val="150000"/>
              </a:lnSpc>
              <a:spcBef>
                <a:spcPts val="0"/>
              </a:spcBef>
              <a:buNone/>
            </a:pPr>
            <a:r>
              <a:rPr lang="en-US" sz="2400" dirty="0">
                <a:hlinkClick r:id="rId3"/>
              </a:rPr>
              <a:t>https://cisco.box.com/shared/static/s3n3ggogkye8lo4vvlnhdh90ptoj5nur.mp4</a:t>
            </a:r>
            <a:endParaRPr lang="en-US" sz="2400" dirty="0"/>
          </a:p>
          <a:p>
            <a:pPr marL="0" lvl="0" indent="0">
              <a:lnSpc>
                <a:spcPct val="150000"/>
              </a:lnSpc>
              <a:spcBef>
                <a:spcPts val="0"/>
              </a:spcBef>
              <a:buNone/>
            </a:pPr>
            <a:r>
              <a:rPr lang="en-US" sz="2400" dirty="0"/>
              <a:t>(accessible to Cisco employees)</a:t>
            </a:r>
          </a:p>
          <a:p>
            <a:pPr marL="0" lvl="0" indent="0">
              <a:lnSpc>
                <a:spcPct val="150000"/>
              </a:lnSpc>
              <a:spcBef>
                <a:spcPts val="0"/>
              </a:spcBef>
              <a:buNone/>
            </a:pPr>
            <a:r>
              <a:rPr lang="en-US" sz="2400" dirty="0"/>
              <a:t>Selected timestamps:</a:t>
            </a:r>
          </a:p>
          <a:p>
            <a:pPr marL="640080" lvl="1" indent="-182880">
              <a:lnSpc>
                <a:spcPct val="150000"/>
              </a:lnSpc>
              <a:spcBef>
                <a:spcPts val="0"/>
              </a:spcBef>
            </a:pPr>
            <a:r>
              <a:rPr lang="en-US" sz="2200" dirty="0"/>
              <a:t>how to get started @ 3:33</a:t>
            </a:r>
          </a:p>
          <a:p>
            <a:pPr marL="640080" lvl="1" indent="-182880">
              <a:lnSpc>
                <a:spcPct val="150000"/>
              </a:lnSpc>
              <a:spcBef>
                <a:spcPts val="0"/>
              </a:spcBef>
            </a:pPr>
            <a:r>
              <a:rPr lang="en-US" sz="2200" dirty="0"/>
              <a:t>beginning of demo @ 5:25</a:t>
            </a:r>
          </a:p>
          <a:p>
            <a:pPr marL="640080" lvl="1" indent="-182880">
              <a:lnSpc>
                <a:spcPct val="150000"/>
              </a:lnSpc>
              <a:spcBef>
                <a:spcPts val="0"/>
              </a:spcBef>
            </a:pPr>
            <a:r>
              <a:rPr lang="en-US" sz="2200" dirty="0"/>
              <a:t>adding your customers to the demo @ 15:24</a:t>
            </a:r>
          </a:p>
          <a:p>
            <a:pPr marL="640080" lvl="1" indent="-182880">
              <a:lnSpc>
                <a:spcPct val="150000"/>
              </a:lnSpc>
              <a:spcBef>
                <a:spcPts val="0"/>
              </a:spcBef>
            </a:pPr>
            <a:r>
              <a:rPr lang="en-US" sz="2200" dirty="0"/>
              <a:t>crowd density visualization w/ scanning API @ 21:06</a:t>
            </a:r>
          </a:p>
          <a:p>
            <a:pPr marL="640080" lvl="1" indent="-182880">
              <a:lnSpc>
                <a:spcPct val="150000"/>
              </a:lnSpc>
              <a:spcBef>
                <a:spcPts val="0"/>
              </a:spcBef>
            </a:pPr>
            <a:r>
              <a:rPr lang="en-US" sz="2200" dirty="0"/>
              <a:t>setting up webhook alerts on production org @ 31:26</a:t>
            </a:r>
          </a:p>
          <a:p>
            <a:pPr marL="640080" lvl="1" indent="-182880">
              <a:lnSpc>
                <a:spcPct val="150000"/>
              </a:lnSpc>
              <a:spcBef>
                <a:spcPts val="0"/>
              </a:spcBef>
            </a:pPr>
            <a:r>
              <a:rPr lang="en-US" sz="2200" dirty="0"/>
              <a:t>connecting MT sensor to MV snapshot @ 31:50</a:t>
            </a:r>
          </a:p>
          <a:p>
            <a:pPr marL="640080" lvl="1" indent="-182880">
              <a:lnSpc>
                <a:spcPct val="150000"/>
              </a:lnSpc>
              <a:spcBef>
                <a:spcPts val="0"/>
              </a:spcBef>
            </a:pPr>
            <a:r>
              <a:rPr lang="en-US" sz="2200" dirty="0"/>
              <a:t>architecture of solution @ 33:09</a:t>
            </a:r>
          </a:p>
        </p:txBody>
      </p:sp>
      <p:sp>
        <p:nvSpPr>
          <p:cNvPr id="378" name="Google Shape;378;p51"/>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p>
            <a:pPr lvl="0"/>
            <a:r>
              <a:rPr lang="en-US" sz="3600" dirty="0"/>
              <a:t>Impetus &amp; Motivation</a:t>
            </a:r>
            <a:endParaRPr sz="3600" dirty="0"/>
          </a:p>
        </p:txBody>
      </p:sp>
      <p:sp>
        <p:nvSpPr>
          <p:cNvPr id="377" name="Google Shape;377;p51"/>
          <p:cNvSpPr txBox="1">
            <a:spLocks noGrp="1"/>
          </p:cNvSpPr>
          <p:nvPr>
            <p:ph type="body" idx="1"/>
          </p:nvPr>
        </p:nvSpPr>
        <p:spPr>
          <a:xfrm>
            <a:off x="609441" y="1244599"/>
            <a:ext cx="10969943" cy="4800600"/>
          </a:xfrm>
          <a:prstGeom prst="rect">
            <a:avLst/>
          </a:prstGeom>
          <a:noFill/>
          <a:ln>
            <a:noFill/>
          </a:ln>
        </p:spPr>
        <p:txBody>
          <a:bodyPr spcFirstLastPara="1" wrap="square" lIns="0" tIns="0" rIns="0" bIns="0" anchor="t" anchorCtr="0">
            <a:noAutofit/>
          </a:bodyPr>
          <a:lstStyle/>
          <a:p>
            <a:pPr marL="182880" lvl="0" indent="-182880" algn="l" rtl="0">
              <a:lnSpc>
                <a:spcPct val="90000"/>
              </a:lnSpc>
              <a:spcBef>
                <a:spcPts val="0"/>
              </a:spcBef>
              <a:spcAft>
                <a:spcPts val="0"/>
              </a:spcAft>
              <a:buSzPts val="1800"/>
              <a:buChar char="•"/>
            </a:pPr>
            <a:r>
              <a:rPr lang="en-US" sz="2400" dirty="0"/>
              <a:t>APIs are abstract and difficult to understand</a:t>
            </a:r>
            <a:endParaRPr sz="2400" dirty="0"/>
          </a:p>
          <a:p>
            <a:pPr marL="182880" lvl="0" indent="-182880" algn="l" rtl="0">
              <a:lnSpc>
                <a:spcPct val="90000"/>
              </a:lnSpc>
              <a:spcBef>
                <a:spcPts val="1200"/>
              </a:spcBef>
              <a:spcAft>
                <a:spcPts val="0"/>
              </a:spcAft>
              <a:buSzPts val="1800"/>
              <a:buChar char="•"/>
            </a:pPr>
            <a:r>
              <a:rPr lang="en-US" sz="2400" dirty="0"/>
              <a:t>We have historically demoed with:</a:t>
            </a:r>
          </a:p>
          <a:p>
            <a:pPr marL="1097280" lvl="2" indent="-182880">
              <a:spcBef>
                <a:spcPts val="1200"/>
              </a:spcBef>
            </a:pPr>
            <a:r>
              <a:rPr lang="en-US" sz="2000" dirty="0">
                <a:hlinkClick r:id="rId3"/>
              </a:rPr>
              <a:t>Developer Hub</a:t>
            </a:r>
            <a:r>
              <a:rPr lang="en-US" sz="2000" dirty="0"/>
              <a:t> and </a:t>
            </a:r>
            <a:r>
              <a:rPr lang="en-US" sz="2000" dirty="0">
                <a:hlinkClick r:id="rId4"/>
              </a:rPr>
              <a:t>Marketplace</a:t>
            </a:r>
            <a:endParaRPr lang="en-US" sz="2000" dirty="0"/>
          </a:p>
          <a:p>
            <a:pPr marL="1097280" lvl="2" indent="-182880">
              <a:spcBef>
                <a:spcPts val="1200"/>
              </a:spcBef>
            </a:pPr>
            <a:r>
              <a:rPr lang="en-US" sz="2000" dirty="0"/>
              <a:t>Interactive </a:t>
            </a:r>
            <a:r>
              <a:rPr lang="en-US" sz="2000" dirty="0">
                <a:hlinkClick r:id="rId5"/>
              </a:rPr>
              <a:t>API docs</a:t>
            </a:r>
            <a:r>
              <a:rPr lang="en-US" sz="2000" dirty="0"/>
              <a:t> &amp; </a:t>
            </a:r>
            <a:r>
              <a:rPr lang="en-US" sz="2000" dirty="0">
                <a:hlinkClick r:id="rId6"/>
              </a:rPr>
              <a:t>Postman </a:t>
            </a:r>
            <a:r>
              <a:rPr lang="en-US" sz="2000" dirty="0"/>
              <a:t>collection</a:t>
            </a:r>
          </a:p>
          <a:p>
            <a:pPr marL="1097280" lvl="2" indent="-182880">
              <a:spcBef>
                <a:spcPts val="1200"/>
              </a:spcBef>
            </a:pPr>
            <a:r>
              <a:rPr lang="en-US" sz="2000" dirty="0"/>
              <a:t>Code snippets &amp; </a:t>
            </a:r>
            <a:r>
              <a:rPr lang="en-US" sz="2000" dirty="0">
                <a:hlinkClick r:id="rId7"/>
              </a:rPr>
              <a:t>scripts</a:t>
            </a:r>
            <a:r>
              <a:rPr lang="en-US" sz="2000" dirty="0"/>
              <a:t>, static slides/screenshots</a:t>
            </a:r>
          </a:p>
          <a:p>
            <a:pPr marL="182880" indent="-182880"/>
            <a:r>
              <a:rPr lang="en-US" sz="2800" dirty="0"/>
              <a:t>We wanted to create:</a:t>
            </a:r>
          </a:p>
          <a:p>
            <a:pPr marL="1097280" lvl="2" indent="-182880">
              <a:spcBef>
                <a:spcPts val="1200"/>
              </a:spcBef>
            </a:pPr>
            <a:r>
              <a:rPr lang="en-US" sz="2000" dirty="0"/>
              <a:t>Super easy demo that anybody can try, run, &amp; experience</a:t>
            </a:r>
          </a:p>
          <a:p>
            <a:pPr marL="1097280" lvl="2" indent="-182880">
              <a:spcBef>
                <a:spcPts val="1200"/>
              </a:spcBef>
            </a:pPr>
            <a:r>
              <a:rPr lang="en-US" sz="2000" dirty="0"/>
              <a:t>No need to show documentation, source code, or even know how APIs work</a:t>
            </a:r>
          </a:p>
          <a:p>
            <a:pPr marL="1097280" lvl="2" indent="-182880">
              <a:spcBef>
                <a:spcPts val="1200"/>
              </a:spcBef>
            </a:pPr>
            <a:r>
              <a:rPr lang="en-US" sz="2000" dirty="0"/>
              <a:t>Present live use cases for configuring, monitoring, reporting, &amp; alerting</a:t>
            </a:r>
          </a:p>
          <a:p>
            <a:pPr marL="1097280" lvl="2" indent="-182880">
              <a:spcBef>
                <a:spcPts val="1200"/>
              </a:spcBef>
            </a:pPr>
            <a:r>
              <a:rPr lang="en-US" sz="2000" dirty="0"/>
              <a:t>Dedicated instance that is customized for each demo/customer</a:t>
            </a:r>
          </a:p>
          <a:p>
            <a:pPr marL="1097280" lvl="2" indent="-182880">
              <a:spcBef>
                <a:spcPts val="1200"/>
              </a:spcBef>
            </a:pPr>
            <a:r>
              <a:rPr lang="en-US" sz="2000" dirty="0"/>
              <a:t>Potentially even on a mobile device for an elevator pitch… assuming you have signal </a:t>
            </a:r>
            <a:r>
              <a:rPr lang="en-US" dirty="0"/>
              <a:t>🤪</a:t>
            </a:r>
          </a:p>
        </p:txBody>
      </p:sp>
      <p:sp>
        <p:nvSpPr>
          <p:cNvPr id="378" name="Google Shape;378;p51"/>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a:t>
            </a:fld>
            <a:endParaRPr dirty="0"/>
          </a:p>
        </p:txBody>
      </p:sp>
    </p:spTree>
    <p:extLst>
      <p:ext uri="{BB962C8B-B14F-4D97-AF65-F5344CB8AC3E}">
        <p14:creationId xmlns:p14="http://schemas.microsoft.com/office/powerpoint/2010/main" val="30309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p53"/>
          <p:cNvSpPr txBox="1">
            <a:spLocks noGrp="1"/>
          </p:cNvSpPr>
          <p:nvPr>
            <p:ph type="title"/>
          </p:nvPr>
        </p:nvSpPr>
        <p:spPr>
          <a:xfrm>
            <a:off x="609441" y="304800"/>
            <a:ext cx="4840745" cy="762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1"/>
              </a:buClr>
              <a:buSzPts val="2800"/>
              <a:buFont typeface="Proxima Nova"/>
              <a:buNone/>
            </a:pPr>
            <a:r>
              <a:rPr lang="en-US" sz="3600" dirty="0"/>
              <a:t>User Guide</a:t>
            </a:r>
            <a:endParaRPr sz="3600" dirty="0"/>
          </a:p>
        </p:txBody>
      </p:sp>
      <p:sp>
        <p:nvSpPr>
          <p:cNvPr id="393" name="Google Shape;393;p53"/>
          <p:cNvSpPr txBox="1">
            <a:spLocks noGrp="1"/>
          </p:cNvSpPr>
          <p:nvPr>
            <p:ph type="body" idx="1"/>
          </p:nvPr>
        </p:nvSpPr>
        <p:spPr>
          <a:xfrm>
            <a:off x="609440" y="1295401"/>
            <a:ext cx="5484972" cy="5098280"/>
          </a:xfrm>
          <a:prstGeom prst="rect">
            <a:avLst/>
          </a:prstGeom>
          <a:noFill/>
          <a:ln>
            <a:noFill/>
          </a:ln>
        </p:spPr>
        <p:txBody>
          <a:bodyPr spcFirstLastPara="1" wrap="square" lIns="0" tIns="0" rIns="0" bIns="0" anchor="t" anchorCtr="0">
            <a:noAutofit/>
          </a:bodyPr>
          <a:lstStyle/>
          <a:p>
            <a:pPr marL="182880" lvl="0" indent="-182880" algn="l" rtl="0">
              <a:lnSpc>
                <a:spcPct val="100000"/>
              </a:lnSpc>
              <a:spcBef>
                <a:spcPts val="0"/>
              </a:spcBef>
              <a:spcAft>
                <a:spcPts val="600"/>
              </a:spcAft>
              <a:buSzPts val="1800"/>
              <a:buChar char="•"/>
            </a:pPr>
            <a:r>
              <a:rPr lang="en-US" sz="2400" dirty="0"/>
              <a:t>Runs on Webex Teams, so </a:t>
            </a:r>
            <a:r>
              <a:rPr lang="en-US" sz="2400" dirty="0">
                <a:hlinkClick r:id="rId3"/>
              </a:rPr>
              <a:t>free</a:t>
            </a:r>
            <a:r>
              <a:rPr lang="en-US" sz="2400" dirty="0"/>
              <a:t> &amp; accessible to anybody</a:t>
            </a:r>
          </a:p>
          <a:p>
            <a:pPr marL="182880" lvl="0" indent="-182880" algn="l" rtl="0">
              <a:lnSpc>
                <a:spcPct val="100000"/>
              </a:lnSpc>
              <a:spcBef>
                <a:spcPts val="0"/>
              </a:spcBef>
              <a:spcAft>
                <a:spcPts val="600"/>
              </a:spcAft>
              <a:buSzPts val="1800"/>
              <a:buChar char="•"/>
            </a:pPr>
            <a:r>
              <a:rPr lang="en-US" sz="2400" dirty="0"/>
              <a:t>To get started, just ask for an “API demo” with </a:t>
            </a:r>
            <a:r>
              <a:rPr lang="en-US" sz="2400" dirty="0">
                <a:hlinkClick r:id="rId4"/>
              </a:rPr>
              <a:t>meraki.bot@webex.bot</a:t>
            </a:r>
            <a:endParaRPr lang="en-US" sz="2400" dirty="0"/>
          </a:p>
          <a:p>
            <a:pPr marL="182880" lvl="0" indent="-182880" algn="l" rtl="0">
              <a:lnSpc>
                <a:spcPct val="100000"/>
              </a:lnSpc>
              <a:spcBef>
                <a:spcPts val="0"/>
              </a:spcBef>
              <a:spcAft>
                <a:spcPts val="600"/>
              </a:spcAft>
              <a:buSzPts val="1800"/>
              <a:buChar char="•"/>
            </a:pPr>
            <a:r>
              <a:rPr lang="en-US" sz="2400" dirty="0"/>
              <a:t>Follow the instructions on the cards</a:t>
            </a:r>
          </a:p>
          <a:p>
            <a:pPr marL="640080" lvl="1" indent="-182880">
              <a:lnSpc>
                <a:spcPct val="100000"/>
              </a:lnSpc>
              <a:spcBef>
                <a:spcPts val="0"/>
              </a:spcBef>
              <a:spcAft>
                <a:spcPts val="600"/>
              </a:spcAft>
              <a:buSzPts val="1800"/>
            </a:pPr>
            <a:r>
              <a:rPr lang="en-US" sz="2200" dirty="0"/>
              <a:t>Enter in your customer or event name (be creative; don’t use “test”)</a:t>
            </a:r>
          </a:p>
          <a:p>
            <a:pPr marL="640080" lvl="1" indent="-182880">
              <a:lnSpc>
                <a:spcPct val="100000"/>
              </a:lnSpc>
              <a:spcBef>
                <a:spcPts val="0"/>
              </a:spcBef>
              <a:spcAft>
                <a:spcPts val="600"/>
              </a:spcAft>
              <a:buSzPts val="1800"/>
            </a:pPr>
            <a:r>
              <a:rPr lang="en-US" sz="2200" dirty="0"/>
              <a:t>On-demand instance starts in new Webex Teams room/space</a:t>
            </a:r>
          </a:p>
          <a:p>
            <a:pPr marL="182880" indent="-182880">
              <a:lnSpc>
                <a:spcPct val="100000"/>
              </a:lnSpc>
              <a:spcBef>
                <a:spcPts val="0"/>
              </a:spcBef>
              <a:spcAft>
                <a:spcPts val="600"/>
              </a:spcAft>
            </a:pPr>
            <a:r>
              <a:rPr lang="en-US" sz="2400" dirty="0"/>
              <a:t>Use your API key to link to an existing dashboard org</a:t>
            </a:r>
          </a:p>
          <a:p>
            <a:pPr marL="640080" lvl="1" indent="-182880">
              <a:lnSpc>
                <a:spcPct val="100000"/>
              </a:lnSpc>
              <a:spcBef>
                <a:spcPts val="0"/>
              </a:spcBef>
              <a:spcAft>
                <a:spcPts val="600"/>
              </a:spcAft>
            </a:pPr>
            <a:r>
              <a:rPr lang="en-US" sz="2200" dirty="0"/>
              <a:t>Or create a new temporary org from scratch without needing a key</a:t>
            </a:r>
            <a:endParaRPr sz="2400" dirty="0"/>
          </a:p>
        </p:txBody>
      </p:sp>
      <p:sp>
        <p:nvSpPr>
          <p:cNvPr id="394" name="Google Shape;394;p53"/>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a:t>
            </a:fld>
            <a:endParaRPr dirty="0"/>
          </a:p>
        </p:txBody>
      </p:sp>
      <p:pic>
        <p:nvPicPr>
          <p:cNvPr id="7" name="Picture Placeholder 6">
            <a:extLst>
              <a:ext uri="{FF2B5EF4-FFF2-40B4-BE49-F238E27FC236}">
                <a16:creationId xmlns:a16="http://schemas.microsoft.com/office/drawing/2014/main" id="{72123920-B322-A64E-97F5-55BEFA711FFF}"/>
              </a:ext>
            </a:extLst>
          </p:cNvPr>
          <p:cNvPicPr>
            <a:picLocks noGrp="1" noChangeAspect="1"/>
          </p:cNvPicPr>
          <p:nvPr>
            <p:ph type="pic" idx="2"/>
          </p:nvPr>
        </p:nvPicPr>
        <p:blipFill>
          <a:blip r:embed="rId5"/>
          <a:srcRect t="7668" b="7668"/>
          <a:stretch>
            <a:fillRect/>
          </a:stretch>
        </p:blip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76"/>
          <p:cNvSpPr txBox="1">
            <a:spLocks noGrp="1"/>
          </p:cNvSpPr>
          <p:nvPr>
            <p:ph type="ctrTitle"/>
          </p:nvPr>
        </p:nvSpPr>
        <p:spPr>
          <a:xfrm>
            <a:off x="0" y="2651760"/>
            <a:ext cx="12188825" cy="155448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lt1"/>
              </a:buClr>
              <a:buSzPts val="4500"/>
              <a:buFont typeface="Proxima Nova"/>
              <a:buNone/>
            </a:pPr>
            <a:r>
              <a:rPr lang="en-US" dirty="0"/>
              <a:t>Demo</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79" name="Google Shape;137;p22">
            <a:extLst>
              <a:ext uri="{FF2B5EF4-FFF2-40B4-BE49-F238E27FC236}">
                <a16:creationId xmlns:a16="http://schemas.microsoft.com/office/drawing/2014/main" id="{2D19D05E-83C4-AB46-8481-260AF79A5E60}"/>
              </a:ext>
            </a:extLst>
          </p:cNvPr>
          <p:cNvCxnSpPr>
            <a:cxnSpLocks/>
            <a:endCxn id="167" idx="1"/>
          </p:cNvCxnSpPr>
          <p:nvPr/>
        </p:nvCxnSpPr>
        <p:spPr>
          <a:xfrm>
            <a:off x="1449822" y="3465003"/>
            <a:ext cx="2554384" cy="1186903"/>
          </a:xfrm>
          <a:prstGeom prst="straightConnector1">
            <a:avLst/>
          </a:prstGeom>
          <a:noFill/>
          <a:ln w="19050" cap="flat" cmpd="sng">
            <a:solidFill>
              <a:srgbClr val="38761D"/>
            </a:solidFill>
            <a:prstDash val="dot"/>
            <a:round/>
            <a:headEnd type="triangle" w="med" len="med"/>
            <a:tailEnd type="triangle" w="med" len="med"/>
          </a:ln>
        </p:spPr>
      </p:cxnSp>
      <p:pic>
        <p:nvPicPr>
          <p:cNvPr id="128" name="Google Shape;128;p22"/>
          <p:cNvPicPr preferRelativeResize="0"/>
          <p:nvPr/>
        </p:nvPicPr>
        <p:blipFill>
          <a:blip r:embed="rId3">
            <a:alphaModFix/>
          </a:blip>
          <a:stretch>
            <a:fillRect/>
          </a:stretch>
        </p:blipFill>
        <p:spPr>
          <a:xfrm>
            <a:off x="3781614" y="3154371"/>
            <a:ext cx="1020468" cy="1020468"/>
          </a:xfrm>
          <a:prstGeom prst="rect">
            <a:avLst/>
          </a:prstGeom>
          <a:noFill/>
          <a:ln>
            <a:noFill/>
          </a:ln>
        </p:spPr>
      </p:pic>
      <p:sp>
        <p:nvSpPr>
          <p:cNvPr id="129" name="Google Shape;129;p22"/>
          <p:cNvSpPr/>
          <p:nvPr/>
        </p:nvSpPr>
        <p:spPr>
          <a:xfrm>
            <a:off x="6244973" y="4272014"/>
            <a:ext cx="5551254" cy="2519744"/>
          </a:xfrm>
          <a:prstGeom prst="flowChartAlternateProcess">
            <a:avLst/>
          </a:prstGeom>
          <a:solidFill>
            <a:srgbClr val="D9EAD3"/>
          </a:solidFill>
          <a:ln w="9525" cap="flat" cmpd="sng">
            <a:solidFill>
              <a:srgbClr val="000000"/>
            </a:solidFill>
            <a:prstDash val="dot"/>
            <a:round/>
            <a:headEnd type="none" w="sm" len="sm"/>
            <a:tailEnd type="none" w="sm" len="sm"/>
          </a:ln>
        </p:spPr>
        <p:txBody>
          <a:bodyPr spcFirstLastPara="1" wrap="square" lIns="121868" tIns="121868" rIns="121868" bIns="121868" anchor="ctr" anchorCtr="0">
            <a:noAutofit/>
          </a:bodyPr>
          <a:lstStyle/>
          <a:p>
            <a:endParaRPr sz="1866" dirty="0"/>
          </a:p>
        </p:txBody>
      </p:sp>
      <p:sp>
        <p:nvSpPr>
          <p:cNvPr id="130" name="Google Shape;130;p22"/>
          <p:cNvSpPr/>
          <p:nvPr/>
        </p:nvSpPr>
        <p:spPr>
          <a:xfrm>
            <a:off x="6040027" y="175148"/>
            <a:ext cx="6072584" cy="3692638"/>
          </a:xfrm>
          <a:prstGeom prst="flowChartAlternateProcess">
            <a:avLst/>
          </a:prstGeom>
          <a:solidFill>
            <a:srgbClr val="CFE2F3"/>
          </a:solidFill>
          <a:ln w="9525" cap="flat" cmpd="sng">
            <a:solidFill>
              <a:srgbClr val="000000"/>
            </a:solidFill>
            <a:prstDash val="dot"/>
            <a:round/>
            <a:headEnd type="none" w="sm" len="sm"/>
            <a:tailEnd type="none" w="sm" len="sm"/>
          </a:ln>
        </p:spPr>
        <p:txBody>
          <a:bodyPr spcFirstLastPara="1" wrap="square" lIns="121868" tIns="121868" rIns="121868" bIns="121868" anchor="ctr" anchorCtr="0">
            <a:noAutofit/>
          </a:bodyPr>
          <a:lstStyle/>
          <a:p>
            <a:endParaRPr sz="1866" dirty="0"/>
          </a:p>
        </p:txBody>
      </p:sp>
      <p:pic>
        <p:nvPicPr>
          <p:cNvPr id="131" name="Google Shape;131;p22"/>
          <p:cNvPicPr preferRelativeResize="0"/>
          <p:nvPr/>
        </p:nvPicPr>
        <p:blipFill>
          <a:blip r:embed="rId4">
            <a:alphaModFix/>
          </a:blip>
          <a:stretch>
            <a:fillRect/>
          </a:stretch>
        </p:blipFill>
        <p:spPr>
          <a:xfrm>
            <a:off x="488672" y="2706222"/>
            <a:ext cx="1020468" cy="1099915"/>
          </a:xfrm>
          <a:prstGeom prst="rect">
            <a:avLst/>
          </a:prstGeom>
          <a:noFill/>
          <a:ln>
            <a:noFill/>
          </a:ln>
        </p:spPr>
      </p:pic>
      <p:sp>
        <p:nvSpPr>
          <p:cNvPr id="132" name="Google Shape;132;p22"/>
          <p:cNvSpPr txBox="1"/>
          <p:nvPr/>
        </p:nvSpPr>
        <p:spPr>
          <a:xfrm>
            <a:off x="6433190" y="6380255"/>
            <a:ext cx="2757282" cy="353508"/>
          </a:xfrm>
          <a:prstGeom prst="rect">
            <a:avLst/>
          </a:prstGeom>
          <a:noFill/>
          <a:ln>
            <a:noFill/>
          </a:ln>
        </p:spPr>
        <p:txBody>
          <a:bodyPr spcFirstLastPara="1" wrap="square" lIns="121835" tIns="121835" rIns="121835" bIns="121835" anchor="t" anchorCtr="0">
            <a:noAutofit/>
          </a:bodyPr>
          <a:lstStyle/>
          <a:p>
            <a:pPr algn="ctr"/>
            <a:r>
              <a:rPr lang="en" sz="1866" b="1" i="1" dirty="0">
                <a:solidFill>
                  <a:srgbClr val="00B050"/>
                </a:solidFill>
                <a:latin typeface="Proxima Nova Rg"/>
                <a:ea typeface="Proxima Nova Rg"/>
                <a:cs typeface="Proxima Nova Rg"/>
                <a:sym typeface="Proxima Nova"/>
              </a:rPr>
              <a:t>Meraki Dashboard</a:t>
            </a:r>
            <a:endParaRPr sz="1866" b="1" i="1" dirty="0">
              <a:solidFill>
                <a:srgbClr val="00B050"/>
              </a:solidFill>
              <a:latin typeface="Proxima Nova Rg"/>
              <a:ea typeface="Proxima Nova Rg"/>
              <a:cs typeface="Proxima Nova Rg"/>
              <a:sym typeface="Proxima Nova"/>
            </a:endParaRPr>
          </a:p>
        </p:txBody>
      </p:sp>
      <p:pic>
        <p:nvPicPr>
          <p:cNvPr id="133" name="Google Shape;133;p22"/>
          <p:cNvPicPr preferRelativeResize="0"/>
          <p:nvPr/>
        </p:nvPicPr>
        <p:blipFill>
          <a:blip r:embed="rId5">
            <a:alphaModFix/>
          </a:blip>
          <a:stretch>
            <a:fillRect/>
          </a:stretch>
        </p:blipFill>
        <p:spPr>
          <a:xfrm>
            <a:off x="6913666" y="1623236"/>
            <a:ext cx="3222829" cy="1691994"/>
          </a:xfrm>
          <a:prstGeom prst="rect">
            <a:avLst/>
          </a:prstGeom>
          <a:noFill/>
          <a:ln>
            <a:noFill/>
          </a:ln>
        </p:spPr>
      </p:pic>
      <p:grpSp>
        <p:nvGrpSpPr>
          <p:cNvPr id="134" name="Google Shape;134;p22"/>
          <p:cNvGrpSpPr/>
          <p:nvPr/>
        </p:nvGrpSpPr>
        <p:grpSpPr>
          <a:xfrm>
            <a:off x="4425546" y="5100969"/>
            <a:ext cx="2579329" cy="1723080"/>
            <a:chOff x="5763150" y="63175"/>
            <a:chExt cx="2948349" cy="1947051"/>
          </a:xfrm>
        </p:grpSpPr>
        <p:pic>
          <p:nvPicPr>
            <p:cNvPr id="135" name="Google Shape;135;p22"/>
            <p:cNvPicPr preferRelativeResize="0"/>
            <p:nvPr/>
          </p:nvPicPr>
          <p:blipFill rotWithShape="1">
            <a:blip r:embed="rId6">
              <a:alphaModFix/>
            </a:blip>
            <a:srcRect t="14807" b="15676"/>
            <a:stretch/>
          </p:blipFill>
          <p:spPr>
            <a:xfrm>
              <a:off x="5763150" y="63175"/>
              <a:ext cx="2948349" cy="1947051"/>
            </a:xfrm>
            <a:prstGeom prst="rect">
              <a:avLst/>
            </a:prstGeom>
            <a:noFill/>
            <a:ln>
              <a:noFill/>
            </a:ln>
          </p:spPr>
        </p:pic>
        <p:pic>
          <p:nvPicPr>
            <p:cNvPr id="136" name="Google Shape;136;p22"/>
            <p:cNvPicPr preferRelativeResize="0"/>
            <p:nvPr/>
          </p:nvPicPr>
          <p:blipFill>
            <a:blip r:embed="rId7">
              <a:alphaModFix/>
            </a:blip>
            <a:stretch>
              <a:fillRect/>
            </a:stretch>
          </p:blipFill>
          <p:spPr>
            <a:xfrm>
              <a:off x="5939400" y="365276"/>
              <a:ext cx="2514600" cy="1409700"/>
            </a:xfrm>
            <a:prstGeom prst="rect">
              <a:avLst/>
            </a:prstGeom>
            <a:noFill/>
            <a:ln>
              <a:noFill/>
            </a:ln>
          </p:spPr>
        </p:pic>
      </p:grpSp>
      <p:cxnSp>
        <p:nvCxnSpPr>
          <p:cNvPr id="137" name="Google Shape;137;p22"/>
          <p:cNvCxnSpPr>
            <a:stCxn id="131" idx="3"/>
          </p:cNvCxnSpPr>
          <p:nvPr/>
        </p:nvCxnSpPr>
        <p:spPr>
          <a:xfrm>
            <a:off x="1509139" y="3256178"/>
            <a:ext cx="2416571" cy="472677"/>
          </a:xfrm>
          <a:prstGeom prst="straightConnector1">
            <a:avLst/>
          </a:prstGeom>
          <a:noFill/>
          <a:ln w="19050" cap="flat" cmpd="sng">
            <a:solidFill>
              <a:srgbClr val="38761D"/>
            </a:solidFill>
            <a:prstDash val="dot"/>
            <a:round/>
            <a:headEnd type="triangle" w="med" len="med"/>
            <a:tailEnd type="triangle" w="med" len="med"/>
          </a:ln>
        </p:spPr>
      </p:cxnSp>
      <p:cxnSp>
        <p:nvCxnSpPr>
          <p:cNvPr id="138" name="Google Shape;138;p22"/>
          <p:cNvCxnSpPr/>
          <p:nvPr/>
        </p:nvCxnSpPr>
        <p:spPr>
          <a:xfrm rot="10800000" flipH="1">
            <a:off x="4567776" y="2661267"/>
            <a:ext cx="3327933" cy="940955"/>
          </a:xfrm>
          <a:prstGeom prst="straightConnector1">
            <a:avLst/>
          </a:prstGeom>
          <a:noFill/>
          <a:ln w="19050" cap="flat" cmpd="sng">
            <a:solidFill>
              <a:srgbClr val="38761D"/>
            </a:solidFill>
            <a:prstDash val="dot"/>
            <a:round/>
            <a:headEnd type="triangle" w="med" len="med"/>
            <a:tailEnd type="triangle" w="med" len="med"/>
          </a:ln>
        </p:spPr>
      </p:cxnSp>
      <p:sp>
        <p:nvSpPr>
          <p:cNvPr id="139" name="Google Shape;139;p22"/>
          <p:cNvSpPr txBox="1"/>
          <p:nvPr/>
        </p:nvSpPr>
        <p:spPr>
          <a:xfrm>
            <a:off x="6129301" y="88093"/>
            <a:ext cx="3087196" cy="463879"/>
          </a:xfrm>
          <a:prstGeom prst="rect">
            <a:avLst/>
          </a:prstGeom>
          <a:noFill/>
          <a:ln>
            <a:noFill/>
          </a:ln>
        </p:spPr>
        <p:txBody>
          <a:bodyPr spcFirstLastPara="1" wrap="square" lIns="121835" tIns="121835" rIns="121835" bIns="121835" anchor="t" anchorCtr="0">
            <a:noAutofit/>
          </a:bodyPr>
          <a:lstStyle/>
          <a:p>
            <a:pPr algn="ctr"/>
            <a:r>
              <a:rPr lang="en" sz="1866" b="1" i="1" dirty="0">
                <a:solidFill>
                  <a:srgbClr val="0070C0"/>
                </a:solidFill>
                <a:latin typeface="Proxima Nova Rg"/>
                <a:ea typeface="Proxima Nova Rg"/>
                <a:cs typeface="Proxima Nova Rg"/>
                <a:sym typeface="Proxima Nova"/>
              </a:rPr>
              <a:t>Google Cloud Platform</a:t>
            </a:r>
            <a:endParaRPr sz="1866" b="1" i="1" dirty="0">
              <a:solidFill>
                <a:srgbClr val="0070C0"/>
              </a:solidFill>
              <a:latin typeface="Proxima Nova Rg"/>
              <a:ea typeface="Proxima Nova Rg"/>
              <a:cs typeface="Proxima Nova Rg"/>
              <a:sym typeface="Proxima Nova"/>
            </a:endParaRPr>
          </a:p>
        </p:txBody>
      </p:sp>
      <p:cxnSp>
        <p:nvCxnSpPr>
          <p:cNvPr id="140" name="Google Shape;140;p22"/>
          <p:cNvCxnSpPr/>
          <p:nvPr/>
        </p:nvCxnSpPr>
        <p:spPr>
          <a:xfrm rot="10800000" flipH="1">
            <a:off x="9165545" y="2059224"/>
            <a:ext cx="1045728" cy="483474"/>
          </a:xfrm>
          <a:prstGeom prst="straightConnector1">
            <a:avLst/>
          </a:prstGeom>
          <a:noFill/>
          <a:ln w="19050" cap="flat" cmpd="sng">
            <a:solidFill>
              <a:srgbClr val="38761D"/>
            </a:solidFill>
            <a:prstDash val="dot"/>
            <a:round/>
            <a:headEnd type="triangle" w="med" len="med"/>
            <a:tailEnd type="triangle" w="med" len="med"/>
          </a:ln>
        </p:spPr>
      </p:cxnSp>
      <p:sp>
        <p:nvSpPr>
          <p:cNvPr id="141" name="Google Shape;141;p22"/>
          <p:cNvSpPr txBox="1"/>
          <p:nvPr/>
        </p:nvSpPr>
        <p:spPr>
          <a:xfrm>
            <a:off x="10818934" y="1293282"/>
            <a:ext cx="1258372" cy="463879"/>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Firestore</a:t>
            </a:r>
            <a:endParaRPr sz="1866" b="1" dirty="0">
              <a:solidFill>
                <a:srgbClr val="525252"/>
              </a:solidFill>
              <a:latin typeface="Proxima Nova Rg"/>
              <a:ea typeface="Proxima Nova Rg"/>
              <a:cs typeface="Proxima Nova Rg"/>
              <a:sym typeface="Proxima Nova"/>
            </a:endParaRPr>
          </a:p>
        </p:txBody>
      </p:sp>
      <p:pic>
        <p:nvPicPr>
          <p:cNvPr id="142" name="Google Shape;142;p22"/>
          <p:cNvPicPr preferRelativeResize="0"/>
          <p:nvPr/>
        </p:nvPicPr>
        <p:blipFill>
          <a:blip r:embed="rId8">
            <a:alphaModFix/>
          </a:blip>
          <a:stretch>
            <a:fillRect/>
          </a:stretch>
        </p:blipFill>
        <p:spPr>
          <a:xfrm>
            <a:off x="10008659" y="1197146"/>
            <a:ext cx="1141601" cy="1153600"/>
          </a:xfrm>
          <a:prstGeom prst="rect">
            <a:avLst/>
          </a:prstGeom>
          <a:noFill/>
          <a:ln>
            <a:noFill/>
          </a:ln>
        </p:spPr>
      </p:pic>
      <p:pic>
        <p:nvPicPr>
          <p:cNvPr id="143" name="Google Shape;143;p22"/>
          <p:cNvPicPr preferRelativeResize="0"/>
          <p:nvPr/>
        </p:nvPicPr>
        <p:blipFill>
          <a:blip r:embed="rId9">
            <a:alphaModFix/>
          </a:blip>
          <a:stretch>
            <a:fillRect/>
          </a:stretch>
        </p:blipFill>
        <p:spPr>
          <a:xfrm>
            <a:off x="3819875" y="33951"/>
            <a:ext cx="1040929" cy="1040929"/>
          </a:xfrm>
          <a:prstGeom prst="rect">
            <a:avLst/>
          </a:prstGeom>
          <a:noFill/>
          <a:ln>
            <a:noFill/>
          </a:ln>
        </p:spPr>
      </p:pic>
      <p:sp>
        <p:nvSpPr>
          <p:cNvPr id="144" name="Google Shape;144;p22"/>
          <p:cNvSpPr txBox="1"/>
          <p:nvPr/>
        </p:nvSpPr>
        <p:spPr>
          <a:xfrm>
            <a:off x="6250959" y="1868199"/>
            <a:ext cx="1966634" cy="831783"/>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Google Cloud Functions</a:t>
            </a:r>
            <a:endParaRPr sz="1866" b="1" dirty="0">
              <a:solidFill>
                <a:srgbClr val="525252"/>
              </a:solidFill>
              <a:latin typeface="Proxima Nova Rg"/>
              <a:ea typeface="Proxima Nova Rg"/>
              <a:cs typeface="Proxima Nova Rg"/>
              <a:sym typeface="Proxima Nova"/>
            </a:endParaRPr>
          </a:p>
        </p:txBody>
      </p:sp>
      <p:cxnSp>
        <p:nvCxnSpPr>
          <p:cNvPr id="145" name="Google Shape;145;p22"/>
          <p:cNvCxnSpPr/>
          <p:nvPr/>
        </p:nvCxnSpPr>
        <p:spPr>
          <a:xfrm rot="10800000" flipH="1">
            <a:off x="6356477" y="2978450"/>
            <a:ext cx="1817527" cy="2642912"/>
          </a:xfrm>
          <a:prstGeom prst="straightConnector1">
            <a:avLst/>
          </a:prstGeom>
          <a:noFill/>
          <a:ln w="19050" cap="flat" cmpd="sng">
            <a:solidFill>
              <a:srgbClr val="38761D"/>
            </a:solidFill>
            <a:prstDash val="dot"/>
            <a:round/>
            <a:headEnd type="triangle" w="med" len="med"/>
            <a:tailEnd type="triangle" w="med" len="med"/>
          </a:ln>
        </p:spPr>
      </p:cxnSp>
      <p:cxnSp>
        <p:nvCxnSpPr>
          <p:cNvPr id="146" name="Google Shape;146;p22"/>
          <p:cNvCxnSpPr/>
          <p:nvPr/>
        </p:nvCxnSpPr>
        <p:spPr>
          <a:xfrm>
            <a:off x="1215549" y="3642611"/>
            <a:ext cx="3367923" cy="2580928"/>
          </a:xfrm>
          <a:prstGeom prst="straightConnector1">
            <a:avLst/>
          </a:prstGeom>
          <a:noFill/>
          <a:ln w="19050" cap="flat" cmpd="sng">
            <a:solidFill>
              <a:srgbClr val="38761D"/>
            </a:solidFill>
            <a:prstDash val="dot"/>
            <a:round/>
            <a:headEnd type="triangle" w="med" len="med"/>
            <a:tailEnd type="triangle" w="med" len="med"/>
          </a:ln>
        </p:spPr>
      </p:cxnSp>
      <p:sp>
        <p:nvSpPr>
          <p:cNvPr id="147" name="Google Shape;147;p22"/>
          <p:cNvSpPr txBox="1"/>
          <p:nvPr/>
        </p:nvSpPr>
        <p:spPr>
          <a:xfrm>
            <a:off x="4698874" y="115330"/>
            <a:ext cx="1307259" cy="463879"/>
          </a:xfrm>
          <a:prstGeom prst="rect">
            <a:avLst/>
          </a:prstGeom>
          <a:noFill/>
          <a:ln>
            <a:noFill/>
          </a:ln>
        </p:spPr>
        <p:txBody>
          <a:bodyPr spcFirstLastPara="1" wrap="square" lIns="121868" tIns="121868" rIns="121868" bIns="121868" anchor="t" anchorCtr="0">
            <a:noAutofit/>
          </a:bodyPr>
          <a:lstStyle/>
          <a:p>
            <a:pPr algn="ctr"/>
            <a:r>
              <a:rPr lang="en" sz="1866" b="1" dirty="0">
                <a:solidFill>
                  <a:srgbClr val="525252"/>
                </a:solidFill>
                <a:latin typeface="Proxima Nova Rg"/>
                <a:ea typeface="Proxima Nova Rg"/>
                <a:cs typeface="Proxima Nova Rg"/>
                <a:sym typeface="Proxima Nova"/>
              </a:rPr>
              <a:t>Web App</a:t>
            </a:r>
            <a:endParaRPr sz="1866" b="1" dirty="0">
              <a:solidFill>
                <a:srgbClr val="525252"/>
              </a:solidFill>
              <a:latin typeface="Proxima Nova Rg"/>
              <a:ea typeface="Proxima Nova Rg"/>
              <a:cs typeface="Proxima Nova Rg"/>
              <a:sym typeface="Proxima Nova"/>
            </a:endParaRPr>
          </a:p>
        </p:txBody>
      </p:sp>
      <p:cxnSp>
        <p:nvCxnSpPr>
          <p:cNvPr id="148" name="Google Shape;148;p22"/>
          <p:cNvCxnSpPr>
            <a:cxnSpLocks/>
            <a:stCxn id="149" idx="3"/>
          </p:cNvCxnSpPr>
          <p:nvPr/>
        </p:nvCxnSpPr>
        <p:spPr>
          <a:xfrm>
            <a:off x="5194448" y="2270584"/>
            <a:ext cx="2861337" cy="32688"/>
          </a:xfrm>
          <a:prstGeom prst="straightConnector1">
            <a:avLst/>
          </a:prstGeom>
          <a:noFill/>
          <a:ln w="19050" cap="flat" cmpd="sng">
            <a:solidFill>
              <a:srgbClr val="38761D"/>
            </a:solidFill>
            <a:prstDash val="dot"/>
            <a:round/>
            <a:headEnd type="triangle" w="med" len="med"/>
            <a:tailEnd type="triangle" w="med" len="med"/>
          </a:ln>
        </p:spPr>
      </p:cxnSp>
      <p:pic>
        <p:nvPicPr>
          <p:cNvPr id="150" name="Google Shape;150;p22"/>
          <p:cNvPicPr preferRelativeResize="0"/>
          <p:nvPr/>
        </p:nvPicPr>
        <p:blipFill>
          <a:blip r:embed="rId10">
            <a:alphaModFix/>
          </a:blip>
          <a:stretch>
            <a:fillRect/>
          </a:stretch>
        </p:blipFill>
        <p:spPr>
          <a:xfrm>
            <a:off x="9452052" y="6232515"/>
            <a:ext cx="897366" cy="353497"/>
          </a:xfrm>
          <a:prstGeom prst="rect">
            <a:avLst/>
          </a:prstGeom>
          <a:noFill/>
          <a:ln>
            <a:noFill/>
          </a:ln>
        </p:spPr>
      </p:pic>
      <p:pic>
        <p:nvPicPr>
          <p:cNvPr id="151" name="Google Shape;151;p22"/>
          <p:cNvPicPr preferRelativeResize="0"/>
          <p:nvPr/>
        </p:nvPicPr>
        <p:blipFill>
          <a:blip r:embed="rId11">
            <a:alphaModFix/>
          </a:blip>
          <a:stretch>
            <a:fillRect/>
          </a:stretch>
        </p:blipFill>
        <p:spPr>
          <a:xfrm>
            <a:off x="9190472" y="4923926"/>
            <a:ext cx="897366" cy="571058"/>
          </a:xfrm>
          <a:prstGeom prst="rect">
            <a:avLst/>
          </a:prstGeom>
          <a:noFill/>
          <a:ln>
            <a:noFill/>
          </a:ln>
        </p:spPr>
      </p:pic>
      <p:pic>
        <p:nvPicPr>
          <p:cNvPr id="152" name="Google Shape;152;p22"/>
          <p:cNvPicPr preferRelativeResize="0"/>
          <p:nvPr/>
        </p:nvPicPr>
        <p:blipFill>
          <a:blip r:embed="rId12">
            <a:alphaModFix/>
          </a:blip>
          <a:stretch>
            <a:fillRect/>
          </a:stretch>
        </p:blipFill>
        <p:spPr>
          <a:xfrm>
            <a:off x="9434907" y="5787075"/>
            <a:ext cx="897366" cy="353497"/>
          </a:xfrm>
          <a:prstGeom prst="rect">
            <a:avLst/>
          </a:prstGeom>
          <a:noFill/>
          <a:ln>
            <a:noFill/>
          </a:ln>
        </p:spPr>
      </p:pic>
      <p:pic>
        <p:nvPicPr>
          <p:cNvPr id="153" name="Google Shape;153;p22"/>
          <p:cNvPicPr preferRelativeResize="0"/>
          <p:nvPr/>
        </p:nvPicPr>
        <p:blipFill>
          <a:blip r:embed="rId13">
            <a:alphaModFix/>
          </a:blip>
          <a:stretch>
            <a:fillRect/>
          </a:stretch>
        </p:blipFill>
        <p:spPr>
          <a:xfrm>
            <a:off x="10626002" y="4952741"/>
            <a:ext cx="897366" cy="791987"/>
          </a:xfrm>
          <a:prstGeom prst="rect">
            <a:avLst/>
          </a:prstGeom>
          <a:noFill/>
          <a:ln>
            <a:noFill/>
          </a:ln>
        </p:spPr>
      </p:pic>
      <p:cxnSp>
        <p:nvCxnSpPr>
          <p:cNvPr id="154" name="Google Shape;154;p22"/>
          <p:cNvCxnSpPr>
            <a:cxnSpLocks/>
          </p:cNvCxnSpPr>
          <p:nvPr/>
        </p:nvCxnSpPr>
        <p:spPr>
          <a:xfrm flipV="1">
            <a:off x="6754629" y="5494984"/>
            <a:ext cx="3991107" cy="630520"/>
          </a:xfrm>
          <a:prstGeom prst="straightConnector1">
            <a:avLst/>
          </a:prstGeom>
          <a:noFill/>
          <a:ln w="19050" cap="flat" cmpd="sng">
            <a:solidFill>
              <a:srgbClr val="38761D"/>
            </a:solidFill>
            <a:prstDash val="dot"/>
            <a:round/>
            <a:headEnd type="triangle" w="med" len="med"/>
            <a:tailEnd type="triangle" w="med" len="med"/>
          </a:ln>
        </p:spPr>
      </p:cxnSp>
      <p:cxnSp>
        <p:nvCxnSpPr>
          <p:cNvPr id="155" name="Google Shape;155;p22"/>
          <p:cNvCxnSpPr>
            <a:cxnSpLocks/>
            <a:endCxn id="150" idx="1"/>
          </p:cNvCxnSpPr>
          <p:nvPr/>
        </p:nvCxnSpPr>
        <p:spPr>
          <a:xfrm>
            <a:off x="6779605" y="6409264"/>
            <a:ext cx="2672447" cy="0"/>
          </a:xfrm>
          <a:prstGeom prst="straightConnector1">
            <a:avLst/>
          </a:prstGeom>
          <a:noFill/>
          <a:ln w="19050" cap="flat" cmpd="sng">
            <a:solidFill>
              <a:srgbClr val="38761D"/>
            </a:solidFill>
            <a:prstDash val="dot"/>
            <a:round/>
            <a:headEnd type="triangle" w="med" len="med"/>
            <a:tailEnd type="triangle" w="med" len="med"/>
          </a:ln>
        </p:spPr>
      </p:cxnSp>
      <p:cxnSp>
        <p:nvCxnSpPr>
          <p:cNvPr id="156" name="Google Shape;156;p22"/>
          <p:cNvCxnSpPr>
            <a:cxnSpLocks/>
            <a:endCxn id="152" idx="1"/>
          </p:cNvCxnSpPr>
          <p:nvPr/>
        </p:nvCxnSpPr>
        <p:spPr>
          <a:xfrm flipV="1">
            <a:off x="6779605" y="5963824"/>
            <a:ext cx="2655302" cy="353497"/>
          </a:xfrm>
          <a:prstGeom prst="straightConnector1">
            <a:avLst/>
          </a:prstGeom>
          <a:noFill/>
          <a:ln w="19050" cap="flat" cmpd="sng">
            <a:solidFill>
              <a:srgbClr val="38761D"/>
            </a:solidFill>
            <a:prstDash val="dot"/>
            <a:round/>
            <a:headEnd type="triangle" w="med" len="med"/>
            <a:tailEnd type="triangle" w="med" len="med"/>
          </a:ln>
        </p:spPr>
      </p:cxnSp>
      <p:cxnSp>
        <p:nvCxnSpPr>
          <p:cNvPr id="157" name="Google Shape;157;p22"/>
          <p:cNvCxnSpPr>
            <a:cxnSpLocks/>
            <a:endCxn id="151" idx="1"/>
          </p:cNvCxnSpPr>
          <p:nvPr/>
        </p:nvCxnSpPr>
        <p:spPr>
          <a:xfrm flipV="1">
            <a:off x="6604000" y="5209455"/>
            <a:ext cx="2586472" cy="693724"/>
          </a:xfrm>
          <a:prstGeom prst="straightConnector1">
            <a:avLst/>
          </a:prstGeom>
          <a:noFill/>
          <a:ln w="19050" cap="flat" cmpd="sng">
            <a:solidFill>
              <a:srgbClr val="38761D"/>
            </a:solidFill>
            <a:prstDash val="dot"/>
            <a:round/>
            <a:headEnd type="triangle" w="med" len="med"/>
            <a:tailEnd type="triangle" w="med" len="med"/>
          </a:ln>
        </p:spPr>
      </p:cxnSp>
      <p:sp>
        <p:nvSpPr>
          <p:cNvPr id="158" name="Google Shape;158;p22"/>
          <p:cNvSpPr txBox="1"/>
          <p:nvPr/>
        </p:nvSpPr>
        <p:spPr>
          <a:xfrm>
            <a:off x="0" y="2246259"/>
            <a:ext cx="1584387" cy="463879"/>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Users</a:t>
            </a:r>
            <a:endParaRPr sz="1866" b="1" dirty="0">
              <a:solidFill>
                <a:srgbClr val="525252"/>
              </a:solidFill>
              <a:latin typeface="Proxima Nova Rg"/>
              <a:ea typeface="Proxima Nova Rg"/>
              <a:cs typeface="Proxima Nova Rg"/>
              <a:sym typeface="Proxima Nova"/>
            </a:endParaRPr>
          </a:p>
        </p:txBody>
      </p:sp>
      <p:pic>
        <p:nvPicPr>
          <p:cNvPr id="159" name="Google Shape;159;p22"/>
          <p:cNvPicPr preferRelativeResize="0"/>
          <p:nvPr/>
        </p:nvPicPr>
        <p:blipFill>
          <a:blip r:embed="rId14">
            <a:alphaModFix/>
          </a:blip>
          <a:stretch>
            <a:fillRect/>
          </a:stretch>
        </p:blipFill>
        <p:spPr>
          <a:xfrm>
            <a:off x="9426025" y="389216"/>
            <a:ext cx="1040929" cy="939267"/>
          </a:xfrm>
          <a:prstGeom prst="rect">
            <a:avLst/>
          </a:prstGeom>
          <a:noFill/>
          <a:ln>
            <a:noFill/>
          </a:ln>
        </p:spPr>
      </p:pic>
      <p:sp>
        <p:nvSpPr>
          <p:cNvPr id="160" name="Google Shape;160;p22"/>
          <p:cNvSpPr txBox="1"/>
          <p:nvPr/>
        </p:nvSpPr>
        <p:spPr>
          <a:xfrm>
            <a:off x="4505837" y="3082890"/>
            <a:ext cx="1405046" cy="313169"/>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Plivo </a:t>
            </a:r>
            <a:r>
              <a:rPr lang="en" sz="1600" b="1" dirty="0">
                <a:solidFill>
                  <a:srgbClr val="525252"/>
                </a:solidFill>
                <a:latin typeface="Proxima Nova Rg"/>
                <a:ea typeface="Proxima Nova Rg"/>
                <a:cs typeface="Proxima Nova Rg"/>
                <a:sym typeface="Proxima Nova"/>
              </a:rPr>
              <a:t>(SMS/MMS)</a:t>
            </a:r>
            <a:endParaRPr sz="1866" b="1" dirty="0">
              <a:solidFill>
                <a:srgbClr val="525252"/>
              </a:solidFill>
              <a:latin typeface="Proxima Nova Rg"/>
              <a:ea typeface="Proxima Nova Rg"/>
              <a:cs typeface="Proxima Nova Rg"/>
              <a:sym typeface="Proxima Nova"/>
            </a:endParaRPr>
          </a:p>
        </p:txBody>
      </p:sp>
      <p:cxnSp>
        <p:nvCxnSpPr>
          <p:cNvPr id="161" name="Google Shape;161;p22"/>
          <p:cNvCxnSpPr>
            <a:endCxn id="149" idx="1"/>
          </p:cNvCxnSpPr>
          <p:nvPr/>
        </p:nvCxnSpPr>
        <p:spPr>
          <a:xfrm rot="10800000" flipH="1">
            <a:off x="1416148" y="2270583"/>
            <a:ext cx="1878711" cy="798192"/>
          </a:xfrm>
          <a:prstGeom prst="straightConnector1">
            <a:avLst/>
          </a:prstGeom>
          <a:noFill/>
          <a:ln w="19050" cap="flat" cmpd="sng">
            <a:solidFill>
              <a:srgbClr val="38761D"/>
            </a:solidFill>
            <a:prstDash val="dot"/>
            <a:round/>
            <a:headEnd type="triangle" w="med" len="med"/>
            <a:tailEnd type="triangle" w="med" len="med"/>
          </a:ln>
        </p:spPr>
      </p:cxnSp>
      <p:sp>
        <p:nvSpPr>
          <p:cNvPr id="162" name="Google Shape;162;p22"/>
          <p:cNvSpPr txBox="1"/>
          <p:nvPr/>
        </p:nvSpPr>
        <p:spPr>
          <a:xfrm>
            <a:off x="10316445" y="261792"/>
            <a:ext cx="1040929" cy="743406"/>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Cloud Run</a:t>
            </a:r>
            <a:endParaRPr sz="1866" b="1" dirty="0">
              <a:solidFill>
                <a:srgbClr val="525252"/>
              </a:solidFill>
              <a:latin typeface="Proxima Nova Rg"/>
              <a:ea typeface="Proxima Nova Rg"/>
              <a:cs typeface="Proxima Nova Rg"/>
              <a:sym typeface="Proxima Nova"/>
            </a:endParaRPr>
          </a:p>
        </p:txBody>
      </p:sp>
      <p:cxnSp>
        <p:nvCxnSpPr>
          <p:cNvPr id="163" name="Google Shape;163;p22"/>
          <p:cNvCxnSpPr>
            <a:stCxn id="164" idx="1"/>
          </p:cNvCxnSpPr>
          <p:nvPr/>
        </p:nvCxnSpPr>
        <p:spPr>
          <a:xfrm rot="10800000">
            <a:off x="9166844" y="2705156"/>
            <a:ext cx="1040929" cy="32392"/>
          </a:xfrm>
          <a:prstGeom prst="straightConnector1">
            <a:avLst/>
          </a:prstGeom>
          <a:noFill/>
          <a:ln w="19050" cap="flat" cmpd="sng">
            <a:solidFill>
              <a:srgbClr val="38761D"/>
            </a:solidFill>
            <a:prstDash val="dot"/>
            <a:round/>
            <a:headEnd type="triangle" w="med" len="med"/>
            <a:tailEnd type="triangle" w="med" len="med"/>
          </a:ln>
        </p:spPr>
      </p:cxnSp>
      <p:cxnSp>
        <p:nvCxnSpPr>
          <p:cNvPr id="165" name="Google Shape;165;p22"/>
          <p:cNvCxnSpPr>
            <a:cxnSpLocks/>
          </p:cNvCxnSpPr>
          <p:nvPr/>
        </p:nvCxnSpPr>
        <p:spPr>
          <a:xfrm>
            <a:off x="4769131" y="548520"/>
            <a:ext cx="4790845" cy="58483"/>
          </a:xfrm>
          <a:prstGeom prst="straightConnector1">
            <a:avLst/>
          </a:prstGeom>
          <a:noFill/>
          <a:ln w="19050" cap="flat" cmpd="sng">
            <a:solidFill>
              <a:srgbClr val="38761D"/>
            </a:solidFill>
            <a:prstDash val="dot"/>
            <a:round/>
            <a:headEnd type="triangle" w="med" len="med"/>
            <a:tailEnd type="triangle" w="med" len="med"/>
          </a:ln>
        </p:spPr>
      </p:cxnSp>
      <p:pic>
        <p:nvPicPr>
          <p:cNvPr id="149" name="Google Shape;149;p22"/>
          <p:cNvPicPr preferRelativeResize="0"/>
          <p:nvPr/>
        </p:nvPicPr>
        <p:blipFill>
          <a:blip r:embed="rId15">
            <a:alphaModFix/>
          </a:blip>
          <a:stretch>
            <a:fillRect/>
          </a:stretch>
        </p:blipFill>
        <p:spPr>
          <a:xfrm>
            <a:off x="3294859" y="1332645"/>
            <a:ext cx="1899589" cy="1875878"/>
          </a:xfrm>
          <a:prstGeom prst="rect">
            <a:avLst/>
          </a:prstGeom>
          <a:noFill/>
          <a:ln>
            <a:noFill/>
          </a:ln>
        </p:spPr>
      </p:pic>
      <p:sp>
        <p:nvSpPr>
          <p:cNvPr id="166" name="Google Shape;166;p22"/>
          <p:cNvSpPr txBox="1"/>
          <p:nvPr/>
        </p:nvSpPr>
        <p:spPr>
          <a:xfrm>
            <a:off x="4794668" y="1481558"/>
            <a:ext cx="1401235" cy="382300"/>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Webex Teams</a:t>
            </a:r>
            <a:endParaRPr sz="1866" b="1" dirty="0">
              <a:solidFill>
                <a:srgbClr val="525252"/>
              </a:solidFill>
              <a:latin typeface="Proxima Nova Rg"/>
              <a:ea typeface="Proxima Nova Rg"/>
              <a:cs typeface="Proxima Nova Rg"/>
              <a:sym typeface="Proxima Nova"/>
            </a:endParaRPr>
          </a:p>
        </p:txBody>
      </p:sp>
      <p:pic>
        <p:nvPicPr>
          <p:cNvPr id="167" name="Google Shape;167;p22"/>
          <p:cNvPicPr preferRelativeResize="0"/>
          <p:nvPr/>
        </p:nvPicPr>
        <p:blipFill>
          <a:blip r:embed="rId16">
            <a:alphaModFix/>
          </a:blip>
          <a:stretch>
            <a:fillRect/>
          </a:stretch>
        </p:blipFill>
        <p:spPr>
          <a:xfrm>
            <a:off x="4004206" y="4181248"/>
            <a:ext cx="1040929" cy="941315"/>
          </a:xfrm>
          <a:prstGeom prst="rect">
            <a:avLst/>
          </a:prstGeom>
          <a:noFill/>
          <a:ln>
            <a:noFill/>
          </a:ln>
        </p:spPr>
      </p:pic>
      <p:cxnSp>
        <p:nvCxnSpPr>
          <p:cNvPr id="168" name="Google Shape;168;p22"/>
          <p:cNvCxnSpPr>
            <a:cxnSpLocks/>
          </p:cNvCxnSpPr>
          <p:nvPr/>
        </p:nvCxnSpPr>
        <p:spPr>
          <a:xfrm flipV="1">
            <a:off x="5034409" y="2850485"/>
            <a:ext cx="2920619" cy="1505932"/>
          </a:xfrm>
          <a:prstGeom prst="straightConnector1">
            <a:avLst/>
          </a:prstGeom>
          <a:noFill/>
          <a:ln w="19050" cap="flat" cmpd="sng">
            <a:solidFill>
              <a:srgbClr val="38761D"/>
            </a:solidFill>
            <a:prstDash val="dot"/>
            <a:round/>
            <a:headEnd type="triangle" w="med" len="med"/>
            <a:tailEnd type="triangle" w="med" len="med"/>
          </a:ln>
        </p:spPr>
      </p:cxnSp>
      <p:cxnSp>
        <p:nvCxnSpPr>
          <p:cNvPr id="169" name="Google Shape;169;p22"/>
          <p:cNvCxnSpPr>
            <a:cxnSpLocks/>
            <a:stCxn id="178" idx="0"/>
          </p:cNvCxnSpPr>
          <p:nvPr/>
        </p:nvCxnSpPr>
        <p:spPr>
          <a:xfrm flipV="1">
            <a:off x="7747047" y="2988417"/>
            <a:ext cx="670993" cy="1474022"/>
          </a:xfrm>
          <a:prstGeom prst="straightConnector1">
            <a:avLst/>
          </a:prstGeom>
          <a:noFill/>
          <a:ln w="19050" cap="flat" cmpd="sng">
            <a:solidFill>
              <a:srgbClr val="38761D"/>
            </a:solidFill>
            <a:prstDash val="dot"/>
            <a:round/>
            <a:headEnd type="none" w="med" len="med"/>
            <a:tailEnd type="triangle" w="med" len="med"/>
          </a:ln>
        </p:spPr>
      </p:cxnSp>
      <p:sp>
        <p:nvSpPr>
          <p:cNvPr id="170" name="Google Shape;170;p22"/>
          <p:cNvSpPr txBox="1"/>
          <p:nvPr/>
        </p:nvSpPr>
        <p:spPr>
          <a:xfrm>
            <a:off x="4860804" y="4276986"/>
            <a:ext cx="1401235" cy="382300"/>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3rd Party</a:t>
            </a:r>
            <a:endParaRPr sz="1866" b="1" dirty="0">
              <a:solidFill>
                <a:srgbClr val="525252"/>
              </a:solidFill>
              <a:latin typeface="Proxima Nova Rg"/>
              <a:ea typeface="Proxima Nova Rg"/>
              <a:cs typeface="Proxima Nova Rg"/>
              <a:sym typeface="Proxima Nova"/>
            </a:endParaRPr>
          </a:p>
          <a:p>
            <a:pPr algn="ctr"/>
            <a:r>
              <a:rPr lang="en" sz="1866" b="1" dirty="0">
                <a:solidFill>
                  <a:srgbClr val="525252"/>
                </a:solidFill>
                <a:latin typeface="Proxima Nova Rg"/>
                <a:ea typeface="Proxima Nova Rg"/>
                <a:cs typeface="Proxima Nova Rg"/>
                <a:sym typeface="Proxima Nova"/>
              </a:rPr>
              <a:t>APIs</a:t>
            </a:r>
            <a:endParaRPr sz="1866" b="1" dirty="0">
              <a:solidFill>
                <a:srgbClr val="525252"/>
              </a:solidFill>
              <a:latin typeface="Proxima Nova Rg"/>
              <a:ea typeface="Proxima Nova Rg"/>
              <a:cs typeface="Proxima Nova Rg"/>
              <a:sym typeface="Proxima Nova"/>
            </a:endParaRPr>
          </a:p>
        </p:txBody>
      </p:sp>
      <p:pic>
        <p:nvPicPr>
          <p:cNvPr id="164" name="Google Shape;164;p22"/>
          <p:cNvPicPr preferRelativeResize="0"/>
          <p:nvPr/>
        </p:nvPicPr>
        <p:blipFill>
          <a:blip r:embed="rId17">
            <a:alphaModFix/>
          </a:blip>
          <a:stretch>
            <a:fillRect/>
          </a:stretch>
        </p:blipFill>
        <p:spPr>
          <a:xfrm>
            <a:off x="10207773" y="2406235"/>
            <a:ext cx="662598" cy="662627"/>
          </a:xfrm>
          <a:prstGeom prst="rect">
            <a:avLst/>
          </a:prstGeom>
          <a:noFill/>
          <a:ln w="9525" cap="flat" cmpd="sng">
            <a:solidFill>
              <a:srgbClr val="3C78D8"/>
            </a:solidFill>
            <a:prstDash val="solid"/>
            <a:round/>
            <a:headEnd type="none" w="sm" len="sm"/>
            <a:tailEnd type="none" w="sm" len="sm"/>
          </a:ln>
        </p:spPr>
      </p:pic>
      <p:sp>
        <p:nvSpPr>
          <p:cNvPr id="172" name="Google Shape;172;p22"/>
          <p:cNvSpPr txBox="1"/>
          <p:nvPr/>
        </p:nvSpPr>
        <p:spPr>
          <a:xfrm>
            <a:off x="10898861" y="2339551"/>
            <a:ext cx="897366" cy="463879"/>
          </a:xfrm>
          <a:prstGeom prst="rect">
            <a:avLst/>
          </a:prstGeom>
          <a:noFill/>
          <a:ln>
            <a:noFill/>
          </a:ln>
        </p:spPr>
        <p:txBody>
          <a:bodyPr spcFirstLastPara="1" wrap="square" lIns="121835" tIns="121835" rIns="121835" bIns="121835" anchor="t" anchorCtr="0">
            <a:noAutofit/>
          </a:bodyPr>
          <a:lstStyle/>
          <a:p>
            <a:pPr algn="ctr"/>
            <a:r>
              <a:rPr lang="en" sz="1600" b="1" dirty="0">
                <a:solidFill>
                  <a:srgbClr val="525252"/>
                </a:solidFill>
                <a:latin typeface="Proxima Nova Rg"/>
                <a:ea typeface="Proxima Nova Rg"/>
                <a:cs typeface="Proxima Nova Rg"/>
                <a:sym typeface="Proxima Nova"/>
              </a:rPr>
              <a:t>Vision API</a:t>
            </a:r>
            <a:endParaRPr sz="1600" b="1" dirty="0">
              <a:solidFill>
                <a:srgbClr val="525252"/>
              </a:solidFill>
              <a:latin typeface="Proxima Nova Rg"/>
              <a:ea typeface="Proxima Nova Rg"/>
              <a:cs typeface="Proxima Nova Rg"/>
              <a:sym typeface="Proxima Nova"/>
            </a:endParaRPr>
          </a:p>
        </p:txBody>
      </p:sp>
      <p:cxnSp>
        <p:nvCxnSpPr>
          <p:cNvPr id="173" name="Google Shape;173;p22"/>
          <p:cNvCxnSpPr>
            <a:cxnSpLocks/>
            <a:endCxn id="159" idx="2"/>
          </p:cNvCxnSpPr>
          <p:nvPr/>
        </p:nvCxnSpPr>
        <p:spPr>
          <a:xfrm flipV="1">
            <a:off x="8994893" y="1328484"/>
            <a:ext cx="951597" cy="894646"/>
          </a:xfrm>
          <a:prstGeom prst="straightConnector1">
            <a:avLst/>
          </a:prstGeom>
          <a:noFill/>
          <a:ln w="19050" cap="flat" cmpd="sng">
            <a:solidFill>
              <a:srgbClr val="38761D"/>
            </a:solidFill>
            <a:prstDash val="dot"/>
            <a:round/>
            <a:headEnd type="triangle" w="med" len="med"/>
            <a:tailEnd type="triangle" w="med" len="med"/>
          </a:ln>
        </p:spPr>
      </p:cxnSp>
      <p:pic>
        <p:nvPicPr>
          <p:cNvPr id="174" name="Google Shape;174;p22"/>
          <p:cNvPicPr preferRelativeResize="0"/>
          <p:nvPr/>
        </p:nvPicPr>
        <p:blipFill>
          <a:blip r:embed="rId18">
            <a:alphaModFix/>
          </a:blip>
          <a:stretch>
            <a:fillRect/>
          </a:stretch>
        </p:blipFill>
        <p:spPr>
          <a:xfrm>
            <a:off x="8781597" y="3307015"/>
            <a:ext cx="743374" cy="507702"/>
          </a:xfrm>
          <a:prstGeom prst="rect">
            <a:avLst/>
          </a:prstGeom>
          <a:noFill/>
          <a:ln w="9525" cap="flat" cmpd="sng">
            <a:solidFill>
              <a:srgbClr val="3C78D8"/>
            </a:solidFill>
            <a:prstDash val="solid"/>
            <a:round/>
            <a:headEnd type="none" w="sm" len="sm"/>
            <a:tailEnd type="none" w="sm" len="sm"/>
          </a:ln>
        </p:spPr>
      </p:pic>
      <p:sp>
        <p:nvSpPr>
          <p:cNvPr id="175" name="Google Shape;175;p22"/>
          <p:cNvSpPr txBox="1"/>
          <p:nvPr/>
        </p:nvSpPr>
        <p:spPr>
          <a:xfrm>
            <a:off x="9304344" y="3179326"/>
            <a:ext cx="1136037" cy="458974"/>
          </a:xfrm>
          <a:prstGeom prst="rect">
            <a:avLst/>
          </a:prstGeom>
          <a:noFill/>
          <a:ln>
            <a:noFill/>
          </a:ln>
        </p:spPr>
        <p:txBody>
          <a:bodyPr spcFirstLastPara="1" wrap="square" lIns="121835" tIns="121835" rIns="121835" bIns="121835" anchor="t" anchorCtr="0">
            <a:noAutofit/>
          </a:bodyPr>
          <a:lstStyle/>
          <a:p>
            <a:pPr algn="ctr"/>
            <a:r>
              <a:rPr lang="en-US" sz="1600" b="1" dirty="0">
                <a:solidFill>
                  <a:srgbClr val="525252"/>
                </a:solidFill>
                <a:latin typeface="Proxima Nova Rg"/>
                <a:ea typeface="Proxima Nova Rg"/>
                <a:cs typeface="Proxima Nova Rg"/>
                <a:sym typeface="Proxima Nova"/>
              </a:rPr>
              <a:t>Image Search</a:t>
            </a:r>
            <a:endParaRPr sz="1600" b="1" dirty="0">
              <a:solidFill>
                <a:srgbClr val="525252"/>
              </a:solidFill>
              <a:latin typeface="Proxima Nova Rg"/>
              <a:ea typeface="Proxima Nova Rg"/>
              <a:cs typeface="Proxima Nova Rg"/>
              <a:sym typeface="Proxima Nova"/>
            </a:endParaRPr>
          </a:p>
        </p:txBody>
      </p:sp>
      <p:cxnSp>
        <p:nvCxnSpPr>
          <p:cNvPr id="176" name="Google Shape;176;p22"/>
          <p:cNvCxnSpPr>
            <a:cxnSpLocks/>
          </p:cNvCxnSpPr>
          <p:nvPr/>
        </p:nvCxnSpPr>
        <p:spPr>
          <a:xfrm flipH="1" flipV="1">
            <a:off x="9027281" y="2920999"/>
            <a:ext cx="65234" cy="363761"/>
          </a:xfrm>
          <a:prstGeom prst="straightConnector1">
            <a:avLst/>
          </a:prstGeom>
          <a:noFill/>
          <a:ln w="19050" cap="flat" cmpd="sng">
            <a:solidFill>
              <a:srgbClr val="38761D"/>
            </a:solidFill>
            <a:prstDash val="dot"/>
            <a:round/>
            <a:headEnd type="triangle" w="med" len="med"/>
            <a:tailEnd type="triangle" w="med" len="med"/>
          </a:ln>
        </p:spPr>
      </p:cxnSp>
      <p:pic>
        <p:nvPicPr>
          <p:cNvPr id="177" name="Google Shape;177;p22"/>
          <p:cNvPicPr preferRelativeResize="0"/>
          <p:nvPr/>
        </p:nvPicPr>
        <p:blipFill>
          <a:blip r:embed="rId19">
            <a:alphaModFix/>
          </a:blip>
          <a:stretch>
            <a:fillRect/>
          </a:stretch>
        </p:blipFill>
        <p:spPr>
          <a:xfrm>
            <a:off x="2532072" y="3005330"/>
            <a:ext cx="662595" cy="547043"/>
          </a:xfrm>
          <a:prstGeom prst="rect">
            <a:avLst/>
          </a:prstGeom>
          <a:noFill/>
          <a:ln>
            <a:noFill/>
          </a:ln>
        </p:spPr>
      </p:pic>
      <p:pic>
        <p:nvPicPr>
          <p:cNvPr id="178" name="Google Shape;178;p22"/>
          <p:cNvPicPr preferRelativeResize="0"/>
          <p:nvPr/>
        </p:nvPicPr>
        <p:blipFill>
          <a:blip r:embed="rId20">
            <a:alphaModFix/>
          </a:blip>
          <a:stretch>
            <a:fillRect/>
          </a:stretch>
        </p:blipFill>
        <p:spPr>
          <a:xfrm>
            <a:off x="7490118" y="4462439"/>
            <a:ext cx="513858" cy="493725"/>
          </a:xfrm>
          <a:prstGeom prst="rect">
            <a:avLst/>
          </a:prstGeom>
          <a:noFill/>
          <a:ln w="9525" cap="flat" cmpd="sng">
            <a:solidFill>
              <a:srgbClr val="000000"/>
            </a:solidFill>
            <a:prstDash val="dot"/>
            <a:round/>
            <a:headEnd type="none" w="sm" len="sm"/>
            <a:tailEnd type="none" w="sm" len="sm"/>
          </a:ln>
        </p:spPr>
      </p:pic>
      <p:sp>
        <p:nvSpPr>
          <p:cNvPr id="179" name="Google Shape;179;p22"/>
          <p:cNvSpPr txBox="1"/>
          <p:nvPr/>
        </p:nvSpPr>
        <p:spPr>
          <a:xfrm>
            <a:off x="6846700" y="4846486"/>
            <a:ext cx="1574637" cy="480899"/>
          </a:xfrm>
          <a:prstGeom prst="rect">
            <a:avLst/>
          </a:prstGeom>
          <a:noFill/>
          <a:ln>
            <a:noFill/>
          </a:ln>
        </p:spPr>
        <p:txBody>
          <a:bodyPr spcFirstLastPara="1" wrap="square" lIns="121835" tIns="121835" rIns="121835" bIns="121835" anchor="t" anchorCtr="0">
            <a:noAutofit/>
          </a:bodyPr>
          <a:lstStyle/>
          <a:p>
            <a:pPr algn="ctr"/>
            <a:r>
              <a:rPr lang="en" sz="1600" b="1" dirty="0">
                <a:solidFill>
                  <a:srgbClr val="525252"/>
                </a:solidFill>
                <a:latin typeface="Proxima Nova Rg"/>
                <a:ea typeface="Proxima Nova Rg"/>
                <a:cs typeface="Proxima Nova Rg"/>
                <a:sym typeface="Proxima Nova"/>
              </a:rPr>
              <a:t>Webhook</a:t>
            </a:r>
            <a:br>
              <a:rPr lang="en" sz="1600" b="1" dirty="0">
                <a:solidFill>
                  <a:srgbClr val="525252"/>
                </a:solidFill>
                <a:latin typeface="Proxima Nova Rg"/>
                <a:ea typeface="Proxima Nova Rg"/>
                <a:cs typeface="Proxima Nova Rg"/>
                <a:sym typeface="Proxima Nova"/>
              </a:rPr>
            </a:br>
            <a:r>
              <a:rPr lang="en" sz="1600" b="1" dirty="0">
                <a:solidFill>
                  <a:srgbClr val="525252"/>
                </a:solidFill>
                <a:latin typeface="Proxima Nova Rg"/>
                <a:ea typeface="Proxima Nova Rg"/>
                <a:cs typeface="Proxima Nova Rg"/>
                <a:sym typeface="Proxima Nova"/>
              </a:rPr>
              <a:t>alerts</a:t>
            </a:r>
            <a:endParaRPr sz="1600" b="1" dirty="0">
              <a:solidFill>
                <a:srgbClr val="525252"/>
              </a:solidFill>
              <a:latin typeface="Proxima Nova Rg"/>
              <a:ea typeface="Proxima Nova Rg"/>
              <a:cs typeface="Proxima Nova Rg"/>
              <a:sym typeface="Proxima Nova"/>
            </a:endParaRPr>
          </a:p>
        </p:txBody>
      </p:sp>
      <p:cxnSp>
        <p:nvCxnSpPr>
          <p:cNvPr id="180" name="Google Shape;180;p22"/>
          <p:cNvCxnSpPr/>
          <p:nvPr/>
        </p:nvCxnSpPr>
        <p:spPr>
          <a:xfrm rot="10800000" flipH="1">
            <a:off x="1416264" y="899759"/>
            <a:ext cx="2520943" cy="1877911"/>
          </a:xfrm>
          <a:prstGeom prst="straightConnector1">
            <a:avLst/>
          </a:prstGeom>
          <a:noFill/>
          <a:ln w="19050" cap="flat" cmpd="sng">
            <a:solidFill>
              <a:srgbClr val="38761D"/>
            </a:solidFill>
            <a:prstDash val="dot"/>
            <a:round/>
            <a:headEnd type="triangle" w="med" len="med"/>
            <a:tailEnd type="triangle" w="med" len="med"/>
          </a:ln>
        </p:spPr>
      </p:cxnSp>
      <p:pic>
        <p:nvPicPr>
          <p:cNvPr id="1026" name="Picture 2" descr="blog.stephanbehnke.com/images/2017/01/google-ap...">
            <a:extLst>
              <a:ext uri="{FF2B5EF4-FFF2-40B4-BE49-F238E27FC236}">
                <a16:creationId xmlns:a16="http://schemas.microsoft.com/office/drawing/2014/main" id="{4FC1003B-C20A-0843-8AD2-A883B48FAC9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20937" y="792361"/>
            <a:ext cx="903881" cy="804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Started | Time Zone API | Google Developers">
            <a:extLst>
              <a:ext uri="{FF2B5EF4-FFF2-40B4-BE49-F238E27FC236}">
                <a16:creationId xmlns:a16="http://schemas.microsoft.com/office/drawing/2014/main" id="{D0D6B92F-DD60-954E-B085-A02ACD67CB1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304819" y="3211765"/>
            <a:ext cx="624639" cy="624639"/>
          </a:xfrm>
          <a:prstGeom prst="rect">
            <a:avLst/>
          </a:prstGeom>
          <a:noFill/>
          <a:extLst>
            <a:ext uri="{909E8E84-426E-40DD-AFC4-6F175D3DCCD1}">
              <a14:hiddenFill xmlns:a14="http://schemas.microsoft.com/office/drawing/2010/main">
                <a:solidFill>
                  <a:srgbClr val="FFFFFF"/>
                </a:solidFill>
              </a14:hiddenFill>
            </a:ext>
          </a:extLst>
        </p:spPr>
      </p:pic>
      <p:sp>
        <p:nvSpPr>
          <p:cNvPr id="62" name="Google Shape;175;p22">
            <a:extLst>
              <a:ext uri="{FF2B5EF4-FFF2-40B4-BE49-F238E27FC236}">
                <a16:creationId xmlns:a16="http://schemas.microsoft.com/office/drawing/2014/main" id="{0FA6B93F-1C68-F148-9CD2-04650FAF836D}"/>
              </a:ext>
            </a:extLst>
          </p:cNvPr>
          <p:cNvSpPr txBox="1"/>
          <p:nvPr/>
        </p:nvSpPr>
        <p:spPr>
          <a:xfrm>
            <a:off x="10854258" y="3143248"/>
            <a:ext cx="1106445" cy="458974"/>
          </a:xfrm>
          <a:prstGeom prst="rect">
            <a:avLst/>
          </a:prstGeom>
          <a:noFill/>
          <a:ln>
            <a:noFill/>
          </a:ln>
        </p:spPr>
        <p:txBody>
          <a:bodyPr spcFirstLastPara="1" wrap="square" lIns="121835" tIns="121835" rIns="121835" bIns="121835" anchor="t" anchorCtr="0">
            <a:noAutofit/>
          </a:bodyPr>
          <a:lstStyle/>
          <a:p>
            <a:pPr algn="ctr"/>
            <a:r>
              <a:rPr lang="en-US" sz="1600" b="1" dirty="0">
                <a:solidFill>
                  <a:srgbClr val="525252"/>
                </a:solidFill>
                <a:latin typeface="Proxima Nova Rg"/>
                <a:ea typeface="Proxima Nova Rg"/>
                <a:cs typeface="Proxima Nova Rg"/>
                <a:sym typeface="Proxima Nova"/>
              </a:rPr>
              <a:t>Time Zone API</a:t>
            </a:r>
            <a:endParaRPr sz="1600" b="1" dirty="0">
              <a:solidFill>
                <a:srgbClr val="525252"/>
              </a:solidFill>
              <a:latin typeface="Proxima Nova Rg"/>
              <a:ea typeface="Proxima Nova Rg"/>
              <a:cs typeface="Proxima Nova Rg"/>
              <a:sym typeface="Proxima Nova"/>
            </a:endParaRPr>
          </a:p>
        </p:txBody>
      </p:sp>
      <p:cxnSp>
        <p:nvCxnSpPr>
          <p:cNvPr id="63" name="Google Shape;176;p22">
            <a:extLst>
              <a:ext uri="{FF2B5EF4-FFF2-40B4-BE49-F238E27FC236}">
                <a16:creationId xmlns:a16="http://schemas.microsoft.com/office/drawing/2014/main" id="{A87A6C9F-3CB8-4949-BE62-7F4C8DE98D2A}"/>
              </a:ext>
            </a:extLst>
          </p:cNvPr>
          <p:cNvCxnSpPr>
            <a:cxnSpLocks/>
          </p:cNvCxnSpPr>
          <p:nvPr/>
        </p:nvCxnSpPr>
        <p:spPr>
          <a:xfrm flipH="1" flipV="1">
            <a:off x="9071782" y="2842225"/>
            <a:ext cx="1244663" cy="436626"/>
          </a:xfrm>
          <a:prstGeom prst="straightConnector1">
            <a:avLst/>
          </a:prstGeom>
          <a:noFill/>
          <a:ln w="19050" cap="flat" cmpd="sng">
            <a:solidFill>
              <a:srgbClr val="38761D"/>
            </a:solidFill>
            <a:prstDash val="dot"/>
            <a:round/>
            <a:headEnd type="triangle" w="med" len="med"/>
            <a:tailEnd type="triangle" w="med" len="med"/>
          </a:ln>
        </p:spPr>
      </p:cxnSp>
      <p:cxnSp>
        <p:nvCxnSpPr>
          <p:cNvPr id="66" name="Google Shape;173;p22">
            <a:extLst>
              <a:ext uri="{FF2B5EF4-FFF2-40B4-BE49-F238E27FC236}">
                <a16:creationId xmlns:a16="http://schemas.microsoft.com/office/drawing/2014/main" id="{8879DBFA-8CFB-5B47-80CC-79012AF03AB4}"/>
              </a:ext>
            </a:extLst>
          </p:cNvPr>
          <p:cNvCxnSpPr>
            <a:cxnSpLocks/>
          </p:cNvCxnSpPr>
          <p:nvPr/>
        </p:nvCxnSpPr>
        <p:spPr>
          <a:xfrm flipH="1" flipV="1">
            <a:off x="7895710" y="1460523"/>
            <a:ext cx="530808" cy="530771"/>
          </a:xfrm>
          <a:prstGeom prst="straightConnector1">
            <a:avLst/>
          </a:prstGeom>
          <a:noFill/>
          <a:ln w="19050" cap="flat" cmpd="sng">
            <a:solidFill>
              <a:srgbClr val="38761D"/>
            </a:solidFill>
            <a:prstDash val="dot"/>
            <a:round/>
            <a:headEnd type="triangle" w="med" len="med"/>
            <a:tailEnd type="triangle" w="med" len="med"/>
          </a:ln>
        </p:spPr>
      </p:cxnSp>
      <p:sp>
        <p:nvSpPr>
          <p:cNvPr id="68" name="Google Shape;162;p22">
            <a:extLst>
              <a:ext uri="{FF2B5EF4-FFF2-40B4-BE49-F238E27FC236}">
                <a16:creationId xmlns:a16="http://schemas.microsoft.com/office/drawing/2014/main" id="{14790B86-E84F-614F-905E-4D46B2EF1C73}"/>
              </a:ext>
            </a:extLst>
          </p:cNvPr>
          <p:cNvSpPr txBox="1"/>
          <p:nvPr/>
        </p:nvSpPr>
        <p:spPr>
          <a:xfrm>
            <a:off x="7935424" y="892180"/>
            <a:ext cx="1040929" cy="743406"/>
          </a:xfrm>
          <a:prstGeom prst="rect">
            <a:avLst/>
          </a:prstGeom>
          <a:noFill/>
          <a:ln>
            <a:noFill/>
          </a:ln>
        </p:spPr>
        <p:txBody>
          <a:bodyPr spcFirstLastPara="1" wrap="square" lIns="121835" tIns="121835" rIns="121835" bIns="121835" anchor="t" anchorCtr="0">
            <a:noAutofit/>
          </a:bodyPr>
          <a:lstStyle/>
          <a:p>
            <a:pPr algn="ctr"/>
            <a:r>
              <a:rPr lang="en" sz="1866" b="1" dirty="0">
                <a:solidFill>
                  <a:srgbClr val="525252"/>
                </a:solidFill>
                <a:latin typeface="Proxima Nova Rg"/>
                <a:ea typeface="Proxima Nova Rg"/>
                <a:cs typeface="Proxima Nova Rg"/>
                <a:sym typeface="Proxima Nova"/>
              </a:rPr>
              <a:t>App Engine</a:t>
            </a:r>
            <a:endParaRPr sz="1866" b="1" dirty="0">
              <a:solidFill>
                <a:srgbClr val="525252"/>
              </a:solidFill>
              <a:latin typeface="Proxima Nova Rg"/>
              <a:ea typeface="Proxima Nova Rg"/>
              <a:cs typeface="Proxima Nova Rg"/>
              <a:sym typeface="Proxima Nova"/>
            </a:endParaRPr>
          </a:p>
        </p:txBody>
      </p:sp>
      <p:cxnSp>
        <p:nvCxnSpPr>
          <p:cNvPr id="70" name="Google Shape;165;p22">
            <a:extLst>
              <a:ext uri="{FF2B5EF4-FFF2-40B4-BE49-F238E27FC236}">
                <a16:creationId xmlns:a16="http://schemas.microsoft.com/office/drawing/2014/main" id="{7D593F8B-C444-C541-8947-C4B6A5D97AF0}"/>
              </a:ext>
            </a:extLst>
          </p:cNvPr>
          <p:cNvCxnSpPr>
            <a:cxnSpLocks/>
          </p:cNvCxnSpPr>
          <p:nvPr/>
        </p:nvCxnSpPr>
        <p:spPr>
          <a:xfrm>
            <a:off x="4769131" y="709040"/>
            <a:ext cx="2441827" cy="317131"/>
          </a:xfrm>
          <a:prstGeom prst="straightConnector1">
            <a:avLst/>
          </a:prstGeom>
          <a:noFill/>
          <a:ln w="19050" cap="flat" cmpd="sng">
            <a:solidFill>
              <a:srgbClr val="38761D"/>
            </a:solidFill>
            <a:prstDash val="dot"/>
            <a:round/>
            <a:headEnd type="triangle" w="med" len="med"/>
            <a:tailEnd type="triangle" w="med" len="med"/>
          </a:ln>
        </p:spPr>
      </p:cxnSp>
      <p:pic>
        <p:nvPicPr>
          <p:cNvPr id="1030" name="Picture 6" descr="Google Home Voice-Activated Smart Speaker">
            <a:extLst>
              <a:ext uri="{FF2B5EF4-FFF2-40B4-BE49-F238E27FC236}">
                <a16:creationId xmlns:a16="http://schemas.microsoft.com/office/drawing/2014/main" id="{B84C140A-2EB4-AD4F-B05C-9888006FB07C}"/>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16148" r="19198"/>
          <a:stretch/>
        </p:blipFill>
        <p:spPr bwMode="auto">
          <a:xfrm>
            <a:off x="2743672" y="3986841"/>
            <a:ext cx="509631" cy="7882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Echo (1st Generation) Smart Assistant - Black for sale online | eBay">
            <a:extLst>
              <a:ext uri="{FF2B5EF4-FFF2-40B4-BE49-F238E27FC236}">
                <a16:creationId xmlns:a16="http://schemas.microsoft.com/office/drawing/2014/main" id="{1EE1E9D3-31E8-114C-9E28-BE837627BD8F}"/>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26633" r="28922"/>
          <a:stretch/>
        </p:blipFill>
        <p:spPr bwMode="auto">
          <a:xfrm>
            <a:off x="3260591" y="3947893"/>
            <a:ext cx="384957" cy="866145"/>
          </a:xfrm>
          <a:prstGeom prst="rect">
            <a:avLst/>
          </a:prstGeom>
          <a:noFill/>
          <a:extLst>
            <a:ext uri="{909E8E84-426E-40DD-AFC4-6F175D3DCCD1}">
              <a14:hiddenFill xmlns:a14="http://schemas.microsoft.com/office/drawing/2010/main">
                <a:solidFill>
                  <a:srgbClr val="FFFFFF"/>
                </a:solidFill>
              </a14:hiddenFill>
            </a:ext>
          </a:extLst>
        </p:spPr>
      </p:pic>
      <p:sp>
        <p:nvSpPr>
          <p:cNvPr id="65" name="Google Shape;392;p53">
            <a:extLst>
              <a:ext uri="{FF2B5EF4-FFF2-40B4-BE49-F238E27FC236}">
                <a16:creationId xmlns:a16="http://schemas.microsoft.com/office/drawing/2014/main" id="{0EA547CB-6C75-664C-9E04-AC5A2A6492D0}"/>
              </a:ext>
            </a:extLst>
          </p:cNvPr>
          <p:cNvSpPr txBox="1">
            <a:spLocks/>
          </p:cNvSpPr>
          <p:nvPr/>
        </p:nvSpPr>
        <p:spPr>
          <a:xfrm>
            <a:off x="609441" y="304800"/>
            <a:ext cx="4840745" cy="7620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800"/>
              <a:buFont typeface="Proxima Nova"/>
              <a:buNone/>
              <a:defRPr sz="2800" b="0" i="0" u="none" strike="noStrike" cap="none">
                <a:solidFill>
                  <a:schemeClr val="accent1"/>
                </a:solidFill>
                <a:latin typeface="Proxima Nova Rg"/>
                <a:ea typeface="Proxima Nova Rg"/>
                <a:cs typeface="Proxima Nova Rg"/>
                <a:sym typeface="Proxima Nova"/>
              </a:defRPr>
            </a:lvl1pPr>
            <a:lvl2pPr marR="0" lvl="1"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00" b="0" i="0" u="none" strike="noStrike" cap="none">
                <a:solidFill>
                  <a:srgbClr val="000000"/>
                </a:solidFill>
                <a:latin typeface="Arial"/>
                <a:ea typeface="Arial"/>
                <a:cs typeface="Arial"/>
                <a:sym typeface="Arial"/>
              </a:defRPr>
            </a:lvl9pPr>
          </a:lstStyle>
          <a:p>
            <a:r>
              <a:rPr lang="en-US" sz="3600" dirty="0"/>
              <a:t>Architecture</a:t>
            </a:r>
          </a:p>
        </p:txBody>
      </p:sp>
      <p:sp>
        <p:nvSpPr>
          <p:cNvPr id="67" name="Google Shape;179;p22">
            <a:extLst>
              <a:ext uri="{FF2B5EF4-FFF2-40B4-BE49-F238E27FC236}">
                <a16:creationId xmlns:a16="http://schemas.microsoft.com/office/drawing/2014/main" id="{2CDF2545-65EE-B440-888A-AF360CD23C36}"/>
              </a:ext>
            </a:extLst>
          </p:cNvPr>
          <p:cNvSpPr txBox="1"/>
          <p:nvPr/>
        </p:nvSpPr>
        <p:spPr>
          <a:xfrm>
            <a:off x="8881615" y="4282421"/>
            <a:ext cx="1689775" cy="510989"/>
          </a:xfrm>
          <a:prstGeom prst="rect">
            <a:avLst/>
          </a:prstGeom>
          <a:noFill/>
          <a:ln>
            <a:noFill/>
          </a:ln>
        </p:spPr>
        <p:txBody>
          <a:bodyPr spcFirstLastPara="1" wrap="square" lIns="121835" tIns="121835" rIns="121835" bIns="121835" anchor="t" anchorCtr="0">
            <a:noAutofit/>
          </a:bodyPr>
          <a:lstStyle/>
          <a:p>
            <a:pPr algn="ctr"/>
            <a:r>
              <a:rPr lang="en" sz="1600" b="1" dirty="0">
                <a:solidFill>
                  <a:srgbClr val="525252"/>
                </a:solidFill>
                <a:latin typeface="Proxima Nova Rg"/>
                <a:ea typeface="Proxima Nova Rg"/>
                <a:cs typeface="Proxima Nova Rg"/>
                <a:sym typeface="Proxima Nova"/>
              </a:rPr>
              <a:t>Wi-Fi Scanning Location API v3</a:t>
            </a:r>
            <a:endParaRPr sz="1600" b="1" dirty="0">
              <a:solidFill>
                <a:srgbClr val="525252"/>
              </a:solidFill>
              <a:latin typeface="Proxima Nova Rg"/>
              <a:ea typeface="Proxima Nova Rg"/>
              <a:cs typeface="Proxima Nova Rg"/>
              <a:sym typeface="Proxima Nova"/>
            </a:endParaRPr>
          </a:p>
        </p:txBody>
      </p:sp>
      <p:pic>
        <p:nvPicPr>
          <p:cNvPr id="5" name="Graphic 4">
            <a:extLst>
              <a:ext uri="{FF2B5EF4-FFF2-40B4-BE49-F238E27FC236}">
                <a16:creationId xmlns:a16="http://schemas.microsoft.com/office/drawing/2014/main" id="{F5CD35F3-EEC4-6849-A8A9-7F5A63723A2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728185" y="4540468"/>
            <a:ext cx="306860" cy="306860"/>
          </a:xfrm>
          <a:prstGeom prst="rect">
            <a:avLst/>
          </a:prstGeom>
        </p:spPr>
      </p:pic>
      <p:cxnSp>
        <p:nvCxnSpPr>
          <p:cNvPr id="73" name="Google Shape;169;p22">
            <a:extLst>
              <a:ext uri="{FF2B5EF4-FFF2-40B4-BE49-F238E27FC236}">
                <a16:creationId xmlns:a16="http://schemas.microsoft.com/office/drawing/2014/main" id="{A5DDFB77-DB21-2F49-85B1-7736932C88E6}"/>
              </a:ext>
            </a:extLst>
          </p:cNvPr>
          <p:cNvCxnSpPr>
            <a:cxnSpLocks/>
            <a:stCxn id="5" idx="0"/>
          </p:cNvCxnSpPr>
          <p:nvPr/>
        </p:nvCxnSpPr>
        <p:spPr>
          <a:xfrm flipH="1" flipV="1">
            <a:off x="8497093" y="2968555"/>
            <a:ext cx="384522" cy="1571913"/>
          </a:xfrm>
          <a:prstGeom prst="straightConnector1">
            <a:avLst/>
          </a:prstGeom>
          <a:noFill/>
          <a:ln w="19050" cap="flat" cmpd="sng">
            <a:solidFill>
              <a:srgbClr val="38761D"/>
            </a:solidFill>
            <a:prstDash val="dot"/>
            <a:round/>
            <a:headEnd type="none" w="med" len="med"/>
            <a:tailEnd type="triangle" w="med" len="med"/>
          </a:ln>
        </p:spPr>
      </p:cxnSp>
      <p:sp>
        <p:nvSpPr>
          <p:cNvPr id="96" name="Google Shape;179;p22">
            <a:extLst>
              <a:ext uri="{FF2B5EF4-FFF2-40B4-BE49-F238E27FC236}">
                <a16:creationId xmlns:a16="http://schemas.microsoft.com/office/drawing/2014/main" id="{CCE1A945-B9E1-1D4C-9573-B5ED7FA2E078}"/>
              </a:ext>
            </a:extLst>
          </p:cNvPr>
          <p:cNvSpPr txBox="1"/>
          <p:nvPr/>
        </p:nvSpPr>
        <p:spPr>
          <a:xfrm>
            <a:off x="10338619" y="5621363"/>
            <a:ext cx="1305376" cy="770427"/>
          </a:xfrm>
          <a:prstGeom prst="rect">
            <a:avLst/>
          </a:prstGeom>
          <a:noFill/>
          <a:ln>
            <a:noFill/>
          </a:ln>
        </p:spPr>
        <p:txBody>
          <a:bodyPr spcFirstLastPara="1" wrap="square" lIns="121835" tIns="121835" rIns="121835" bIns="121835" anchor="t" anchorCtr="0">
            <a:noAutofit/>
          </a:bodyPr>
          <a:lstStyle/>
          <a:p>
            <a:pPr algn="ctr"/>
            <a:r>
              <a:rPr lang="en" sz="1600" b="1" dirty="0">
                <a:solidFill>
                  <a:srgbClr val="525252"/>
                </a:solidFill>
                <a:latin typeface="Proxima Nova Rg"/>
                <a:ea typeface="Proxima Nova Rg"/>
                <a:cs typeface="Proxima Nova Rg"/>
                <a:sym typeface="Proxima Nova"/>
              </a:rPr>
              <a:t>Full Stack Network</a:t>
            </a:r>
          </a:p>
          <a:p>
            <a:pPr algn="ctr"/>
            <a:r>
              <a:rPr lang="en" sz="1600" b="1" dirty="0">
                <a:solidFill>
                  <a:srgbClr val="525252"/>
                </a:solidFill>
                <a:latin typeface="Proxima Nova Rg"/>
                <a:ea typeface="Proxima Nova Rg"/>
                <a:cs typeface="Proxima Nova Rg"/>
                <a:sym typeface="Proxima Nova"/>
              </a:rPr>
              <a:t>(MX, MS, MR, MV)</a:t>
            </a:r>
            <a:endParaRPr sz="1600" b="1" dirty="0">
              <a:solidFill>
                <a:srgbClr val="525252"/>
              </a:solidFill>
              <a:latin typeface="Proxima Nova Rg"/>
              <a:ea typeface="Proxima Nova Rg"/>
              <a:cs typeface="Proxima Nova Rg"/>
              <a:sym typeface="Proxima Nova"/>
            </a:endParaRPr>
          </a:p>
        </p:txBody>
      </p:sp>
    </p:spTree>
    <p:extLst>
      <p:ext uri="{BB962C8B-B14F-4D97-AF65-F5344CB8AC3E}">
        <p14:creationId xmlns:p14="http://schemas.microsoft.com/office/powerpoint/2010/main" val="7144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par>
                                <p:cTn id="8" presetID="10" presetClass="entr" presetSubtype="0" fill="hold"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fade">
                                      <p:cBhvr>
                                        <p:cTn id="10" dur="1000"/>
                                        <p:tgtEl>
                                          <p:spTgt spid="1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animEffect transition="in" filter="fade">
                                      <p:cBhvr>
                                        <p:cTn id="15" dur="1000"/>
                                        <p:tgtEl>
                                          <p:spTgt spid="149"/>
                                        </p:tgtEl>
                                      </p:cBhvr>
                                    </p:animEffect>
                                  </p:childTnLst>
                                </p:cTn>
                              </p:par>
                              <p:par>
                                <p:cTn id="16" presetID="10" presetClass="entr" presetSubtype="0" fill="hold" nodeType="with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fade">
                                      <p:cBhvr>
                                        <p:cTn id="18" dur="1000"/>
                                        <p:tgtEl>
                                          <p:spTgt spid="161"/>
                                        </p:tgtEl>
                                      </p:cBhvr>
                                    </p:animEffect>
                                  </p:childTnLst>
                                </p:cTn>
                              </p:par>
                              <p:par>
                                <p:cTn id="19" presetID="10" presetClass="entr" presetSubtype="0" fill="hold" nodeType="withEffect">
                                  <p:stCondLst>
                                    <p:cond delay="0"/>
                                  </p:stCondLst>
                                  <p:childTnLst>
                                    <p:set>
                                      <p:cBhvr>
                                        <p:cTn id="20" dur="1" fill="hold">
                                          <p:stCondLst>
                                            <p:cond delay="0"/>
                                          </p:stCondLst>
                                        </p:cTn>
                                        <p:tgtEl>
                                          <p:spTgt spid="166"/>
                                        </p:tgtEl>
                                        <p:attrNameLst>
                                          <p:attrName>style.visibility</p:attrName>
                                        </p:attrNameLst>
                                      </p:cBhvr>
                                      <p:to>
                                        <p:strVal val="visible"/>
                                      </p:to>
                                    </p:set>
                                    <p:animEffect transition="in" filter="fade">
                                      <p:cBhvr>
                                        <p:cTn id="21" dur="1000"/>
                                        <p:tgtEl>
                                          <p:spTgt spid="16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9"/>
                                        </p:tgtEl>
                                        <p:attrNameLst>
                                          <p:attrName>style.visibility</p:attrName>
                                        </p:attrNameLst>
                                      </p:cBhvr>
                                      <p:to>
                                        <p:strVal val="visible"/>
                                      </p:to>
                                    </p:set>
                                    <p:animEffect transition="in" filter="fade">
                                      <p:cBhvr>
                                        <p:cTn id="26" dur="1000"/>
                                        <p:tgtEl>
                                          <p:spTgt spid="139"/>
                                        </p:tgtEl>
                                      </p:cBhvr>
                                    </p:animEffect>
                                  </p:childTnLst>
                                </p:cTn>
                              </p:par>
                              <p:par>
                                <p:cTn id="27" presetID="10" presetClass="entr" presetSubtype="0" fill="hold"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1000"/>
                                        <p:tgtEl>
                                          <p:spTgt spid="130"/>
                                        </p:tgtEl>
                                      </p:cBhvr>
                                    </p:animEffect>
                                  </p:childTnLst>
                                </p:cTn>
                              </p:par>
                              <p:par>
                                <p:cTn id="30" presetID="10" presetClass="entr" presetSubtype="0" fill="hold" nodeType="with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1000"/>
                                        <p:tgtEl>
                                          <p:spTgt spid="144"/>
                                        </p:tgtEl>
                                      </p:cBhvr>
                                    </p:animEffect>
                                  </p:childTnLst>
                                </p:cTn>
                              </p:par>
                              <p:par>
                                <p:cTn id="33" presetID="10" presetClass="entr" presetSubtype="0" fill="hold" nodeType="withEffect">
                                  <p:stCondLst>
                                    <p:cond delay="0"/>
                                  </p:stCondLst>
                                  <p:childTnLst>
                                    <p:set>
                                      <p:cBhvr>
                                        <p:cTn id="34" dur="1" fill="hold">
                                          <p:stCondLst>
                                            <p:cond delay="0"/>
                                          </p:stCondLst>
                                        </p:cTn>
                                        <p:tgtEl>
                                          <p:spTgt spid="133"/>
                                        </p:tgtEl>
                                        <p:attrNameLst>
                                          <p:attrName>style.visibility</p:attrName>
                                        </p:attrNameLst>
                                      </p:cBhvr>
                                      <p:to>
                                        <p:strVal val="visible"/>
                                      </p:to>
                                    </p:set>
                                    <p:animEffect transition="in" filter="fade">
                                      <p:cBhvr>
                                        <p:cTn id="35" dur="1000"/>
                                        <p:tgtEl>
                                          <p:spTgt spid="133"/>
                                        </p:tgtEl>
                                      </p:cBhvr>
                                    </p:animEffect>
                                  </p:childTnLst>
                                </p:cTn>
                              </p:par>
                              <p:par>
                                <p:cTn id="36" presetID="10" presetClass="entr" presetSubtype="0" fill="hold" nodeType="withEffect">
                                  <p:stCondLst>
                                    <p:cond delay="0"/>
                                  </p:stCondLst>
                                  <p:childTnLst>
                                    <p:set>
                                      <p:cBhvr>
                                        <p:cTn id="37" dur="1" fill="hold">
                                          <p:stCondLst>
                                            <p:cond delay="0"/>
                                          </p:stCondLst>
                                        </p:cTn>
                                        <p:tgtEl>
                                          <p:spTgt spid="148"/>
                                        </p:tgtEl>
                                        <p:attrNameLst>
                                          <p:attrName>style.visibility</p:attrName>
                                        </p:attrNameLst>
                                      </p:cBhvr>
                                      <p:to>
                                        <p:strVal val="visible"/>
                                      </p:to>
                                    </p:set>
                                    <p:animEffect transition="in" filter="fade">
                                      <p:cBhvr>
                                        <p:cTn id="38" dur="1000"/>
                                        <p:tgtEl>
                                          <p:spTgt spid="1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6"/>
                                        </p:tgtEl>
                                        <p:attrNameLst>
                                          <p:attrName>style.visibility</p:attrName>
                                        </p:attrNameLst>
                                      </p:cBhvr>
                                      <p:to>
                                        <p:strVal val="visible"/>
                                      </p:to>
                                    </p:set>
                                    <p:animEffect transition="in" filter="fade">
                                      <p:cBhvr>
                                        <p:cTn id="43" dur="1000"/>
                                        <p:tgtEl>
                                          <p:spTgt spid="176"/>
                                        </p:tgtEl>
                                      </p:cBhvr>
                                    </p:animEffect>
                                  </p:childTnLst>
                                </p:cTn>
                              </p:par>
                              <p:par>
                                <p:cTn id="44" presetID="10" presetClass="entr" presetSubtype="0" fill="hold" nodeType="with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1000"/>
                                        <p:tgtEl>
                                          <p:spTgt spid="174"/>
                                        </p:tgtEl>
                                      </p:cBhvr>
                                    </p:animEffect>
                                  </p:childTnLst>
                                </p:cTn>
                              </p:par>
                              <p:par>
                                <p:cTn id="47" presetID="10" presetClass="entr" presetSubtype="0" fill="hold" nodeType="withEffect">
                                  <p:stCondLst>
                                    <p:cond delay="0"/>
                                  </p:stCondLst>
                                  <p:childTnLst>
                                    <p:set>
                                      <p:cBhvr>
                                        <p:cTn id="48" dur="1" fill="hold">
                                          <p:stCondLst>
                                            <p:cond delay="0"/>
                                          </p:stCondLst>
                                        </p:cTn>
                                        <p:tgtEl>
                                          <p:spTgt spid="175"/>
                                        </p:tgtEl>
                                        <p:attrNameLst>
                                          <p:attrName>style.visibility</p:attrName>
                                        </p:attrNameLst>
                                      </p:cBhvr>
                                      <p:to>
                                        <p:strVal val="visible"/>
                                      </p:to>
                                    </p:set>
                                    <p:animEffect transition="in" filter="fade">
                                      <p:cBhvr>
                                        <p:cTn id="49" dur="1000"/>
                                        <p:tgtEl>
                                          <p:spTgt spid="17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fade">
                                      <p:cBhvr>
                                        <p:cTn id="54" dur="1000"/>
                                        <p:tgtEl>
                                          <p:spTgt spid="140"/>
                                        </p:tgtEl>
                                      </p:cBhvr>
                                    </p:animEffect>
                                  </p:childTnLst>
                                </p:cTn>
                              </p:par>
                              <p:par>
                                <p:cTn id="55" presetID="10" presetClass="entr" presetSubtype="0" fill="hold" nodeType="withEffect">
                                  <p:stCondLst>
                                    <p:cond delay="0"/>
                                  </p:stCondLst>
                                  <p:childTnLst>
                                    <p:set>
                                      <p:cBhvr>
                                        <p:cTn id="56" dur="1" fill="hold">
                                          <p:stCondLst>
                                            <p:cond delay="0"/>
                                          </p:stCondLst>
                                        </p:cTn>
                                        <p:tgtEl>
                                          <p:spTgt spid="142"/>
                                        </p:tgtEl>
                                        <p:attrNameLst>
                                          <p:attrName>style.visibility</p:attrName>
                                        </p:attrNameLst>
                                      </p:cBhvr>
                                      <p:to>
                                        <p:strVal val="visible"/>
                                      </p:to>
                                    </p:set>
                                    <p:animEffect transition="in" filter="fade">
                                      <p:cBhvr>
                                        <p:cTn id="57" dur="1000"/>
                                        <p:tgtEl>
                                          <p:spTgt spid="142"/>
                                        </p:tgtEl>
                                      </p:cBhvr>
                                    </p:animEffect>
                                  </p:childTnLst>
                                </p:cTn>
                              </p:par>
                              <p:par>
                                <p:cTn id="58" presetID="10" presetClass="entr" presetSubtype="0" fill="hold" nodeType="withEffect">
                                  <p:stCondLst>
                                    <p:cond delay="0"/>
                                  </p:stCondLst>
                                  <p:childTnLst>
                                    <p:set>
                                      <p:cBhvr>
                                        <p:cTn id="59" dur="1" fill="hold">
                                          <p:stCondLst>
                                            <p:cond delay="0"/>
                                          </p:stCondLst>
                                        </p:cTn>
                                        <p:tgtEl>
                                          <p:spTgt spid="141"/>
                                        </p:tgtEl>
                                        <p:attrNameLst>
                                          <p:attrName>style.visibility</p:attrName>
                                        </p:attrNameLst>
                                      </p:cBhvr>
                                      <p:to>
                                        <p:strVal val="visible"/>
                                      </p:to>
                                    </p:set>
                                    <p:animEffect transition="in" filter="fade">
                                      <p:cBhvr>
                                        <p:cTn id="60" dur="1000"/>
                                        <p:tgtEl>
                                          <p:spTgt spid="1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45"/>
                                        </p:tgtEl>
                                        <p:attrNameLst>
                                          <p:attrName>style.visibility</p:attrName>
                                        </p:attrNameLst>
                                      </p:cBhvr>
                                      <p:to>
                                        <p:strVal val="visible"/>
                                      </p:to>
                                    </p:set>
                                    <p:animEffect transition="in" filter="fade">
                                      <p:cBhvr>
                                        <p:cTn id="65" dur="1000"/>
                                        <p:tgtEl>
                                          <p:spTgt spid="145"/>
                                        </p:tgtEl>
                                      </p:cBhvr>
                                    </p:animEffect>
                                  </p:childTnLst>
                                </p:cTn>
                              </p:par>
                              <p:par>
                                <p:cTn id="66" presetID="10" presetClass="entr" presetSubtype="0" fill="hold" nodeType="withEffect">
                                  <p:stCondLst>
                                    <p:cond delay="0"/>
                                  </p:stCondLst>
                                  <p:childTnLst>
                                    <p:set>
                                      <p:cBhvr>
                                        <p:cTn id="67" dur="1" fill="hold">
                                          <p:stCondLst>
                                            <p:cond delay="0"/>
                                          </p:stCondLst>
                                        </p:cTn>
                                        <p:tgtEl>
                                          <p:spTgt spid="129"/>
                                        </p:tgtEl>
                                        <p:attrNameLst>
                                          <p:attrName>style.visibility</p:attrName>
                                        </p:attrNameLst>
                                      </p:cBhvr>
                                      <p:to>
                                        <p:strVal val="visible"/>
                                      </p:to>
                                    </p:set>
                                    <p:animEffect transition="in" filter="fade">
                                      <p:cBhvr>
                                        <p:cTn id="68" dur="1000"/>
                                        <p:tgtEl>
                                          <p:spTgt spid="129"/>
                                        </p:tgtEl>
                                      </p:cBhvr>
                                    </p:animEffect>
                                  </p:childTnLst>
                                </p:cTn>
                              </p:par>
                              <p:par>
                                <p:cTn id="69" presetID="10" presetClass="entr" presetSubtype="0" fill="hold" nodeType="withEffect">
                                  <p:stCondLst>
                                    <p:cond delay="0"/>
                                  </p:stCondLst>
                                  <p:childTnLst>
                                    <p:set>
                                      <p:cBhvr>
                                        <p:cTn id="70" dur="1" fill="hold">
                                          <p:stCondLst>
                                            <p:cond delay="0"/>
                                          </p:stCondLst>
                                        </p:cTn>
                                        <p:tgtEl>
                                          <p:spTgt spid="134"/>
                                        </p:tgtEl>
                                        <p:attrNameLst>
                                          <p:attrName>style.visibility</p:attrName>
                                        </p:attrNameLst>
                                      </p:cBhvr>
                                      <p:to>
                                        <p:strVal val="visible"/>
                                      </p:to>
                                    </p:set>
                                    <p:animEffect transition="in" filter="fade">
                                      <p:cBhvr>
                                        <p:cTn id="71" dur="1000"/>
                                        <p:tgtEl>
                                          <p:spTgt spid="134"/>
                                        </p:tgtEl>
                                      </p:cBhvr>
                                    </p:animEffect>
                                  </p:childTnLst>
                                </p:cTn>
                              </p:par>
                              <p:par>
                                <p:cTn id="72" presetID="10" presetClass="entr" presetSubtype="0" fill="hold" nodeType="with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fade">
                                      <p:cBhvr>
                                        <p:cTn id="74" dur="1000"/>
                                        <p:tgtEl>
                                          <p:spTgt spid="13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53"/>
                                        </p:tgtEl>
                                        <p:attrNameLst>
                                          <p:attrName>style.visibility</p:attrName>
                                        </p:attrNameLst>
                                      </p:cBhvr>
                                      <p:to>
                                        <p:strVal val="visible"/>
                                      </p:to>
                                    </p:set>
                                    <p:animEffect transition="in" filter="fade">
                                      <p:cBhvr>
                                        <p:cTn id="79" dur="1000"/>
                                        <p:tgtEl>
                                          <p:spTgt spid="153"/>
                                        </p:tgtEl>
                                      </p:cBhvr>
                                    </p:animEffect>
                                  </p:childTnLst>
                                </p:cTn>
                              </p:par>
                              <p:par>
                                <p:cTn id="80" presetID="10" presetClass="entr" presetSubtype="0" fill="hold" nodeType="withEffect">
                                  <p:stCondLst>
                                    <p:cond delay="0"/>
                                  </p:stCondLst>
                                  <p:childTnLst>
                                    <p:set>
                                      <p:cBhvr>
                                        <p:cTn id="81" dur="1" fill="hold">
                                          <p:stCondLst>
                                            <p:cond delay="0"/>
                                          </p:stCondLst>
                                        </p:cTn>
                                        <p:tgtEl>
                                          <p:spTgt spid="150"/>
                                        </p:tgtEl>
                                        <p:attrNameLst>
                                          <p:attrName>style.visibility</p:attrName>
                                        </p:attrNameLst>
                                      </p:cBhvr>
                                      <p:to>
                                        <p:strVal val="visible"/>
                                      </p:to>
                                    </p:set>
                                    <p:animEffect transition="in" filter="fade">
                                      <p:cBhvr>
                                        <p:cTn id="82" dur="1000"/>
                                        <p:tgtEl>
                                          <p:spTgt spid="150"/>
                                        </p:tgtEl>
                                      </p:cBhvr>
                                    </p:animEffect>
                                  </p:childTnLst>
                                </p:cTn>
                              </p:par>
                              <p:par>
                                <p:cTn id="83" presetID="10" presetClass="entr" presetSubtype="0" fill="hold" nodeType="withEffect">
                                  <p:stCondLst>
                                    <p:cond delay="0"/>
                                  </p:stCondLst>
                                  <p:childTnLst>
                                    <p:set>
                                      <p:cBhvr>
                                        <p:cTn id="84" dur="1" fill="hold">
                                          <p:stCondLst>
                                            <p:cond delay="0"/>
                                          </p:stCondLst>
                                        </p:cTn>
                                        <p:tgtEl>
                                          <p:spTgt spid="152"/>
                                        </p:tgtEl>
                                        <p:attrNameLst>
                                          <p:attrName>style.visibility</p:attrName>
                                        </p:attrNameLst>
                                      </p:cBhvr>
                                      <p:to>
                                        <p:strVal val="visible"/>
                                      </p:to>
                                    </p:set>
                                    <p:animEffect transition="in" filter="fade">
                                      <p:cBhvr>
                                        <p:cTn id="85" dur="1000"/>
                                        <p:tgtEl>
                                          <p:spTgt spid="152"/>
                                        </p:tgtEl>
                                      </p:cBhvr>
                                    </p:animEffect>
                                  </p:childTnLst>
                                </p:cTn>
                              </p:par>
                              <p:par>
                                <p:cTn id="86" presetID="10" presetClass="entr" presetSubtype="0" fill="hold" nodeType="withEffect">
                                  <p:stCondLst>
                                    <p:cond delay="0"/>
                                  </p:stCondLst>
                                  <p:childTnLst>
                                    <p:set>
                                      <p:cBhvr>
                                        <p:cTn id="87" dur="1" fill="hold">
                                          <p:stCondLst>
                                            <p:cond delay="0"/>
                                          </p:stCondLst>
                                        </p:cTn>
                                        <p:tgtEl>
                                          <p:spTgt spid="151"/>
                                        </p:tgtEl>
                                        <p:attrNameLst>
                                          <p:attrName>style.visibility</p:attrName>
                                        </p:attrNameLst>
                                      </p:cBhvr>
                                      <p:to>
                                        <p:strVal val="visible"/>
                                      </p:to>
                                    </p:set>
                                    <p:animEffect transition="in" filter="fade">
                                      <p:cBhvr>
                                        <p:cTn id="88" dur="1000"/>
                                        <p:tgtEl>
                                          <p:spTgt spid="151"/>
                                        </p:tgtEl>
                                      </p:cBhvr>
                                    </p:animEffect>
                                  </p:childTnLst>
                                </p:cTn>
                              </p:par>
                              <p:par>
                                <p:cTn id="89" presetID="10" presetClass="entr" presetSubtype="0" fill="hold" nodeType="withEffect">
                                  <p:stCondLst>
                                    <p:cond delay="0"/>
                                  </p:stCondLst>
                                  <p:childTnLst>
                                    <p:set>
                                      <p:cBhvr>
                                        <p:cTn id="90" dur="1" fill="hold">
                                          <p:stCondLst>
                                            <p:cond delay="0"/>
                                          </p:stCondLst>
                                        </p:cTn>
                                        <p:tgtEl>
                                          <p:spTgt spid="154"/>
                                        </p:tgtEl>
                                        <p:attrNameLst>
                                          <p:attrName>style.visibility</p:attrName>
                                        </p:attrNameLst>
                                      </p:cBhvr>
                                      <p:to>
                                        <p:strVal val="visible"/>
                                      </p:to>
                                    </p:set>
                                    <p:animEffect transition="in" filter="fade">
                                      <p:cBhvr>
                                        <p:cTn id="91" dur="1000"/>
                                        <p:tgtEl>
                                          <p:spTgt spid="154"/>
                                        </p:tgtEl>
                                      </p:cBhvr>
                                    </p:animEffect>
                                  </p:childTnLst>
                                </p:cTn>
                              </p:par>
                              <p:par>
                                <p:cTn id="92" presetID="10" presetClass="entr" presetSubtype="0" fill="hold" nodeType="withEffect">
                                  <p:stCondLst>
                                    <p:cond delay="0"/>
                                  </p:stCondLst>
                                  <p:childTnLst>
                                    <p:set>
                                      <p:cBhvr>
                                        <p:cTn id="93" dur="1" fill="hold">
                                          <p:stCondLst>
                                            <p:cond delay="0"/>
                                          </p:stCondLst>
                                        </p:cTn>
                                        <p:tgtEl>
                                          <p:spTgt spid="155"/>
                                        </p:tgtEl>
                                        <p:attrNameLst>
                                          <p:attrName>style.visibility</p:attrName>
                                        </p:attrNameLst>
                                      </p:cBhvr>
                                      <p:to>
                                        <p:strVal val="visible"/>
                                      </p:to>
                                    </p:set>
                                    <p:animEffect transition="in" filter="fade">
                                      <p:cBhvr>
                                        <p:cTn id="94" dur="1000"/>
                                        <p:tgtEl>
                                          <p:spTgt spid="155"/>
                                        </p:tgtEl>
                                      </p:cBhvr>
                                    </p:animEffect>
                                  </p:childTnLst>
                                </p:cTn>
                              </p:par>
                              <p:par>
                                <p:cTn id="95" presetID="10" presetClass="entr" presetSubtype="0" fill="hold" nodeType="withEffect">
                                  <p:stCondLst>
                                    <p:cond delay="0"/>
                                  </p:stCondLst>
                                  <p:childTnLst>
                                    <p:set>
                                      <p:cBhvr>
                                        <p:cTn id="96" dur="1" fill="hold">
                                          <p:stCondLst>
                                            <p:cond delay="0"/>
                                          </p:stCondLst>
                                        </p:cTn>
                                        <p:tgtEl>
                                          <p:spTgt spid="156"/>
                                        </p:tgtEl>
                                        <p:attrNameLst>
                                          <p:attrName>style.visibility</p:attrName>
                                        </p:attrNameLst>
                                      </p:cBhvr>
                                      <p:to>
                                        <p:strVal val="visible"/>
                                      </p:to>
                                    </p:set>
                                    <p:animEffect transition="in" filter="fade">
                                      <p:cBhvr>
                                        <p:cTn id="97" dur="1000"/>
                                        <p:tgtEl>
                                          <p:spTgt spid="156"/>
                                        </p:tgtEl>
                                      </p:cBhvr>
                                    </p:animEffect>
                                  </p:childTnLst>
                                </p:cTn>
                              </p:par>
                              <p:par>
                                <p:cTn id="98" presetID="10" presetClass="entr" presetSubtype="0" fill="hold" nodeType="withEffect">
                                  <p:stCondLst>
                                    <p:cond delay="0"/>
                                  </p:stCondLst>
                                  <p:childTnLst>
                                    <p:set>
                                      <p:cBhvr>
                                        <p:cTn id="99" dur="1" fill="hold">
                                          <p:stCondLst>
                                            <p:cond delay="0"/>
                                          </p:stCondLst>
                                        </p:cTn>
                                        <p:tgtEl>
                                          <p:spTgt spid="157"/>
                                        </p:tgtEl>
                                        <p:attrNameLst>
                                          <p:attrName>style.visibility</p:attrName>
                                        </p:attrNameLst>
                                      </p:cBhvr>
                                      <p:to>
                                        <p:strVal val="visible"/>
                                      </p:to>
                                    </p:set>
                                    <p:animEffect transition="in" filter="fade">
                                      <p:cBhvr>
                                        <p:cTn id="100" dur="1000"/>
                                        <p:tgtEl>
                                          <p:spTgt spid="15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fade">
                                      <p:cBhvr>
                                        <p:cTn id="103" dur="500"/>
                                        <p:tgtEl>
                                          <p:spTgt spid="9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146"/>
                                        </p:tgtEl>
                                        <p:attrNameLst>
                                          <p:attrName>style.visibility</p:attrName>
                                        </p:attrNameLst>
                                      </p:cBhvr>
                                      <p:to>
                                        <p:strVal val="visible"/>
                                      </p:to>
                                    </p:set>
                                    <p:animEffect transition="in" filter="fade">
                                      <p:cBhvr>
                                        <p:cTn id="108" dur="1000"/>
                                        <p:tgtEl>
                                          <p:spTgt spid="14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169"/>
                                        </p:tgtEl>
                                        <p:attrNameLst>
                                          <p:attrName>style.visibility</p:attrName>
                                        </p:attrNameLst>
                                      </p:cBhvr>
                                      <p:to>
                                        <p:strVal val="visible"/>
                                      </p:to>
                                    </p:set>
                                    <p:animEffect transition="in" filter="fade">
                                      <p:cBhvr>
                                        <p:cTn id="113" dur="1000"/>
                                        <p:tgtEl>
                                          <p:spTgt spid="169"/>
                                        </p:tgtEl>
                                      </p:cBhvr>
                                    </p:animEffect>
                                  </p:childTnLst>
                                </p:cTn>
                              </p:par>
                              <p:par>
                                <p:cTn id="114" presetID="10" presetClass="entr" presetSubtype="0" fill="hold" nodeType="withEffect">
                                  <p:stCondLst>
                                    <p:cond delay="0"/>
                                  </p:stCondLst>
                                  <p:childTnLst>
                                    <p:set>
                                      <p:cBhvr>
                                        <p:cTn id="115" dur="1" fill="hold">
                                          <p:stCondLst>
                                            <p:cond delay="0"/>
                                          </p:stCondLst>
                                        </p:cTn>
                                        <p:tgtEl>
                                          <p:spTgt spid="179"/>
                                        </p:tgtEl>
                                        <p:attrNameLst>
                                          <p:attrName>style.visibility</p:attrName>
                                        </p:attrNameLst>
                                      </p:cBhvr>
                                      <p:to>
                                        <p:strVal val="visible"/>
                                      </p:to>
                                    </p:set>
                                    <p:animEffect transition="in" filter="fade">
                                      <p:cBhvr>
                                        <p:cTn id="116" dur="1000"/>
                                        <p:tgtEl>
                                          <p:spTgt spid="179"/>
                                        </p:tgtEl>
                                      </p:cBhvr>
                                    </p:animEffect>
                                  </p:childTnLst>
                                </p:cTn>
                              </p:par>
                              <p:par>
                                <p:cTn id="117" presetID="10" presetClass="entr" presetSubtype="0" fill="hold" nodeType="withEffect">
                                  <p:stCondLst>
                                    <p:cond delay="0"/>
                                  </p:stCondLst>
                                  <p:childTnLst>
                                    <p:set>
                                      <p:cBhvr>
                                        <p:cTn id="118" dur="1" fill="hold">
                                          <p:stCondLst>
                                            <p:cond delay="0"/>
                                          </p:stCondLst>
                                        </p:cTn>
                                        <p:tgtEl>
                                          <p:spTgt spid="178"/>
                                        </p:tgtEl>
                                        <p:attrNameLst>
                                          <p:attrName>style.visibility</p:attrName>
                                        </p:attrNameLst>
                                      </p:cBhvr>
                                      <p:to>
                                        <p:strVal val="visible"/>
                                      </p:to>
                                    </p:set>
                                    <p:animEffect transition="in" filter="fade">
                                      <p:cBhvr>
                                        <p:cTn id="119" dur="1000"/>
                                        <p:tgtEl>
                                          <p:spTgt spid="178"/>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38"/>
                                        </p:tgtEl>
                                        <p:attrNameLst>
                                          <p:attrName>style.visibility</p:attrName>
                                        </p:attrNameLst>
                                      </p:cBhvr>
                                      <p:to>
                                        <p:strVal val="visible"/>
                                      </p:to>
                                    </p:set>
                                    <p:animEffect transition="in" filter="fade">
                                      <p:cBhvr>
                                        <p:cTn id="124" dur="1000"/>
                                        <p:tgtEl>
                                          <p:spTgt spid="138"/>
                                        </p:tgtEl>
                                      </p:cBhvr>
                                    </p:animEffect>
                                  </p:childTnLst>
                                </p:cTn>
                              </p:par>
                              <p:par>
                                <p:cTn id="125" presetID="10" presetClass="entr" presetSubtype="0" fill="hold" nodeType="withEffect">
                                  <p:stCondLst>
                                    <p:cond delay="0"/>
                                  </p:stCondLst>
                                  <p:childTnLst>
                                    <p:set>
                                      <p:cBhvr>
                                        <p:cTn id="126" dur="1" fill="hold">
                                          <p:stCondLst>
                                            <p:cond delay="0"/>
                                          </p:stCondLst>
                                        </p:cTn>
                                        <p:tgtEl>
                                          <p:spTgt spid="160"/>
                                        </p:tgtEl>
                                        <p:attrNameLst>
                                          <p:attrName>style.visibility</p:attrName>
                                        </p:attrNameLst>
                                      </p:cBhvr>
                                      <p:to>
                                        <p:strVal val="visible"/>
                                      </p:to>
                                    </p:set>
                                    <p:animEffect transition="in" filter="fade">
                                      <p:cBhvr>
                                        <p:cTn id="127" dur="1000"/>
                                        <p:tgtEl>
                                          <p:spTgt spid="160"/>
                                        </p:tgtEl>
                                      </p:cBhvr>
                                    </p:animEffect>
                                  </p:childTnLst>
                                </p:cTn>
                              </p:par>
                              <p:par>
                                <p:cTn id="128" presetID="10" presetClass="entr" presetSubtype="0" fill="hold" nodeType="withEffect">
                                  <p:stCondLst>
                                    <p:cond delay="0"/>
                                  </p:stCondLst>
                                  <p:childTnLst>
                                    <p:set>
                                      <p:cBhvr>
                                        <p:cTn id="129" dur="1" fill="hold">
                                          <p:stCondLst>
                                            <p:cond delay="0"/>
                                          </p:stCondLst>
                                        </p:cTn>
                                        <p:tgtEl>
                                          <p:spTgt spid="137"/>
                                        </p:tgtEl>
                                        <p:attrNameLst>
                                          <p:attrName>style.visibility</p:attrName>
                                        </p:attrNameLst>
                                      </p:cBhvr>
                                      <p:to>
                                        <p:strVal val="visible"/>
                                      </p:to>
                                    </p:set>
                                    <p:animEffect transition="in" filter="fade">
                                      <p:cBhvr>
                                        <p:cTn id="130" dur="1000"/>
                                        <p:tgtEl>
                                          <p:spTgt spid="137"/>
                                        </p:tgtEl>
                                      </p:cBhvr>
                                    </p:animEffect>
                                  </p:childTnLst>
                                </p:cTn>
                              </p:par>
                              <p:par>
                                <p:cTn id="131" presetID="10" presetClass="entr" presetSubtype="0" fill="hold" nodeType="withEffect">
                                  <p:stCondLst>
                                    <p:cond delay="0"/>
                                  </p:stCondLst>
                                  <p:childTnLst>
                                    <p:set>
                                      <p:cBhvr>
                                        <p:cTn id="132" dur="1" fill="hold">
                                          <p:stCondLst>
                                            <p:cond delay="0"/>
                                          </p:stCondLst>
                                        </p:cTn>
                                        <p:tgtEl>
                                          <p:spTgt spid="177"/>
                                        </p:tgtEl>
                                        <p:attrNameLst>
                                          <p:attrName>style.visibility</p:attrName>
                                        </p:attrNameLst>
                                      </p:cBhvr>
                                      <p:to>
                                        <p:strVal val="visible"/>
                                      </p:to>
                                    </p:set>
                                    <p:animEffect transition="in" filter="fade">
                                      <p:cBhvr>
                                        <p:cTn id="133" dur="1000"/>
                                        <p:tgtEl>
                                          <p:spTgt spid="177"/>
                                        </p:tgtEl>
                                      </p:cBhvr>
                                    </p:animEffect>
                                  </p:childTnLst>
                                </p:cTn>
                              </p:par>
                              <p:par>
                                <p:cTn id="134" presetID="10" presetClass="entr" presetSubtype="0" fill="hold" nodeType="withEffect">
                                  <p:stCondLst>
                                    <p:cond delay="0"/>
                                  </p:stCondLst>
                                  <p:childTnLst>
                                    <p:set>
                                      <p:cBhvr>
                                        <p:cTn id="135" dur="1" fill="hold">
                                          <p:stCondLst>
                                            <p:cond delay="0"/>
                                          </p:stCondLst>
                                        </p:cTn>
                                        <p:tgtEl>
                                          <p:spTgt spid="128"/>
                                        </p:tgtEl>
                                        <p:attrNameLst>
                                          <p:attrName>style.visibility</p:attrName>
                                        </p:attrNameLst>
                                      </p:cBhvr>
                                      <p:to>
                                        <p:strVal val="visible"/>
                                      </p:to>
                                    </p:set>
                                    <p:animEffect transition="in" filter="fade">
                                      <p:cBhvr>
                                        <p:cTn id="136" dur="1900"/>
                                        <p:tgtEl>
                                          <p:spTgt spid="12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fade">
                                      <p:cBhvr>
                                        <p:cTn id="141" dur="1000"/>
                                        <p:tgtEl>
                                          <p:spTgt spid="62"/>
                                        </p:tgtEl>
                                      </p:cBhvr>
                                    </p:animEffect>
                                  </p:childTnLst>
                                </p:cTn>
                              </p:par>
                              <p:par>
                                <p:cTn id="142" presetID="10" presetClass="entr" presetSubtype="0" fill="hold" nodeType="withEffect">
                                  <p:stCondLst>
                                    <p:cond delay="0"/>
                                  </p:stCondLst>
                                  <p:childTnLst>
                                    <p:set>
                                      <p:cBhvr>
                                        <p:cTn id="143" dur="1" fill="hold">
                                          <p:stCondLst>
                                            <p:cond delay="0"/>
                                          </p:stCondLst>
                                        </p:cTn>
                                        <p:tgtEl>
                                          <p:spTgt spid="1028"/>
                                        </p:tgtEl>
                                        <p:attrNameLst>
                                          <p:attrName>style.visibility</p:attrName>
                                        </p:attrNameLst>
                                      </p:cBhvr>
                                      <p:to>
                                        <p:strVal val="visible"/>
                                      </p:to>
                                    </p:set>
                                    <p:animEffect transition="in" filter="fade">
                                      <p:cBhvr>
                                        <p:cTn id="144" dur="500"/>
                                        <p:tgtEl>
                                          <p:spTgt spid="1028"/>
                                        </p:tgtEl>
                                      </p:cBhvr>
                                    </p:animEffect>
                                  </p:childTnLst>
                                </p:cTn>
                              </p:par>
                              <p:par>
                                <p:cTn id="145" presetID="10"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1000"/>
                                        <p:tgtEl>
                                          <p:spTgt spid="63"/>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63"/>
                                        </p:tgtEl>
                                        <p:attrNameLst>
                                          <p:attrName>style.visibility</p:attrName>
                                        </p:attrNameLst>
                                      </p:cBhvr>
                                      <p:to>
                                        <p:strVal val="visible"/>
                                      </p:to>
                                    </p:set>
                                    <p:animEffect transition="in" filter="fade">
                                      <p:cBhvr>
                                        <p:cTn id="152" dur="1000"/>
                                        <p:tgtEl>
                                          <p:spTgt spid="163"/>
                                        </p:tgtEl>
                                      </p:cBhvr>
                                    </p:animEffect>
                                  </p:childTnLst>
                                </p:cTn>
                              </p:par>
                              <p:par>
                                <p:cTn id="153" presetID="10" presetClass="entr" presetSubtype="0" fill="hold" nodeType="withEffect">
                                  <p:stCondLst>
                                    <p:cond delay="0"/>
                                  </p:stCondLst>
                                  <p:childTnLst>
                                    <p:set>
                                      <p:cBhvr>
                                        <p:cTn id="154" dur="1" fill="hold">
                                          <p:stCondLst>
                                            <p:cond delay="0"/>
                                          </p:stCondLst>
                                        </p:cTn>
                                        <p:tgtEl>
                                          <p:spTgt spid="164"/>
                                        </p:tgtEl>
                                        <p:attrNameLst>
                                          <p:attrName>style.visibility</p:attrName>
                                        </p:attrNameLst>
                                      </p:cBhvr>
                                      <p:to>
                                        <p:strVal val="visible"/>
                                      </p:to>
                                    </p:set>
                                    <p:animEffect transition="in" filter="fade">
                                      <p:cBhvr>
                                        <p:cTn id="155" dur="1000"/>
                                        <p:tgtEl>
                                          <p:spTgt spid="164"/>
                                        </p:tgtEl>
                                      </p:cBhvr>
                                    </p:animEffect>
                                  </p:childTnLst>
                                </p:cTn>
                              </p:par>
                              <p:par>
                                <p:cTn id="156" presetID="10" presetClass="entr" presetSubtype="0" fill="hold" nodeType="withEffect">
                                  <p:stCondLst>
                                    <p:cond delay="0"/>
                                  </p:stCondLst>
                                  <p:childTnLst>
                                    <p:set>
                                      <p:cBhvr>
                                        <p:cTn id="157" dur="1" fill="hold">
                                          <p:stCondLst>
                                            <p:cond delay="0"/>
                                          </p:stCondLst>
                                        </p:cTn>
                                        <p:tgtEl>
                                          <p:spTgt spid="172"/>
                                        </p:tgtEl>
                                        <p:attrNameLst>
                                          <p:attrName>style.visibility</p:attrName>
                                        </p:attrNameLst>
                                      </p:cBhvr>
                                      <p:to>
                                        <p:strVal val="visible"/>
                                      </p:to>
                                    </p:set>
                                    <p:animEffect transition="in" filter="fade">
                                      <p:cBhvr>
                                        <p:cTn id="158" dur="1000"/>
                                        <p:tgtEl>
                                          <p:spTgt spid="17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59"/>
                                        </p:tgtEl>
                                        <p:attrNameLst>
                                          <p:attrName>style.visibility</p:attrName>
                                        </p:attrNameLst>
                                      </p:cBhvr>
                                      <p:to>
                                        <p:strVal val="visible"/>
                                      </p:to>
                                    </p:set>
                                    <p:animEffect transition="in" filter="fade">
                                      <p:cBhvr>
                                        <p:cTn id="163" dur="1000"/>
                                        <p:tgtEl>
                                          <p:spTgt spid="159"/>
                                        </p:tgtEl>
                                      </p:cBhvr>
                                    </p:animEffect>
                                  </p:childTnLst>
                                </p:cTn>
                              </p:par>
                              <p:par>
                                <p:cTn id="164" presetID="10" presetClass="entr" presetSubtype="0" fill="hold" nodeType="withEffect">
                                  <p:stCondLst>
                                    <p:cond delay="0"/>
                                  </p:stCondLst>
                                  <p:childTnLst>
                                    <p:set>
                                      <p:cBhvr>
                                        <p:cTn id="165" dur="1" fill="hold">
                                          <p:stCondLst>
                                            <p:cond delay="0"/>
                                          </p:stCondLst>
                                        </p:cTn>
                                        <p:tgtEl>
                                          <p:spTgt spid="162"/>
                                        </p:tgtEl>
                                        <p:attrNameLst>
                                          <p:attrName>style.visibility</p:attrName>
                                        </p:attrNameLst>
                                      </p:cBhvr>
                                      <p:to>
                                        <p:strVal val="visible"/>
                                      </p:to>
                                    </p:set>
                                    <p:animEffect transition="in" filter="fade">
                                      <p:cBhvr>
                                        <p:cTn id="166" dur="1000"/>
                                        <p:tgtEl>
                                          <p:spTgt spid="162"/>
                                        </p:tgtEl>
                                      </p:cBhvr>
                                    </p:animEffect>
                                  </p:childTnLst>
                                </p:cTn>
                              </p:par>
                              <p:par>
                                <p:cTn id="167" presetID="10" presetClass="entr" presetSubtype="0" fill="hold" nodeType="withEffect">
                                  <p:stCondLst>
                                    <p:cond delay="0"/>
                                  </p:stCondLst>
                                  <p:childTnLst>
                                    <p:set>
                                      <p:cBhvr>
                                        <p:cTn id="168" dur="1" fill="hold">
                                          <p:stCondLst>
                                            <p:cond delay="0"/>
                                          </p:stCondLst>
                                        </p:cTn>
                                        <p:tgtEl>
                                          <p:spTgt spid="162"/>
                                        </p:tgtEl>
                                        <p:attrNameLst>
                                          <p:attrName>style.visibility</p:attrName>
                                        </p:attrNameLst>
                                      </p:cBhvr>
                                      <p:to>
                                        <p:strVal val="visible"/>
                                      </p:to>
                                    </p:set>
                                    <p:animEffect transition="in" filter="fade">
                                      <p:cBhvr>
                                        <p:cTn id="169" dur="1000"/>
                                        <p:tgtEl>
                                          <p:spTgt spid="162"/>
                                        </p:tgtEl>
                                      </p:cBhvr>
                                    </p:animEffect>
                                  </p:childTnLst>
                                </p:cTn>
                              </p:par>
                              <p:par>
                                <p:cTn id="170" presetID="10" presetClass="entr" presetSubtype="0" fill="hold" nodeType="withEffect">
                                  <p:stCondLst>
                                    <p:cond delay="0"/>
                                  </p:stCondLst>
                                  <p:childTnLst>
                                    <p:set>
                                      <p:cBhvr>
                                        <p:cTn id="171" dur="1" fill="hold">
                                          <p:stCondLst>
                                            <p:cond delay="0"/>
                                          </p:stCondLst>
                                        </p:cTn>
                                        <p:tgtEl>
                                          <p:spTgt spid="173"/>
                                        </p:tgtEl>
                                        <p:attrNameLst>
                                          <p:attrName>style.visibility</p:attrName>
                                        </p:attrNameLst>
                                      </p:cBhvr>
                                      <p:to>
                                        <p:strVal val="visible"/>
                                      </p:to>
                                    </p:set>
                                    <p:animEffect transition="in" filter="fade">
                                      <p:cBhvr>
                                        <p:cTn id="172" dur="1000"/>
                                        <p:tgtEl>
                                          <p:spTgt spid="173"/>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165"/>
                                        </p:tgtEl>
                                        <p:attrNameLst>
                                          <p:attrName>style.visibility</p:attrName>
                                        </p:attrNameLst>
                                      </p:cBhvr>
                                      <p:to>
                                        <p:strVal val="visible"/>
                                      </p:to>
                                    </p:set>
                                    <p:animEffect transition="in" filter="fade">
                                      <p:cBhvr>
                                        <p:cTn id="177" dur="1000"/>
                                        <p:tgtEl>
                                          <p:spTgt spid="165"/>
                                        </p:tgtEl>
                                      </p:cBhvr>
                                    </p:animEffect>
                                  </p:childTnLst>
                                </p:cTn>
                              </p:par>
                              <p:par>
                                <p:cTn id="178" presetID="10" presetClass="entr" presetSubtype="0" fill="hold"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1000"/>
                                        <p:tgtEl>
                                          <p:spTgt spid="143"/>
                                        </p:tgtEl>
                                      </p:cBhvr>
                                    </p:animEffect>
                                  </p:childTnLst>
                                </p:cTn>
                              </p:par>
                              <p:par>
                                <p:cTn id="181" presetID="10" presetClass="entr" presetSubtype="0" fill="hold" nodeType="withEffect">
                                  <p:stCondLst>
                                    <p:cond delay="0"/>
                                  </p:stCondLst>
                                  <p:childTnLst>
                                    <p:set>
                                      <p:cBhvr>
                                        <p:cTn id="182" dur="1" fill="hold">
                                          <p:stCondLst>
                                            <p:cond delay="0"/>
                                          </p:stCondLst>
                                        </p:cTn>
                                        <p:tgtEl>
                                          <p:spTgt spid="147"/>
                                        </p:tgtEl>
                                        <p:attrNameLst>
                                          <p:attrName>style.visibility</p:attrName>
                                        </p:attrNameLst>
                                      </p:cBhvr>
                                      <p:to>
                                        <p:strVal val="visible"/>
                                      </p:to>
                                    </p:set>
                                    <p:animEffect transition="in" filter="fade">
                                      <p:cBhvr>
                                        <p:cTn id="183" dur="1000"/>
                                        <p:tgtEl>
                                          <p:spTgt spid="147"/>
                                        </p:tgtEl>
                                      </p:cBhvr>
                                    </p:animEffect>
                                  </p:childTnLst>
                                </p:cTn>
                              </p:par>
                              <p:par>
                                <p:cTn id="184" presetID="10" presetClass="entr" presetSubtype="0" fill="hold" nodeType="withEffect">
                                  <p:stCondLst>
                                    <p:cond delay="0"/>
                                  </p:stCondLst>
                                  <p:childTnLst>
                                    <p:set>
                                      <p:cBhvr>
                                        <p:cTn id="185" dur="1" fill="hold">
                                          <p:stCondLst>
                                            <p:cond delay="0"/>
                                          </p:stCondLst>
                                        </p:cTn>
                                        <p:tgtEl>
                                          <p:spTgt spid="180"/>
                                        </p:tgtEl>
                                        <p:attrNameLst>
                                          <p:attrName>style.visibility</p:attrName>
                                        </p:attrNameLst>
                                      </p:cBhvr>
                                      <p:to>
                                        <p:strVal val="visible"/>
                                      </p:to>
                                    </p:set>
                                    <p:animEffect transition="in" filter="fade">
                                      <p:cBhvr>
                                        <p:cTn id="186" dur="1000"/>
                                        <p:tgtEl>
                                          <p:spTgt spid="180"/>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73"/>
                                        </p:tgtEl>
                                        <p:attrNameLst>
                                          <p:attrName>style.visibility</p:attrName>
                                        </p:attrNameLst>
                                      </p:cBhvr>
                                      <p:to>
                                        <p:strVal val="visible"/>
                                      </p:to>
                                    </p:set>
                                    <p:animEffect transition="in" filter="fade">
                                      <p:cBhvr>
                                        <p:cTn id="191" dur="1000"/>
                                        <p:tgtEl>
                                          <p:spTgt spid="73"/>
                                        </p:tgtEl>
                                      </p:cBhvr>
                                    </p:animEffect>
                                  </p:childTnLst>
                                </p:cTn>
                              </p:par>
                              <p:par>
                                <p:cTn id="192" presetID="10" presetClass="entr" presetSubtype="0" fill="hold" nodeType="withEffect">
                                  <p:stCondLst>
                                    <p:cond delay="0"/>
                                  </p:stCondLst>
                                  <p:childTnLst>
                                    <p:set>
                                      <p:cBhvr>
                                        <p:cTn id="193" dur="1" fill="hold">
                                          <p:stCondLst>
                                            <p:cond delay="0"/>
                                          </p:stCondLst>
                                        </p:cTn>
                                        <p:tgtEl>
                                          <p:spTgt spid="66"/>
                                        </p:tgtEl>
                                        <p:attrNameLst>
                                          <p:attrName>style.visibility</p:attrName>
                                        </p:attrNameLst>
                                      </p:cBhvr>
                                      <p:to>
                                        <p:strVal val="visible"/>
                                      </p:to>
                                    </p:set>
                                    <p:animEffect transition="in" filter="fade">
                                      <p:cBhvr>
                                        <p:cTn id="194" dur="1000"/>
                                        <p:tgtEl>
                                          <p:spTgt spid="66"/>
                                        </p:tgtEl>
                                      </p:cBhvr>
                                    </p:animEffect>
                                  </p:childTnLst>
                                </p:cTn>
                              </p:par>
                              <p:par>
                                <p:cTn id="195" presetID="10" presetClass="entr" presetSubtype="0" fill="hold" nodeType="withEffect">
                                  <p:stCondLst>
                                    <p:cond delay="0"/>
                                  </p:stCondLst>
                                  <p:childTnLst>
                                    <p:set>
                                      <p:cBhvr>
                                        <p:cTn id="196" dur="1" fill="hold">
                                          <p:stCondLst>
                                            <p:cond delay="0"/>
                                          </p:stCondLst>
                                        </p:cTn>
                                        <p:tgtEl>
                                          <p:spTgt spid="68"/>
                                        </p:tgtEl>
                                        <p:attrNameLst>
                                          <p:attrName>style.visibility</p:attrName>
                                        </p:attrNameLst>
                                      </p:cBhvr>
                                      <p:to>
                                        <p:strVal val="visible"/>
                                      </p:to>
                                    </p:set>
                                    <p:animEffect transition="in" filter="fade">
                                      <p:cBhvr>
                                        <p:cTn id="197" dur="1000"/>
                                        <p:tgtEl>
                                          <p:spTgt spid="68"/>
                                        </p:tgtEl>
                                      </p:cBhvr>
                                    </p:animEffect>
                                  </p:childTnLst>
                                </p:cTn>
                              </p:par>
                              <p:par>
                                <p:cTn id="198" presetID="10" presetClass="entr" presetSubtype="0" fill="hold" nodeType="withEffect">
                                  <p:stCondLst>
                                    <p:cond delay="0"/>
                                  </p:stCondLst>
                                  <p:childTnLst>
                                    <p:set>
                                      <p:cBhvr>
                                        <p:cTn id="199" dur="1" fill="hold">
                                          <p:stCondLst>
                                            <p:cond delay="0"/>
                                          </p:stCondLst>
                                        </p:cTn>
                                        <p:tgtEl>
                                          <p:spTgt spid="68"/>
                                        </p:tgtEl>
                                        <p:attrNameLst>
                                          <p:attrName>style.visibility</p:attrName>
                                        </p:attrNameLst>
                                      </p:cBhvr>
                                      <p:to>
                                        <p:strVal val="visible"/>
                                      </p:to>
                                    </p:set>
                                    <p:animEffect transition="in" filter="fade">
                                      <p:cBhvr>
                                        <p:cTn id="200" dur="1000"/>
                                        <p:tgtEl>
                                          <p:spTgt spid="68"/>
                                        </p:tgtEl>
                                      </p:cBhvr>
                                    </p:animEffect>
                                  </p:childTnLst>
                                </p:cTn>
                              </p:par>
                              <p:par>
                                <p:cTn id="201" presetID="10" presetClass="entr" presetSubtype="0" fill="hold" nodeType="withEffect">
                                  <p:stCondLst>
                                    <p:cond delay="0"/>
                                  </p:stCondLst>
                                  <p:childTnLst>
                                    <p:set>
                                      <p:cBhvr>
                                        <p:cTn id="202" dur="1" fill="hold">
                                          <p:stCondLst>
                                            <p:cond delay="0"/>
                                          </p:stCondLst>
                                        </p:cTn>
                                        <p:tgtEl>
                                          <p:spTgt spid="5"/>
                                        </p:tgtEl>
                                        <p:attrNameLst>
                                          <p:attrName>style.visibility</p:attrName>
                                        </p:attrNameLst>
                                      </p:cBhvr>
                                      <p:to>
                                        <p:strVal val="visible"/>
                                      </p:to>
                                    </p:set>
                                    <p:animEffect transition="in" filter="fade">
                                      <p:cBhvr>
                                        <p:cTn id="203" dur="500"/>
                                        <p:tgtEl>
                                          <p:spTgt spid="5"/>
                                        </p:tgtEl>
                                      </p:cBhvr>
                                    </p:animEffect>
                                  </p:childTnLst>
                                </p:cTn>
                              </p:par>
                              <p:par>
                                <p:cTn id="204" presetID="10" presetClass="entr" presetSubtype="0" fill="hold" nodeType="withEffect">
                                  <p:stCondLst>
                                    <p:cond delay="0"/>
                                  </p:stCondLst>
                                  <p:childTnLst>
                                    <p:set>
                                      <p:cBhvr>
                                        <p:cTn id="205" dur="1" fill="hold">
                                          <p:stCondLst>
                                            <p:cond delay="0"/>
                                          </p:stCondLst>
                                        </p:cTn>
                                        <p:tgtEl>
                                          <p:spTgt spid="70"/>
                                        </p:tgtEl>
                                        <p:attrNameLst>
                                          <p:attrName>style.visibility</p:attrName>
                                        </p:attrNameLst>
                                      </p:cBhvr>
                                      <p:to>
                                        <p:strVal val="visible"/>
                                      </p:to>
                                    </p:set>
                                    <p:animEffect transition="in" filter="fade">
                                      <p:cBhvr>
                                        <p:cTn id="206" dur="1000"/>
                                        <p:tgtEl>
                                          <p:spTgt spid="70"/>
                                        </p:tgtEl>
                                      </p:cBhvr>
                                    </p:animEffect>
                                  </p:childTnLst>
                                </p:cTn>
                              </p:par>
                              <p:par>
                                <p:cTn id="207" presetID="10" presetClass="entr" presetSubtype="0" fill="hold" nodeType="with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fade">
                                      <p:cBhvr>
                                        <p:cTn id="209" dur="1000"/>
                                        <p:tgtEl>
                                          <p:spTgt spid="67"/>
                                        </p:tgtEl>
                                      </p:cBhvr>
                                    </p:animEffect>
                                  </p:childTnLst>
                                </p:cTn>
                              </p:par>
                              <p:par>
                                <p:cTn id="210" presetID="10" presetClass="entr" presetSubtype="0" fill="hold" nodeType="withEffect">
                                  <p:stCondLst>
                                    <p:cond delay="0"/>
                                  </p:stCondLst>
                                  <p:childTnLst>
                                    <p:set>
                                      <p:cBhvr>
                                        <p:cTn id="211" dur="1" fill="hold">
                                          <p:stCondLst>
                                            <p:cond delay="0"/>
                                          </p:stCondLst>
                                        </p:cTn>
                                        <p:tgtEl>
                                          <p:spTgt spid="1026"/>
                                        </p:tgtEl>
                                        <p:attrNameLst>
                                          <p:attrName>style.visibility</p:attrName>
                                        </p:attrNameLst>
                                      </p:cBhvr>
                                      <p:to>
                                        <p:strVal val="visible"/>
                                      </p:to>
                                    </p:set>
                                    <p:animEffect transition="in" filter="fade">
                                      <p:cBhvr>
                                        <p:cTn id="212" dur="500"/>
                                        <p:tgtEl>
                                          <p:spTgt spid="1026"/>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68"/>
                                        </p:tgtEl>
                                        <p:attrNameLst>
                                          <p:attrName>style.visibility</p:attrName>
                                        </p:attrNameLst>
                                      </p:cBhvr>
                                      <p:to>
                                        <p:strVal val="visible"/>
                                      </p:to>
                                    </p:set>
                                    <p:animEffect transition="in" filter="fade">
                                      <p:cBhvr>
                                        <p:cTn id="217" dur="1000"/>
                                        <p:tgtEl>
                                          <p:spTgt spid="168"/>
                                        </p:tgtEl>
                                      </p:cBhvr>
                                    </p:animEffect>
                                  </p:childTnLst>
                                </p:cTn>
                              </p:par>
                              <p:par>
                                <p:cTn id="218" presetID="10" presetClass="entr" presetSubtype="0" fill="hold" nodeType="withEffect">
                                  <p:stCondLst>
                                    <p:cond delay="0"/>
                                  </p:stCondLst>
                                  <p:childTnLst>
                                    <p:set>
                                      <p:cBhvr>
                                        <p:cTn id="219" dur="1" fill="hold">
                                          <p:stCondLst>
                                            <p:cond delay="0"/>
                                          </p:stCondLst>
                                        </p:cTn>
                                        <p:tgtEl>
                                          <p:spTgt spid="170"/>
                                        </p:tgtEl>
                                        <p:attrNameLst>
                                          <p:attrName>style.visibility</p:attrName>
                                        </p:attrNameLst>
                                      </p:cBhvr>
                                      <p:to>
                                        <p:strVal val="visible"/>
                                      </p:to>
                                    </p:set>
                                    <p:animEffect transition="in" filter="fade">
                                      <p:cBhvr>
                                        <p:cTn id="220" dur="1000"/>
                                        <p:tgtEl>
                                          <p:spTgt spid="170"/>
                                        </p:tgtEl>
                                      </p:cBhvr>
                                    </p:animEffect>
                                  </p:childTnLst>
                                </p:cTn>
                              </p:par>
                              <p:par>
                                <p:cTn id="221" presetID="10" presetClass="entr" presetSubtype="0" fill="hold" nodeType="withEffect">
                                  <p:stCondLst>
                                    <p:cond delay="0"/>
                                  </p:stCondLst>
                                  <p:childTnLst>
                                    <p:set>
                                      <p:cBhvr>
                                        <p:cTn id="222" dur="1" fill="hold">
                                          <p:stCondLst>
                                            <p:cond delay="0"/>
                                          </p:stCondLst>
                                        </p:cTn>
                                        <p:tgtEl>
                                          <p:spTgt spid="167"/>
                                        </p:tgtEl>
                                        <p:attrNameLst>
                                          <p:attrName>style.visibility</p:attrName>
                                        </p:attrNameLst>
                                      </p:cBhvr>
                                      <p:to>
                                        <p:strVal val="visible"/>
                                      </p:to>
                                    </p:set>
                                    <p:animEffect transition="in" filter="fade">
                                      <p:cBhvr>
                                        <p:cTn id="223" dur="1000"/>
                                        <p:tgtEl>
                                          <p:spTgt spid="167"/>
                                        </p:tgtEl>
                                      </p:cBhvr>
                                    </p:animEffect>
                                  </p:childTnLst>
                                </p:cTn>
                              </p:par>
                              <p:par>
                                <p:cTn id="224" presetID="10" presetClass="entr" presetSubtype="0" fill="hold" nodeType="withEffect">
                                  <p:stCondLst>
                                    <p:cond delay="0"/>
                                  </p:stCondLst>
                                  <p:childTnLst>
                                    <p:set>
                                      <p:cBhvr>
                                        <p:cTn id="225" dur="1" fill="hold">
                                          <p:stCondLst>
                                            <p:cond delay="0"/>
                                          </p:stCondLst>
                                        </p:cTn>
                                        <p:tgtEl>
                                          <p:spTgt spid="1030"/>
                                        </p:tgtEl>
                                        <p:attrNameLst>
                                          <p:attrName>style.visibility</p:attrName>
                                        </p:attrNameLst>
                                      </p:cBhvr>
                                      <p:to>
                                        <p:strVal val="visible"/>
                                      </p:to>
                                    </p:set>
                                    <p:animEffect transition="in" filter="fade">
                                      <p:cBhvr>
                                        <p:cTn id="226" dur="500"/>
                                        <p:tgtEl>
                                          <p:spTgt spid="1030"/>
                                        </p:tgtEl>
                                      </p:cBhvr>
                                    </p:animEffect>
                                  </p:childTnLst>
                                </p:cTn>
                              </p:par>
                              <p:par>
                                <p:cTn id="227" presetID="10" presetClass="entr" presetSubtype="0" fill="hold" nodeType="withEffect">
                                  <p:stCondLst>
                                    <p:cond delay="0"/>
                                  </p:stCondLst>
                                  <p:childTnLst>
                                    <p:set>
                                      <p:cBhvr>
                                        <p:cTn id="228" dur="1" fill="hold">
                                          <p:stCondLst>
                                            <p:cond delay="0"/>
                                          </p:stCondLst>
                                        </p:cTn>
                                        <p:tgtEl>
                                          <p:spTgt spid="1032"/>
                                        </p:tgtEl>
                                        <p:attrNameLst>
                                          <p:attrName>style.visibility</p:attrName>
                                        </p:attrNameLst>
                                      </p:cBhvr>
                                      <p:to>
                                        <p:strVal val="visible"/>
                                      </p:to>
                                    </p:set>
                                    <p:animEffect transition="in" filter="fade">
                                      <p:cBhvr>
                                        <p:cTn id="229" dur="500"/>
                                        <p:tgtEl>
                                          <p:spTgt spid="1032"/>
                                        </p:tgtEl>
                                      </p:cBhvr>
                                    </p:animEffect>
                                  </p:childTnLst>
                                </p:cTn>
                              </p:par>
                              <p:par>
                                <p:cTn id="230" presetID="10" presetClass="entr" presetSubtype="0" fill="hold" nodeType="withEffect">
                                  <p:stCondLst>
                                    <p:cond delay="0"/>
                                  </p:stCondLst>
                                  <p:childTnLst>
                                    <p:set>
                                      <p:cBhvr>
                                        <p:cTn id="231" dur="1" fill="hold">
                                          <p:stCondLst>
                                            <p:cond delay="0"/>
                                          </p:stCondLst>
                                        </p:cTn>
                                        <p:tgtEl>
                                          <p:spTgt spid="79"/>
                                        </p:tgtEl>
                                        <p:attrNameLst>
                                          <p:attrName>style.visibility</p:attrName>
                                        </p:attrNameLst>
                                      </p:cBhvr>
                                      <p:to>
                                        <p:strVal val="visible"/>
                                      </p:to>
                                    </p:set>
                                    <p:animEffect transition="in" filter="fade">
                                      <p:cBhvr>
                                        <p:cTn id="232" dur="1000"/>
                                        <p:tgtEl>
                                          <p:spTgt spid="79"/>
                                        </p:tgtEl>
                                      </p:cBhvr>
                                    </p:animEffect>
                                  </p:childTnLst>
                                </p:cTn>
                              </p:par>
                              <p:par>
                                <p:cTn id="233" presetID="10" presetClass="entr" presetSubtype="0" fill="hold" nodeType="with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fade">
                                      <p:cBhvr>
                                        <p:cTn id="235"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a:spLocks noGrp="1"/>
          </p:cNvSpPr>
          <p:nvPr>
            <p:ph type="title"/>
          </p:nvPr>
        </p:nvSpPr>
        <p:spPr>
          <a:xfrm>
            <a:off x="609441" y="304800"/>
            <a:ext cx="10969943" cy="762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1"/>
              </a:buClr>
              <a:buSzPts val="2800"/>
              <a:buFont typeface="Proxima Nova"/>
              <a:buNone/>
            </a:pPr>
            <a:r>
              <a:rPr lang="en-US" sz="3600" dirty="0"/>
              <a:t>Design Considerations</a:t>
            </a:r>
            <a:endParaRPr sz="3600" dirty="0"/>
          </a:p>
        </p:txBody>
      </p:sp>
      <p:sp>
        <p:nvSpPr>
          <p:cNvPr id="377" name="Google Shape;377;p51"/>
          <p:cNvSpPr txBox="1">
            <a:spLocks noGrp="1"/>
          </p:cNvSpPr>
          <p:nvPr>
            <p:ph type="body" idx="1"/>
          </p:nvPr>
        </p:nvSpPr>
        <p:spPr>
          <a:xfrm>
            <a:off x="609441" y="1176794"/>
            <a:ext cx="10969943" cy="5026782"/>
          </a:xfrm>
          <a:prstGeom prst="rect">
            <a:avLst/>
          </a:prstGeom>
          <a:noFill/>
          <a:ln>
            <a:noFill/>
          </a:ln>
        </p:spPr>
        <p:txBody>
          <a:bodyPr spcFirstLastPara="1" wrap="square" lIns="0" tIns="0" rIns="0" bIns="0" anchor="t" anchorCtr="0">
            <a:noAutofit/>
          </a:bodyPr>
          <a:lstStyle/>
          <a:p>
            <a:pPr marL="182880" lvl="0" indent="-182880">
              <a:lnSpc>
                <a:spcPct val="100000"/>
              </a:lnSpc>
              <a:spcBef>
                <a:spcPts val="0"/>
              </a:spcBef>
              <a:spcAft>
                <a:spcPts val="600"/>
              </a:spcAft>
            </a:pPr>
            <a:r>
              <a:rPr lang="en-US" sz="2400" dirty="0"/>
              <a:t>Extensive Webex Teams features for frontend UI’s </a:t>
            </a:r>
            <a:r>
              <a:rPr lang="en-US" sz="2400" i="1" dirty="0"/>
              <a:t>presentation </a:t>
            </a:r>
            <a:r>
              <a:rPr lang="en-US" sz="2400" dirty="0"/>
              <a:t>layer</a:t>
            </a:r>
          </a:p>
          <a:p>
            <a:pPr marL="640080" lvl="1" indent="-182880">
              <a:spcBef>
                <a:spcPts val="0"/>
              </a:spcBef>
              <a:spcAft>
                <a:spcPts val="600"/>
              </a:spcAft>
            </a:pPr>
            <a:r>
              <a:rPr lang="en-US" sz="2200" dirty="0"/>
              <a:t>Buttons &amp; cards + threading</a:t>
            </a:r>
          </a:p>
          <a:p>
            <a:pPr marL="640080" lvl="1" indent="-182880">
              <a:spcBef>
                <a:spcPts val="0"/>
              </a:spcBef>
              <a:spcAft>
                <a:spcPts val="600"/>
              </a:spcAft>
            </a:pPr>
            <a:r>
              <a:rPr lang="en-US" sz="2200" dirty="0"/>
              <a:t>Chat, if user prefers</a:t>
            </a:r>
          </a:p>
          <a:p>
            <a:pPr marL="182880" lvl="0" indent="-182880">
              <a:spcBef>
                <a:spcPts val="0"/>
              </a:spcBef>
              <a:spcAft>
                <a:spcPts val="600"/>
              </a:spcAft>
            </a:pPr>
            <a:r>
              <a:rPr lang="en-US" sz="2400" dirty="0"/>
              <a:t>Investigated creating a dedicated bot account per demo</a:t>
            </a:r>
          </a:p>
          <a:p>
            <a:pPr marL="640080" lvl="1" indent="-182880">
              <a:spcBef>
                <a:spcPts val="0"/>
              </a:spcBef>
              <a:spcAft>
                <a:spcPts val="600"/>
              </a:spcAft>
            </a:pPr>
            <a:r>
              <a:rPr lang="en-US" sz="2200" dirty="0"/>
              <a:t>Bot instance would have customized logo for its avatar</a:t>
            </a:r>
          </a:p>
          <a:p>
            <a:pPr marL="640080" lvl="1" indent="-182880">
              <a:spcBef>
                <a:spcPts val="0"/>
              </a:spcBef>
              <a:spcAft>
                <a:spcPts val="600"/>
              </a:spcAft>
            </a:pPr>
            <a:r>
              <a:rPr lang="en-US" sz="2200" dirty="0"/>
              <a:t>But requires screen scraping, not reliable, &amp; takes longer to deploy</a:t>
            </a:r>
          </a:p>
          <a:p>
            <a:pPr marL="182880" lvl="0" indent="-182880">
              <a:spcBef>
                <a:spcPts val="0"/>
              </a:spcBef>
              <a:spcAft>
                <a:spcPts val="600"/>
              </a:spcAft>
            </a:pPr>
            <a:r>
              <a:rPr lang="en-US" sz="2400" dirty="0"/>
              <a:t>GCP Cloud Functions &amp; Cloud Run for </a:t>
            </a:r>
            <a:r>
              <a:rPr lang="en-US" sz="2400" i="1" dirty="0"/>
              <a:t>application &amp; business logic</a:t>
            </a:r>
            <a:r>
              <a:rPr lang="en-US" sz="2400" dirty="0"/>
              <a:t> layer</a:t>
            </a:r>
          </a:p>
          <a:p>
            <a:pPr marL="640080" lvl="1" indent="-182880">
              <a:spcBef>
                <a:spcPts val="0"/>
              </a:spcBef>
              <a:spcAft>
                <a:spcPts val="600"/>
              </a:spcAft>
            </a:pPr>
            <a:r>
              <a:rPr lang="en-US" sz="2200" dirty="0"/>
              <a:t>Kubernetes (GKE), while powerful, is very complicated and overkill for our purpose</a:t>
            </a:r>
          </a:p>
          <a:p>
            <a:pPr marL="640080" lvl="1" indent="-182880">
              <a:spcBef>
                <a:spcPts val="0"/>
              </a:spcBef>
              <a:spcAft>
                <a:spcPts val="600"/>
              </a:spcAft>
            </a:pPr>
            <a:r>
              <a:rPr lang="en-US" sz="2200" dirty="0"/>
              <a:t>Instead, we use separate Cloud Functions to handle incoming Webex Teams &amp; Meraki Dashboard webhooks</a:t>
            </a:r>
          </a:p>
          <a:p>
            <a:pPr marL="640080" lvl="1" indent="-182880">
              <a:spcBef>
                <a:spcPts val="0"/>
              </a:spcBef>
              <a:spcAft>
                <a:spcPts val="600"/>
              </a:spcAft>
            </a:pPr>
            <a:r>
              <a:rPr lang="en-US" sz="2200" dirty="0"/>
              <a:t>These functions are overloaded to map each demo’s unique instance/room to the backend database (</a:t>
            </a:r>
            <a:r>
              <a:rPr lang="en-US" sz="2200" i="1" dirty="0"/>
              <a:t>data</a:t>
            </a:r>
            <a:r>
              <a:rPr lang="en-US" sz="2200" dirty="0"/>
              <a:t> layer), using non-relational Firestore</a:t>
            </a:r>
          </a:p>
          <a:p>
            <a:pPr marL="640080" lvl="1" indent="-182880">
              <a:spcBef>
                <a:spcPts val="0"/>
              </a:spcBef>
              <a:spcAft>
                <a:spcPts val="600"/>
              </a:spcAft>
            </a:pPr>
            <a:r>
              <a:rPr lang="en-US" sz="2200" dirty="0"/>
              <a:t>Cloud Run is FaaS (serverless) with Docker support, perfect for web app’s container</a:t>
            </a:r>
          </a:p>
          <a:p>
            <a:pPr marL="640080" lvl="1" indent="-182880">
              <a:spcBef>
                <a:spcPts val="0"/>
              </a:spcBef>
              <a:spcAft>
                <a:spcPts val="600"/>
              </a:spcAft>
            </a:pPr>
            <a:r>
              <a:rPr lang="en-US" sz="2200" dirty="0"/>
              <a:t>App Engine added later for crowd density visualization</a:t>
            </a:r>
          </a:p>
        </p:txBody>
      </p:sp>
      <p:sp>
        <p:nvSpPr>
          <p:cNvPr id="378" name="Google Shape;378;p51"/>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39917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animEffect transition="in" filter="fade">
                                      <p:cBhvr>
                                        <p:cTn id="7" dur="500"/>
                                        <p:tgtEl>
                                          <p:spTgt spid="37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7">
                                            <p:txEl>
                                              <p:pRg st="1" end="1"/>
                                            </p:txEl>
                                          </p:spTgt>
                                        </p:tgtEl>
                                        <p:attrNameLst>
                                          <p:attrName>style.visibility</p:attrName>
                                        </p:attrNameLst>
                                      </p:cBhvr>
                                      <p:to>
                                        <p:strVal val="visible"/>
                                      </p:to>
                                    </p:set>
                                    <p:animEffect transition="in" filter="fade">
                                      <p:cBhvr>
                                        <p:cTn id="10" dur="500"/>
                                        <p:tgtEl>
                                          <p:spTgt spid="37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7">
                                            <p:txEl>
                                              <p:pRg st="2" end="2"/>
                                            </p:txEl>
                                          </p:spTgt>
                                        </p:tgtEl>
                                        <p:attrNameLst>
                                          <p:attrName>style.visibility</p:attrName>
                                        </p:attrNameLst>
                                      </p:cBhvr>
                                      <p:to>
                                        <p:strVal val="visible"/>
                                      </p:to>
                                    </p:set>
                                    <p:animEffect transition="in" filter="fade">
                                      <p:cBhvr>
                                        <p:cTn id="13" dur="500"/>
                                        <p:tgtEl>
                                          <p:spTgt spid="37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77">
                                            <p:txEl>
                                              <p:pRg st="3" end="3"/>
                                            </p:txEl>
                                          </p:spTgt>
                                        </p:tgtEl>
                                        <p:attrNameLst>
                                          <p:attrName>style.visibility</p:attrName>
                                        </p:attrNameLst>
                                      </p:cBhvr>
                                      <p:to>
                                        <p:strVal val="visible"/>
                                      </p:to>
                                    </p:set>
                                    <p:animEffect transition="in" filter="fade">
                                      <p:cBhvr>
                                        <p:cTn id="18" dur="500"/>
                                        <p:tgtEl>
                                          <p:spTgt spid="37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7">
                                            <p:txEl>
                                              <p:pRg st="4" end="4"/>
                                            </p:txEl>
                                          </p:spTgt>
                                        </p:tgtEl>
                                        <p:attrNameLst>
                                          <p:attrName>style.visibility</p:attrName>
                                        </p:attrNameLst>
                                      </p:cBhvr>
                                      <p:to>
                                        <p:strVal val="visible"/>
                                      </p:to>
                                    </p:set>
                                    <p:animEffect transition="in" filter="fade">
                                      <p:cBhvr>
                                        <p:cTn id="21" dur="500"/>
                                        <p:tgtEl>
                                          <p:spTgt spid="37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7">
                                            <p:txEl>
                                              <p:pRg st="5" end="5"/>
                                            </p:txEl>
                                          </p:spTgt>
                                        </p:tgtEl>
                                        <p:attrNameLst>
                                          <p:attrName>style.visibility</p:attrName>
                                        </p:attrNameLst>
                                      </p:cBhvr>
                                      <p:to>
                                        <p:strVal val="visible"/>
                                      </p:to>
                                    </p:set>
                                    <p:animEffect transition="in" filter="fade">
                                      <p:cBhvr>
                                        <p:cTn id="24" dur="500"/>
                                        <p:tgtEl>
                                          <p:spTgt spid="37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7">
                                            <p:txEl>
                                              <p:pRg st="6" end="6"/>
                                            </p:txEl>
                                          </p:spTgt>
                                        </p:tgtEl>
                                        <p:attrNameLst>
                                          <p:attrName>style.visibility</p:attrName>
                                        </p:attrNameLst>
                                      </p:cBhvr>
                                      <p:to>
                                        <p:strVal val="visible"/>
                                      </p:to>
                                    </p:set>
                                    <p:animEffect transition="in" filter="fade">
                                      <p:cBhvr>
                                        <p:cTn id="29" dur="500"/>
                                        <p:tgtEl>
                                          <p:spTgt spid="37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7">
                                            <p:txEl>
                                              <p:pRg st="7" end="7"/>
                                            </p:txEl>
                                          </p:spTgt>
                                        </p:tgtEl>
                                        <p:attrNameLst>
                                          <p:attrName>style.visibility</p:attrName>
                                        </p:attrNameLst>
                                      </p:cBhvr>
                                      <p:to>
                                        <p:strVal val="visible"/>
                                      </p:to>
                                    </p:set>
                                    <p:animEffect transition="in" filter="fade">
                                      <p:cBhvr>
                                        <p:cTn id="32" dur="500"/>
                                        <p:tgtEl>
                                          <p:spTgt spid="37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7">
                                            <p:txEl>
                                              <p:pRg st="8" end="8"/>
                                            </p:txEl>
                                          </p:spTgt>
                                        </p:tgtEl>
                                        <p:attrNameLst>
                                          <p:attrName>style.visibility</p:attrName>
                                        </p:attrNameLst>
                                      </p:cBhvr>
                                      <p:to>
                                        <p:strVal val="visible"/>
                                      </p:to>
                                    </p:set>
                                    <p:animEffect transition="in" filter="fade">
                                      <p:cBhvr>
                                        <p:cTn id="35" dur="500"/>
                                        <p:tgtEl>
                                          <p:spTgt spid="37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7">
                                            <p:txEl>
                                              <p:pRg st="9" end="9"/>
                                            </p:txEl>
                                          </p:spTgt>
                                        </p:tgtEl>
                                        <p:attrNameLst>
                                          <p:attrName>style.visibility</p:attrName>
                                        </p:attrNameLst>
                                      </p:cBhvr>
                                      <p:to>
                                        <p:strVal val="visible"/>
                                      </p:to>
                                    </p:set>
                                    <p:animEffect transition="in" filter="fade">
                                      <p:cBhvr>
                                        <p:cTn id="38" dur="500"/>
                                        <p:tgtEl>
                                          <p:spTgt spid="37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7">
                                            <p:txEl>
                                              <p:pRg st="10" end="10"/>
                                            </p:txEl>
                                          </p:spTgt>
                                        </p:tgtEl>
                                        <p:attrNameLst>
                                          <p:attrName>style.visibility</p:attrName>
                                        </p:attrNameLst>
                                      </p:cBhvr>
                                      <p:to>
                                        <p:strVal val="visible"/>
                                      </p:to>
                                    </p:set>
                                    <p:animEffect transition="in" filter="fade">
                                      <p:cBhvr>
                                        <p:cTn id="41" dur="500"/>
                                        <p:tgtEl>
                                          <p:spTgt spid="37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7">
                                            <p:txEl>
                                              <p:pRg st="11" end="11"/>
                                            </p:txEl>
                                          </p:spTgt>
                                        </p:tgtEl>
                                        <p:attrNameLst>
                                          <p:attrName>style.visibility</p:attrName>
                                        </p:attrNameLst>
                                      </p:cBhvr>
                                      <p:to>
                                        <p:strVal val="visible"/>
                                      </p:to>
                                    </p:set>
                                    <p:animEffect transition="in" filter="fade">
                                      <p:cBhvr>
                                        <p:cTn id="44" dur="500"/>
                                        <p:tgtEl>
                                          <p:spTgt spid="37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3" name="Google Shape;453;p58"/>
          <p:cNvSpPr txBox="1">
            <a:spLocks noGrp="1"/>
          </p:cNvSpPr>
          <p:nvPr>
            <p:ph type="title"/>
          </p:nvPr>
        </p:nvSpPr>
        <p:spPr>
          <a:xfrm>
            <a:off x="4722001" y="66270"/>
            <a:ext cx="7228466" cy="762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1"/>
              </a:buClr>
              <a:buSzPts val="2800"/>
              <a:buFont typeface="Proxima Nova"/>
              <a:buNone/>
            </a:pPr>
            <a:r>
              <a:rPr lang="en-US" sz="3600" dirty="0"/>
              <a:t>Updates &amp; Metrics</a:t>
            </a:r>
            <a:endParaRPr sz="3600" dirty="0"/>
          </a:p>
        </p:txBody>
      </p:sp>
      <p:sp>
        <p:nvSpPr>
          <p:cNvPr id="455" name="Google Shape;455;p58"/>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dirty="0"/>
          </a:p>
        </p:txBody>
      </p:sp>
      <p:grpSp>
        <p:nvGrpSpPr>
          <p:cNvPr id="456" name="Google Shape;456;p58"/>
          <p:cNvGrpSpPr/>
          <p:nvPr/>
        </p:nvGrpSpPr>
        <p:grpSpPr>
          <a:xfrm>
            <a:off x="823721" y="3082962"/>
            <a:ext cx="3100091" cy="1215740"/>
            <a:chOff x="4345000" y="1263825"/>
            <a:chExt cx="1496700" cy="586950"/>
          </a:xfrm>
        </p:grpSpPr>
        <p:sp>
          <p:nvSpPr>
            <p:cNvPr id="457" name="Google Shape;457;p58"/>
            <p:cNvSpPr/>
            <p:nvPr/>
          </p:nvSpPr>
          <p:spPr>
            <a:xfrm>
              <a:off x="4866300" y="1565225"/>
              <a:ext cx="975400" cy="133950"/>
            </a:xfrm>
            <a:custGeom>
              <a:avLst/>
              <a:gdLst/>
              <a:ahLst/>
              <a:cxnLst/>
              <a:rect l="l" t="t" r="r" b="b"/>
              <a:pathLst>
                <a:path w="39016" h="5358" extrusionOk="0">
                  <a:moveTo>
                    <a:pt x="0" y="607"/>
                  </a:moveTo>
                  <a:lnTo>
                    <a:pt x="0" y="607"/>
                  </a:lnTo>
                  <a:lnTo>
                    <a:pt x="9" y="482"/>
                  </a:lnTo>
                  <a:lnTo>
                    <a:pt x="98" y="268"/>
                  </a:lnTo>
                  <a:lnTo>
                    <a:pt x="268" y="98"/>
                  </a:lnTo>
                  <a:lnTo>
                    <a:pt x="482" y="9"/>
                  </a:lnTo>
                  <a:lnTo>
                    <a:pt x="607" y="0"/>
                  </a:lnTo>
                  <a:lnTo>
                    <a:pt x="38417" y="0"/>
                  </a:lnTo>
                  <a:lnTo>
                    <a:pt x="38533" y="9"/>
                  </a:lnTo>
                  <a:lnTo>
                    <a:pt x="38747" y="107"/>
                  </a:lnTo>
                  <a:lnTo>
                    <a:pt x="38837" y="179"/>
                  </a:lnTo>
                  <a:lnTo>
                    <a:pt x="38917" y="268"/>
                  </a:lnTo>
                  <a:lnTo>
                    <a:pt x="39006" y="491"/>
                  </a:lnTo>
                  <a:lnTo>
                    <a:pt x="39015" y="607"/>
                  </a:lnTo>
                  <a:lnTo>
                    <a:pt x="39015" y="4760"/>
                  </a:lnTo>
                  <a:lnTo>
                    <a:pt x="39006" y="4885"/>
                  </a:lnTo>
                  <a:lnTo>
                    <a:pt x="38917" y="5099"/>
                  </a:lnTo>
                  <a:lnTo>
                    <a:pt x="38756" y="5260"/>
                  </a:lnTo>
                  <a:lnTo>
                    <a:pt x="38533" y="5349"/>
                  </a:lnTo>
                  <a:lnTo>
                    <a:pt x="38417" y="5358"/>
                  </a:lnTo>
                  <a:lnTo>
                    <a:pt x="607" y="5358"/>
                  </a:lnTo>
                  <a:lnTo>
                    <a:pt x="482" y="5349"/>
                  </a:lnTo>
                  <a:lnTo>
                    <a:pt x="268" y="5260"/>
                  </a:lnTo>
                  <a:lnTo>
                    <a:pt x="98" y="5099"/>
                  </a:lnTo>
                  <a:lnTo>
                    <a:pt x="9" y="4885"/>
                  </a:lnTo>
                  <a:lnTo>
                    <a:pt x="0" y="4760"/>
                  </a:lnTo>
                  <a:lnTo>
                    <a:pt x="0" y="607"/>
                  </a:lnTo>
                  <a:close/>
                </a:path>
              </a:pathLst>
            </a:cu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58" name="Google Shape;458;p58"/>
            <p:cNvSpPr/>
            <p:nvPr/>
          </p:nvSpPr>
          <p:spPr>
            <a:xfrm>
              <a:off x="4345000" y="1263825"/>
              <a:ext cx="1020950" cy="586950"/>
            </a:xfrm>
            <a:custGeom>
              <a:avLst/>
              <a:gdLst/>
              <a:ahLst/>
              <a:cxnLst/>
              <a:rect l="l" t="t" r="r" b="b"/>
              <a:pathLst>
                <a:path w="40838" h="23478" extrusionOk="0">
                  <a:moveTo>
                    <a:pt x="22710" y="1"/>
                  </a:moveTo>
                  <a:lnTo>
                    <a:pt x="21808" y="63"/>
                  </a:lnTo>
                  <a:lnTo>
                    <a:pt x="20924" y="188"/>
                  </a:lnTo>
                  <a:lnTo>
                    <a:pt x="20057" y="385"/>
                  </a:lnTo>
                  <a:lnTo>
                    <a:pt x="19209" y="635"/>
                  </a:lnTo>
                  <a:lnTo>
                    <a:pt x="18396" y="956"/>
                  </a:lnTo>
                  <a:lnTo>
                    <a:pt x="17619" y="1331"/>
                  </a:lnTo>
                  <a:lnTo>
                    <a:pt x="16887" y="1760"/>
                  </a:lnTo>
                  <a:lnTo>
                    <a:pt x="16548" y="2001"/>
                  </a:lnTo>
                  <a:lnTo>
                    <a:pt x="16226" y="2242"/>
                  </a:lnTo>
                  <a:lnTo>
                    <a:pt x="15637" y="2742"/>
                  </a:lnTo>
                  <a:lnTo>
                    <a:pt x="15110" y="3278"/>
                  </a:lnTo>
                  <a:lnTo>
                    <a:pt x="14664" y="3849"/>
                  </a:lnTo>
                  <a:lnTo>
                    <a:pt x="14280" y="4448"/>
                  </a:lnTo>
                  <a:lnTo>
                    <a:pt x="13967" y="5073"/>
                  </a:lnTo>
                  <a:lnTo>
                    <a:pt x="13726" y="5716"/>
                  </a:lnTo>
                  <a:lnTo>
                    <a:pt x="13565" y="6377"/>
                  </a:lnTo>
                  <a:lnTo>
                    <a:pt x="13521" y="6716"/>
                  </a:lnTo>
                  <a:lnTo>
                    <a:pt x="13047" y="6582"/>
                  </a:lnTo>
                  <a:lnTo>
                    <a:pt x="12136" y="6386"/>
                  </a:lnTo>
                  <a:lnTo>
                    <a:pt x="11270" y="6278"/>
                  </a:lnTo>
                  <a:lnTo>
                    <a:pt x="10440" y="6261"/>
                  </a:lnTo>
                  <a:lnTo>
                    <a:pt x="9654" y="6323"/>
                  </a:lnTo>
                  <a:lnTo>
                    <a:pt x="8931" y="6475"/>
                  </a:lnTo>
                  <a:lnTo>
                    <a:pt x="8261" y="6716"/>
                  </a:lnTo>
                  <a:lnTo>
                    <a:pt x="7645" y="7037"/>
                  </a:lnTo>
                  <a:lnTo>
                    <a:pt x="7368" y="7234"/>
                  </a:lnTo>
                  <a:lnTo>
                    <a:pt x="7154" y="7404"/>
                  </a:lnTo>
                  <a:lnTo>
                    <a:pt x="6761" y="7788"/>
                  </a:lnTo>
                  <a:lnTo>
                    <a:pt x="6412" y="8216"/>
                  </a:lnTo>
                  <a:lnTo>
                    <a:pt x="6118" y="8689"/>
                  </a:lnTo>
                  <a:lnTo>
                    <a:pt x="5886" y="9198"/>
                  </a:lnTo>
                  <a:lnTo>
                    <a:pt x="5698" y="9752"/>
                  </a:lnTo>
                  <a:lnTo>
                    <a:pt x="5573" y="10350"/>
                  </a:lnTo>
                  <a:lnTo>
                    <a:pt x="5502" y="10976"/>
                  </a:lnTo>
                  <a:lnTo>
                    <a:pt x="5493" y="11297"/>
                  </a:lnTo>
                  <a:lnTo>
                    <a:pt x="5118" y="11386"/>
                  </a:lnTo>
                  <a:lnTo>
                    <a:pt x="4403" y="11610"/>
                  </a:lnTo>
                  <a:lnTo>
                    <a:pt x="3733" y="11895"/>
                  </a:lnTo>
                  <a:lnTo>
                    <a:pt x="3099" y="12235"/>
                  </a:lnTo>
                  <a:lnTo>
                    <a:pt x="2519" y="12636"/>
                  </a:lnTo>
                  <a:lnTo>
                    <a:pt x="1992" y="13083"/>
                  </a:lnTo>
                  <a:lnTo>
                    <a:pt x="1510" y="13592"/>
                  </a:lnTo>
                  <a:lnTo>
                    <a:pt x="1090" y="14137"/>
                  </a:lnTo>
                  <a:lnTo>
                    <a:pt x="912" y="14440"/>
                  </a:lnTo>
                  <a:lnTo>
                    <a:pt x="733" y="14726"/>
                  </a:lnTo>
                  <a:lnTo>
                    <a:pt x="456" y="15333"/>
                  </a:lnTo>
                  <a:lnTo>
                    <a:pt x="233" y="15949"/>
                  </a:lnTo>
                  <a:lnTo>
                    <a:pt x="90" y="16592"/>
                  </a:lnTo>
                  <a:lnTo>
                    <a:pt x="10" y="17235"/>
                  </a:lnTo>
                  <a:lnTo>
                    <a:pt x="1" y="17887"/>
                  </a:lnTo>
                  <a:lnTo>
                    <a:pt x="54" y="18539"/>
                  </a:lnTo>
                  <a:lnTo>
                    <a:pt x="188" y="19173"/>
                  </a:lnTo>
                  <a:lnTo>
                    <a:pt x="286" y="19495"/>
                  </a:lnTo>
                  <a:lnTo>
                    <a:pt x="429" y="19923"/>
                  </a:lnTo>
                  <a:lnTo>
                    <a:pt x="840" y="20718"/>
                  </a:lnTo>
                  <a:lnTo>
                    <a:pt x="1358" y="21432"/>
                  </a:lnTo>
                  <a:lnTo>
                    <a:pt x="1983" y="22040"/>
                  </a:lnTo>
                  <a:lnTo>
                    <a:pt x="2706" y="22558"/>
                  </a:lnTo>
                  <a:lnTo>
                    <a:pt x="3528" y="22968"/>
                  </a:lnTo>
                  <a:lnTo>
                    <a:pt x="4430" y="23263"/>
                  </a:lnTo>
                  <a:lnTo>
                    <a:pt x="5403" y="23442"/>
                  </a:lnTo>
                  <a:lnTo>
                    <a:pt x="5921" y="23477"/>
                  </a:lnTo>
                  <a:lnTo>
                    <a:pt x="34828" y="23477"/>
                  </a:lnTo>
                  <a:lnTo>
                    <a:pt x="35229" y="23469"/>
                  </a:lnTo>
                  <a:lnTo>
                    <a:pt x="36024" y="23343"/>
                  </a:lnTo>
                  <a:lnTo>
                    <a:pt x="36792" y="23093"/>
                  </a:lnTo>
                  <a:lnTo>
                    <a:pt x="37533" y="22736"/>
                  </a:lnTo>
                  <a:lnTo>
                    <a:pt x="38239" y="22254"/>
                  </a:lnTo>
                  <a:lnTo>
                    <a:pt x="38909" y="21674"/>
                  </a:lnTo>
                  <a:lnTo>
                    <a:pt x="39534" y="20977"/>
                  </a:lnTo>
                  <a:lnTo>
                    <a:pt x="40114" y="20191"/>
                  </a:lnTo>
                  <a:lnTo>
                    <a:pt x="40382" y="19754"/>
                  </a:lnTo>
                  <a:lnTo>
                    <a:pt x="40418" y="19682"/>
                  </a:lnTo>
                  <a:lnTo>
                    <a:pt x="40453" y="19620"/>
                  </a:lnTo>
                  <a:lnTo>
                    <a:pt x="39400" y="19620"/>
                  </a:lnTo>
                  <a:lnTo>
                    <a:pt x="39400" y="19602"/>
                  </a:lnTo>
                  <a:lnTo>
                    <a:pt x="39168" y="19959"/>
                  </a:lnTo>
                  <a:lnTo>
                    <a:pt x="38667" y="20593"/>
                  </a:lnTo>
                  <a:lnTo>
                    <a:pt x="38132" y="21147"/>
                  </a:lnTo>
                  <a:lnTo>
                    <a:pt x="37569" y="21611"/>
                  </a:lnTo>
                  <a:lnTo>
                    <a:pt x="36980" y="21995"/>
                  </a:lnTo>
                  <a:lnTo>
                    <a:pt x="36363" y="22281"/>
                  </a:lnTo>
                  <a:lnTo>
                    <a:pt x="35729" y="22477"/>
                  </a:lnTo>
                  <a:lnTo>
                    <a:pt x="35078" y="22567"/>
                  </a:lnTo>
                  <a:lnTo>
                    <a:pt x="34756" y="22576"/>
                  </a:lnTo>
                  <a:lnTo>
                    <a:pt x="5930" y="22576"/>
                  </a:lnTo>
                  <a:lnTo>
                    <a:pt x="5609" y="22549"/>
                  </a:lnTo>
                  <a:lnTo>
                    <a:pt x="5019" y="22468"/>
                  </a:lnTo>
                  <a:lnTo>
                    <a:pt x="4484" y="22352"/>
                  </a:lnTo>
                  <a:lnTo>
                    <a:pt x="3992" y="22192"/>
                  </a:lnTo>
                  <a:lnTo>
                    <a:pt x="3340" y="21906"/>
                  </a:lnTo>
                  <a:lnTo>
                    <a:pt x="2626" y="21432"/>
                  </a:lnTo>
                  <a:lnTo>
                    <a:pt x="2072" y="20915"/>
                  </a:lnTo>
                  <a:lnTo>
                    <a:pt x="1662" y="20370"/>
                  </a:lnTo>
                  <a:lnTo>
                    <a:pt x="1367" y="19861"/>
                  </a:lnTo>
                  <a:lnTo>
                    <a:pt x="1170" y="19405"/>
                  </a:lnTo>
                  <a:lnTo>
                    <a:pt x="1108" y="19218"/>
                  </a:lnTo>
                  <a:lnTo>
                    <a:pt x="1028" y="18950"/>
                  </a:lnTo>
                  <a:lnTo>
                    <a:pt x="920" y="18405"/>
                  </a:lnTo>
                  <a:lnTo>
                    <a:pt x="867" y="17852"/>
                  </a:lnTo>
                  <a:lnTo>
                    <a:pt x="876" y="17298"/>
                  </a:lnTo>
                  <a:lnTo>
                    <a:pt x="947" y="16744"/>
                  </a:lnTo>
                  <a:lnTo>
                    <a:pt x="1081" y="16200"/>
                  </a:lnTo>
                  <a:lnTo>
                    <a:pt x="1269" y="15664"/>
                  </a:lnTo>
                  <a:lnTo>
                    <a:pt x="1510" y="15146"/>
                  </a:lnTo>
                  <a:lnTo>
                    <a:pt x="1653" y="14896"/>
                  </a:lnTo>
                  <a:lnTo>
                    <a:pt x="1822" y="14619"/>
                  </a:lnTo>
                  <a:lnTo>
                    <a:pt x="2215" y="14119"/>
                  </a:lnTo>
                  <a:lnTo>
                    <a:pt x="2671" y="13663"/>
                  </a:lnTo>
                  <a:lnTo>
                    <a:pt x="3171" y="13262"/>
                  </a:lnTo>
                  <a:lnTo>
                    <a:pt x="3724" y="12904"/>
                  </a:lnTo>
                  <a:lnTo>
                    <a:pt x="4323" y="12601"/>
                  </a:lnTo>
                  <a:lnTo>
                    <a:pt x="4966" y="12360"/>
                  </a:lnTo>
                  <a:lnTo>
                    <a:pt x="5653" y="12172"/>
                  </a:lnTo>
                  <a:lnTo>
                    <a:pt x="6011" y="12101"/>
                  </a:lnTo>
                  <a:lnTo>
                    <a:pt x="6091" y="12083"/>
                  </a:lnTo>
                  <a:lnTo>
                    <a:pt x="6225" y="12002"/>
                  </a:lnTo>
                  <a:lnTo>
                    <a:pt x="6323" y="11877"/>
                  </a:lnTo>
                  <a:lnTo>
                    <a:pt x="6377" y="11726"/>
                  </a:lnTo>
                  <a:lnTo>
                    <a:pt x="6377" y="11645"/>
                  </a:lnTo>
                  <a:lnTo>
                    <a:pt x="6368" y="11342"/>
                  </a:lnTo>
                  <a:lnTo>
                    <a:pt x="6403" y="10770"/>
                  </a:lnTo>
                  <a:lnTo>
                    <a:pt x="6493" y="10225"/>
                  </a:lnTo>
                  <a:lnTo>
                    <a:pt x="6636" y="9716"/>
                  </a:lnTo>
                  <a:lnTo>
                    <a:pt x="6823" y="9243"/>
                  </a:lnTo>
                  <a:lnTo>
                    <a:pt x="7073" y="8814"/>
                  </a:lnTo>
                  <a:lnTo>
                    <a:pt x="7359" y="8430"/>
                  </a:lnTo>
                  <a:lnTo>
                    <a:pt x="7707" y="8100"/>
                  </a:lnTo>
                  <a:lnTo>
                    <a:pt x="7895" y="7948"/>
                  </a:lnTo>
                  <a:lnTo>
                    <a:pt x="8154" y="7770"/>
                  </a:lnTo>
                  <a:lnTo>
                    <a:pt x="8716" y="7493"/>
                  </a:lnTo>
                  <a:lnTo>
                    <a:pt x="9350" y="7287"/>
                  </a:lnTo>
                  <a:lnTo>
                    <a:pt x="10038" y="7180"/>
                  </a:lnTo>
                  <a:lnTo>
                    <a:pt x="10788" y="7154"/>
                  </a:lnTo>
                  <a:lnTo>
                    <a:pt x="11583" y="7207"/>
                  </a:lnTo>
                  <a:lnTo>
                    <a:pt x="12431" y="7359"/>
                  </a:lnTo>
                  <a:lnTo>
                    <a:pt x="13315" y="7582"/>
                  </a:lnTo>
                  <a:lnTo>
                    <a:pt x="13780" y="7743"/>
                  </a:lnTo>
                  <a:lnTo>
                    <a:pt x="13878" y="7761"/>
                  </a:lnTo>
                  <a:lnTo>
                    <a:pt x="14083" y="7734"/>
                  </a:lnTo>
                  <a:lnTo>
                    <a:pt x="14181" y="7680"/>
                  </a:lnTo>
                  <a:lnTo>
                    <a:pt x="14262" y="7618"/>
                  </a:lnTo>
                  <a:lnTo>
                    <a:pt x="14360" y="7430"/>
                  </a:lnTo>
                  <a:lnTo>
                    <a:pt x="14369" y="7323"/>
                  </a:lnTo>
                  <a:lnTo>
                    <a:pt x="14387" y="7002"/>
                  </a:lnTo>
                  <a:lnTo>
                    <a:pt x="14485" y="6359"/>
                  </a:lnTo>
                  <a:lnTo>
                    <a:pt x="14664" y="5734"/>
                  </a:lnTo>
                  <a:lnTo>
                    <a:pt x="14923" y="5126"/>
                  </a:lnTo>
                  <a:lnTo>
                    <a:pt x="15271" y="4546"/>
                  </a:lnTo>
                  <a:lnTo>
                    <a:pt x="15691" y="3992"/>
                  </a:lnTo>
                  <a:lnTo>
                    <a:pt x="16182" y="3465"/>
                  </a:lnTo>
                  <a:lnTo>
                    <a:pt x="16744" y="2965"/>
                  </a:lnTo>
                  <a:lnTo>
                    <a:pt x="17057" y="2742"/>
                  </a:lnTo>
                  <a:lnTo>
                    <a:pt x="17378" y="2519"/>
                  </a:lnTo>
                  <a:lnTo>
                    <a:pt x="18048" y="2117"/>
                  </a:lnTo>
                  <a:lnTo>
                    <a:pt x="18763" y="1778"/>
                  </a:lnTo>
                  <a:lnTo>
                    <a:pt x="19513" y="1492"/>
                  </a:lnTo>
                  <a:lnTo>
                    <a:pt x="20290" y="1251"/>
                  </a:lnTo>
                  <a:lnTo>
                    <a:pt x="21084" y="1081"/>
                  </a:lnTo>
                  <a:lnTo>
                    <a:pt x="21906" y="965"/>
                  </a:lnTo>
                  <a:lnTo>
                    <a:pt x="22727" y="911"/>
                  </a:lnTo>
                  <a:lnTo>
                    <a:pt x="23513" y="911"/>
                  </a:lnTo>
                  <a:lnTo>
                    <a:pt x="24237" y="974"/>
                  </a:lnTo>
                  <a:lnTo>
                    <a:pt x="24942" y="1081"/>
                  </a:lnTo>
                  <a:lnTo>
                    <a:pt x="25639" y="1233"/>
                  </a:lnTo>
                  <a:lnTo>
                    <a:pt x="26308" y="1438"/>
                  </a:lnTo>
                  <a:lnTo>
                    <a:pt x="26960" y="1679"/>
                  </a:lnTo>
                  <a:lnTo>
                    <a:pt x="27585" y="1974"/>
                  </a:lnTo>
                  <a:lnTo>
                    <a:pt x="28193" y="2313"/>
                  </a:lnTo>
                  <a:lnTo>
                    <a:pt x="28773" y="2697"/>
                  </a:lnTo>
                  <a:lnTo>
                    <a:pt x="29327" y="3117"/>
                  </a:lnTo>
                  <a:lnTo>
                    <a:pt x="29862" y="3582"/>
                  </a:lnTo>
                  <a:lnTo>
                    <a:pt x="30363" y="4091"/>
                  </a:lnTo>
                  <a:lnTo>
                    <a:pt x="30827" y="4635"/>
                  </a:lnTo>
                  <a:lnTo>
                    <a:pt x="31273" y="5225"/>
                  </a:lnTo>
                  <a:lnTo>
                    <a:pt x="31684" y="5850"/>
                  </a:lnTo>
                  <a:lnTo>
                    <a:pt x="32059" y="6511"/>
                  </a:lnTo>
                  <a:lnTo>
                    <a:pt x="32229" y="6859"/>
                  </a:lnTo>
                  <a:lnTo>
                    <a:pt x="32300" y="6966"/>
                  </a:lnTo>
                  <a:lnTo>
                    <a:pt x="32506" y="7091"/>
                  </a:lnTo>
                  <a:lnTo>
                    <a:pt x="32631" y="7100"/>
                  </a:lnTo>
                  <a:lnTo>
                    <a:pt x="33247" y="7109"/>
                  </a:lnTo>
                  <a:lnTo>
                    <a:pt x="34408" y="7198"/>
                  </a:lnTo>
                  <a:lnTo>
                    <a:pt x="35479" y="7386"/>
                  </a:lnTo>
                  <a:lnTo>
                    <a:pt x="36471" y="7663"/>
                  </a:lnTo>
                  <a:lnTo>
                    <a:pt x="37373" y="8038"/>
                  </a:lnTo>
                  <a:lnTo>
                    <a:pt x="38185" y="8511"/>
                  </a:lnTo>
                  <a:lnTo>
                    <a:pt x="38891" y="9073"/>
                  </a:lnTo>
                  <a:lnTo>
                    <a:pt x="39507" y="9725"/>
                  </a:lnTo>
                  <a:lnTo>
                    <a:pt x="39775" y="10091"/>
                  </a:lnTo>
                  <a:lnTo>
                    <a:pt x="40837" y="10091"/>
                  </a:lnTo>
                  <a:lnTo>
                    <a:pt x="40828" y="10083"/>
                  </a:lnTo>
                  <a:lnTo>
                    <a:pt x="40623" y="9752"/>
                  </a:lnTo>
                  <a:lnTo>
                    <a:pt x="40123" y="9082"/>
                  </a:lnTo>
                  <a:lnTo>
                    <a:pt x="39489" y="8422"/>
                  </a:lnTo>
                  <a:lnTo>
                    <a:pt x="38712" y="7796"/>
                  </a:lnTo>
                  <a:lnTo>
                    <a:pt x="37766" y="7234"/>
                  </a:lnTo>
                  <a:lnTo>
                    <a:pt x="36926" y="6886"/>
                  </a:lnTo>
                  <a:lnTo>
                    <a:pt x="36310" y="6680"/>
                  </a:lnTo>
                  <a:lnTo>
                    <a:pt x="35649" y="6511"/>
                  </a:lnTo>
                  <a:lnTo>
                    <a:pt x="34935" y="6368"/>
                  </a:lnTo>
                  <a:lnTo>
                    <a:pt x="34167" y="6278"/>
                  </a:lnTo>
                  <a:lnTo>
                    <a:pt x="33336" y="6216"/>
                  </a:lnTo>
                  <a:lnTo>
                    <a:pt x="32899" y="6207"/>
                  </a:lnTo>
                  <a:lnTo>
                    <a:pt x="32711" y="5850"/>
                  </a:lnTo>
                  <a:lnTo>
                    <a:pt x="32300" y="5153"/>
                  </a:lnTo>
                  <a:lnTo>
                    <a:pt x="31854" y="4501"/>
                  </a:lnTo>
                  <a:lnTo>
                    <a:pt x="31381" y="3894"/>
                  </a:lnTo>
                  <a:lnTo>
                    <a:pt x="30872" y="3323"/>
                  </a:lnTo>
                  <a:lnTo>
                    <a:pt x="30327" y="2796"/>
                  </a:lnTo>
                  <a:lnTo>
                    <a:pt x="29764" y="2313"/>
                  </a:lnTo>
                  <a:lnTo>
                    <a:pt x="29166" y="1867"/>
                  </a:lnTo>
                  <a:lnTo>
                    <a:pt x="28541" y="1474"/>
                  </a:lnTo>
                  <a:lnTo>
                    <a:pt x="27898" y="1117"/>
                  </a:lnTo>
                  <a:lnTo>
                    <a:pt x="27219" y="813"/>
                  </a:lnTo>
                  <a:lnTo>
                    <a:pt x="26532" y="554"/>
                  </a:lnTo>
                  <a:lnTo>
                    <a:pt x="25808" y="349"/>
                  </a:lnTo>
                  <a:lnTo>
                    <a:pt x="25076" y="188"/>
                  </a:lnTo>
                  <a:lnTo>
                    <a:pt x="24317" y="72"/>
                  </a:lnTo>
                  <a:lnTo>
                    <a:pt x="23549" y="10"/>
                  </a:lnTo>
                  <a:lnTo>
                    <a:pt x="23156"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460" name="Google Shape;460;p58"/>
          <p:cNvSpPr txBox="1"/>
          <p:nvPr/>
        </p:nvSpPr>
        <p:spPr>
          <a:xfrm>
            <a:off x="4738627" y="947535"/>
            <a:ext cx="6849383" cy="502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600"/>
              </a:spcAft>
              <a:buClr>
                <a:srgbClr val="454340"/>
              </a:buClr>
              <a:buSzPts val="1800"/>
              <a:buFont typeface="Arial"/>
              <a:buNone/>
            </a:pPr>
            <a:r>
              <a:rPr lang="en-US" sz="2000" b="1" i="0" u="none" strike="noStrike" cap="none" dirty="0">
                <a:solidFill>
                  <a:schemeClr val="dk2"/>
                </a:solidFill>
                <a:latin typeface="Proxima Nova Rg"/>
                <a:ea typeface="Proxima Nova Rg"/>
                <a:cs typeface="Proxima Nova Rg"/>
                <a:sym typeface="Proxima Nova"/>
              </a:rPr>
              <a:t>In 8 months since launching in spring 2020:</a:t>
            </a:r>
          </a:p>
          <a:p>
            <a:pPr marL="285750" indent="-285750">
              <a:spcAft>
                <a:spcPts val="600"/>
              </a:spcAft>
              <a:buClr>
                <a:srgbClr val="454340"/>
              </a:buClr>
              <a:buSzPts val="1800"/>
              <a:buFont typeface="Arial" panose="020B0604020202020204" pitchFamily="34" charset="0"/>
              <a:buChar char="•"/>
            </a:pPr>
            <a:r>
              <a:rPr lang="en-US" sz="1600" dirty="0">
                <a:solidFill>
                  <a:schemeClr val="dk2"/>
                </a:solidFill>
                <a:latin typeface="Proxima Nova Rg"/>
                <a:ea typeface="Proxima Nova Rg"/>
                <a:cs typeface="Proxima Nova Rg"/>
                <a:sym typeface="Proxima Nova"/>
              </a:rPr>
              <a:t>Winner at FY20 Cisco CodeFest hackathon</a:t>
            </a:r>
          </a:p>
          <a:p>
            <a:pPr marL="285750" indent="-285750">
              <a:spcAft>
                <a:spcPts val="600"/>
              </a:spcAft>
              <a:buClr>
                <a:srgbClr val="454340"/>
              </a:buClr>
              <a:buSzPts val="1800"/>
              <a:buFont typeface="Arial" panose="020B0604020202020204" pitchFamily="34" charset="0"/>
              <a:buChar char="•"/>
            </a:pPr>
            <a:r>
              <a:rPr lang="en-US" sz="1600" dirty="0">
                <a:solidFill>
                  <a:schemeClr val="dk2"/>
                </a:solidFill>
                <a:latin typeface="Proxima Nova Rg"/>
                <a:ea typeface="Proxima Nova Rg"/>
                <a:cs typeface="Proxima Nova Rg"/>
                <a:sym typeface="Proxima Nova"/>
              </a:rPr>
              <a:t>Original 2 rows of features (buttons) have now been expanded to 5</a:t>
            </a:r>
          </a:p>
          <a:p>
            <a:pPr>
              <a:spcAft>
                <a:spcPts val="600"/>
              </a:spcAft>
              <a:buClr>
                <a:srgbClr val="454340"/>
              </a:buClr>
              <a:buSzPts val="1800"/>
            </a:pPr>
            <a:endParaRPr lang="en-US" sz="1000" dirty="0">
              <a:solidFill>
                <a:schemeClr val="dk2"/>
              </a:solidFill>
              <a:latin typeface="Proxima Nova Rg"/>
              <a:ea typeface="Proxima Nova Rg"/>
              <a:cs typeface="Proxima Nova Rg"/>
              <a:sym typeface="Proxima Nova"/>
            </a:endParaRPr>
          </a:p>
          <a:p>
            <a:pPr>
              <a:spcAft>
                <a:spcPts val="600"/>
              </a:spcAft>
              <a:buClr>
                <a:srgbClr val="454340"/>
              </a:buClr>
              <a:buSzPts val="1800"/>
            </a:pPr>
            <a:r>
              <a:rPr lang="en-US" sz="1800" b="1" dirty="0">
                <a:solidFill>
                  <a:schemeClr val="dk2"/>
                </a:solidFill>
                <a:latin typeface="Proxima Nova Rg"/>
                <a:ea typeface="Proxima Nova Rg"/>
                <a:cs typeface="Proxima Nova Rg"/>
                <a:sym typeface="Proxima Nova"/>
              </a:rPr>
              <a:t>New features from September’s fall launch:</a:t>
            </a:r>
            <a:endParaRPr lang="en-US" sz="1800" dirty="0">
              <a:solidFill>
                <a:schemeClr val="dk2"/>
              </a:solidFill>
              <a:latin typeface="Proxima Nova Rg"/>
              <a:ea typeface="Proxima Nova Rg"/>
              <a:cs typeface="Proxima Nova Rg"/>
              <a:sym typeface="Proxima Nova"/>
            </a:endParaRPr>
          </a:p>
          <a:p>
            <a:pPr marL="342900" indent="-342900">
              <a:spcAft>
                <a:spcPts val="600"/>
              </a:spcAft>
              <a:buClr>
                <a:srgbClr val="454340"/>
              </a:buClr>
              <a:buSzPts val="1800"/>
              <a:buFont typeface="Arial" panose="020B0604020202020204" pitchFamily="34" charset="0"/>
              <a:buChar char="•"/>
            </a:pPr>
            <a:r>
              <a:rPr lang="en-US" sz="1600" dirty="0">
                <a:solidFill>
                  <a:schemeClr val="dk2"/>
                </a:solidFill>
                <a:latin typeface="Proxima Nova Rg"/>
                <a:ea typeface="Proxima Nova Rg"/>
                <a:cs typeface="Proxima Nova Rg"/>
                <a:sym typeface="Proxima Nova"/>
              </a:rPr>
              <a:t>Configure </a:t>
            </a:r>
            <a:r>
              <a:rPr lang="en-US" sz="1600" i="1" dirty="0">
                <a:solidFill>
                  <a:schemeClr val="dk2"/>
                </a:solidFill>
                <a:latin typeface="Proxima Nova Rg"/>
                <a:ea typeface="Proxima Nova Rg"/>
                <a:cs typeface="Proxima Nova Rg"/>
                <a:sym typeface="Proxima Nova"/>
              </a:rPr>
              <a:t>webhook alerts </a:t>
            </a:r>
            <a:r>
              <a:rPr lang="en-US" sz="1600" dirty="0">
                <a:solidFill>
                  <a:schemeClr val="dk2"/>
                </a:solidFill>
                <a:latin typeface="Proxima Nova Rg"/>
                <a:ea typeface="Proxima Nova Rg"/>
                <a:cs typeface="Proxima Nova Rg"/>
                <a:sym typeface="Proxima Nova"/>
              </a:rPr>
              <a:t>🚨 to receive them in Webex Teams, including </a:t>
            </a:r>
            <a:r>
              <a:rPr lang="en-US" sz="1600" b="1" dirty="0">
                <a:solidFill>
                  <a:schemeClr val="dk2"/>
                </a:solidFill>
                <a:latin typeface="Proxima Nova Rg"/>
                <a:ea typeface="Proxima Nova Rg"/>
                <a:cs typeface="Proxima Nova Rg"/>
                <a:sym typeface="Proxima Nova"/>
              </a:rPr>
              <a:t>new MT sensor triggering MV camera snapshots</a:t>
            </a:r>
          </a:p>
          <a:p>
            <a:pPr marL="342900" indent="-342900">
              <a:spcAft>
                <a:spcPts val="600"/>
              </a:spcAft>
              <a:buClr>
                <a:srgbClr val="454340"/>
              </a:buClr>
              <a:buSzPts val="1800"/>
              <a:buFont typeface="Arial" panose="020B0604020202020204" pitchFamily="34" charset="0"/>
              <a:buChar char="•"/>
            </a:pPr>
            <a:r>
              <a:rPr lang="en-US" sz="1600" i="1" dirty="0">
                <a:solidFill>
                  <a:schemeClr val="dk2"/>
                </a:solidFill>
                <a:latin typeface="Proxima Nova Rg"/>
                <a:ea typeface="Proxima Nova Rg"/>
                <a:cs typeface="Proxima Nova Rg"/>
                <a:sym typeface="Proxima Nova"/>
              </a:rPr>
              <a:t>Live tools</a:t>
            </a:r>
            <a:r>
              <a:rPr lang="en-US" sz="1600" dirty="0">
                <a:solidFill>
                  <a:schemeClr val="dk2"/>
                </a:solidFill>
                <a:latin typeface="Proxima Nova Rg"/>
                <a:ea typeface="Proxima Nova Rg"/>
                <a:cs typeface="Proxima Nova Rg"/>
                <a:sym typeface="Proxima Nova"/>
              </a:rPr>
              <a:t> 🛠 to operate devices in networks without requiring full dashboard admin access</a:t>
            </a:r>
          </a:p>
          <a:p>
            <a:pPr marL="342900" indent="-342900">
              <a:spcAft>
                <a:spcPts val="600"/>
              </a:spcAft>
              <a:buClr>
                <a:srgbClr val="454340"/>
              </a:buClr>
              <a:buSzPts val="1800"/>
              <a:buFont typeface="Arial" panose="020B0604020202020204" pitchFamily="34" charset="0"/>
              <a:buChar char="•"/>
            </a:pPr>
            <a:r>
              <a:rPr lang="en-US" sz="1600" dirty="0">
                <a:solidFill>
                  <a:schemeClr val="dk2"/>
                </a:solidFill>
                <a:latin typeface="Proxima Nova Rg"/>
                <a:ea typeface="Proxima Nova Rg"/>
                <a:cs typeface="Proxima Nova Rg"/>
                <a:sym typeface="Proxima Nova"/>
              </a:rPr>
              <a:t>Easily interact with </a:t>
            </a:r>
            <a:r>
              <a:rPr lang="en-US" sz="1600" i="1" dirty="0">
                <a:solidFill>
                  <a:schemeClr val="dk2"/>
                </a:solidFill>
                <a:latin typeface="Proxima Nova Rg"/>
                <a:ea typeface="Proxima Nova Rg"/>
                <a:cs typeface="Proxima Nova Rg"/>
                <a:sym typeface="Proxima Nova"/>
              </a:rPr>
              <a:t>Google Assistant/Home + Amazon Alexa/Echo</a:t>
            </a:r>
            <a:r>
              <a:rPr lang="en-US" sz="1600" dirty="0">
                <a:solidFill>
                  <a:schemeClr val="dk2"/>
                </a:solidFill>
                <a:latin typeface="Proxima Nova Rg"/>
                <a:ea typeface="Proxima Nova Rg"/>
                <a:cs typeface="Proxima Nova Rg"/>
                <a:sym typeface="Proxima Nova"/>
              </a:rPr>
              <a:t> for </a:t>
            </a:r>
            <a:r>
              <a:rPr lang="en-US" sz="1600" b="1" dirty="0">
                <a:solidFill>
                  <a:schemeClr val="dk2"/>
                </a:solidFill>
                <a:latin typeface="Proxima Nova Rg"/>
                <a:ea typeface="Proxima Nova Rg"/>
                <a:cs typeface="Proxima Nova Rg"/>
                <a:sym typeface="Proxima Nova"/>
              </a:rPr>
              <a:t>voice assistant </a:t>
            </a:r>
            <a:r>
              <a:rPr lang="en-US" sz="1600" dirty="0">
                <a:solidFill>
                  <a:schemeClr val="dk2"/>
                </a:solidFill>
                <a:latin typeface="Proxima Nova Rg"/>
                <a:ea typeface="Proxima Nova Rg"/>
                <a:cs typeface="Proxima Nova Rg"/>
                <a:sym typeface="Proxima Nova"/>
              </a:rPr>
              <a:t>🎙 integration (MT10 sensor also featured)</a:t>
            </a:r>
          </a:p>
          <a:p>
            <a:pPr marL="342900" indent="-342900">
              <a:spcAft>
                <a:spcPts val="600"/>
              </a:spcAft>
              <a:buClr>
                <a:srgbClr val="454340"/>
              </a:buClr>
              <a:buSzPts val="1800"/>
              <a:buFont typeface="Arial" panose="020B0604020202020204" pitchFamily="34" charset="0"/>
              <a:buChar char="•"/>
            </a:pPr>
            <a:r>
              <a:rPr lang="en-US" sz="1600" dirty="0">
                <a:solidFill>
                  <a:schemeClr val="dk2"/>
                </a:solidFill>
                <a:latin typeface="Proxima Nova Rg"/>
                <a:ea typeface="Proxima Nova Rg"/>
                <a:cs typeface="Proxima Nova Rg"/>
                <a:sym typeface="Proxima Nova"/>
              </a:rPr>
              <a:t>License plate 🚘 detection with ecosystem partner app </a:t>
            </a:r>
            <a:r>
              <a:rPr lang="en-US" sz="1600" i="1" dirty="0">
                <a:solidFill>
                  <a:schemeClr val="dk2"/>
                </a:solidFill>
                <a:latin typeface="Proxima Nova Rg"/>
                <a:ea typeface="Proxima Nova Rg"/>
                <a:cs typeface="Proxima Nova Rg"/>
                <a:sym typeface="Proxima Nova"/>
              </a:rPr>
              <a:t>Plate Recognizer</a:t>
            </a:r>
          </a:p>
          <a:p>
            <a:pPr>
              <a:spcAft>
                <a:spcPts val="600"/>
              </a:spcAft>
              <a:buClr>
                <a:srgbClr val="454340"/>
              </a:buClr>
              <a:buSzPts val="1800"/>
            </a:pPr>
            <a:endParaRPr sz="1000" dirty="0"/>
          </a:p>
          <a:p>
            <a:pPr marL="0" marR="0" lvl="0" indent="0" algn="l" rtl="0">
              <a:lnSpc>
                <a:spcPct val="100000"/>
              </a:lnSpc>
              <a:spcBef>
                <a:spcPts val="0"/>
              </a:spcBef>
              <a:spcAft>
                <a:spcPts val="600"/>
              </a:spcAft>
              <a:buClr>
                <a:srgbClr val="454340"/>
              </a:buClr>
              <a:buSzPts val="1800"/>
              <a:buFont typeface="Arial"/>
              <a:buNone/>
            </a:pPr>
            <a:r>
              <a:rPr lang="en-US" sz="2000" b="1" i="0" u="none" strike="noStrike" cap="none" dirty="0">
                <a:solidFill>
                  <a:schemeClr val="dk2"/>
                </a:solidFill>
                <a:latin typeface="Proxima Nova Rg"/>
                <a:ea typeface="Proxima Nova Rg"/>
                <a:cs typeface="Proxima Nova Rg"/>
                <a:sym typeface="Proxima Nova"/>
              </a:rPr>
              <a:t>85% of Meraki SEs have run at least one API demo:</a:t>
            </a:r>
            <a:endParaRPr sz="1600" dirty="0"/>
          </a:p>
          <a:p>
            <a:pPr marL="285750" lvl="0" indent="-285750">
              <a:spcAft>
                <a:spcPts val="600"/>
              </a:spcAft>
              <a:buClr>
                <a:srgbClr val="454340"/>
              </a:buClr>
              <a:buSzPts val="1600"/>
              <a:buFont typeface="Arial" panose="020B0604020202020204" pitchFamily="34" charset="0"/>
              <a:buChar char="•"/>
            </a:pPr>
            <a:r>
              <a:rPr lang="en-US" sz="1600" dirty="0">
                <a:solidFill>
                  <a:schemeClr val="dk2"/>
                </a:solidFill>
                <a:latin typeface="Proxima Nova Rg"/>
                <a:ea typeface="Proxima Nova Rg"/>
                <a:cs typeface="Proxima Nova Rg"/>
                <a:sym typeface="Proxima Nova"/>
              </a:rPr>
              <a:t>As of November 7</a:t>
            </a:r>
            <a:r>
              <a:rPr lang="en-US" sz="1600" baseline="30000" dirty="0">
                <a:solidFill>
                  <a:schemeClr val="dk2"/>
                </a:solidFill>
                <a:latin typeface="Proxima Nova Rg"/>
                <a:ea typeface="Proxima Nova Rg"/>
                <a:cs typeface="Proxima Nova Rg"/>
                <a:sym typeface="Proxima Nova"/>
              </a:rPr>
              <a:t>th</a:t>
            </a:r>
            <a:r>
              <a:rPr lang="en-US" sz="1600" dirty="0">
                <a:solidFill>
                  <a:schemeClr val="dk2"/>
                </a:solidFill>
                <a:latin typeface="Proxima Nova Rg"/>
                <a:ea typeface="Proxima Nova Rg"/>
                <a:cs typeface="Proxima Nova Rg"/>
                <a:sym typeface="Proxima Nova"/>
              </a:rPr>
              <a:t>, there have been more than 3000 demos conducted in total, with over 22.8K+ user interactions</a:t>
            </a:r>
          </a:p>
          <a:p>
            <a:pPr marL="285750" lvl="0" indent="-285750">
              <a:spcAft>
                <a:spcPts val="600"/>
              </a:spcAft>
              <a:buClr>
                <a:srgbClr val="454340"/>
              </a:buClr>
              <a:buSzPts val="1600"/>
              <a:buFont typeface="Arial" panose="020B0604020202020204" pitchFamily="34" charset="0"/>
              <a:buChar char="•"/>
            </a:pPr>
            <a:r>
              <a:rPr lang="en-US" sz="1600" b="0" i="0" u="none" strike="noStrike" cap="none" dirty="0">
                <a:solidFill>
                  <a:schemeClr val="dk2"/>
                </a:solidFill>
                <a:latin typeface="Proxima Nova Rg"/>
                <a:ea typeface="Proxima Nova Rg"/>
                <a:cs typeface="Proxima Nova Rg"/>
                <a:sym typeface="Proxima Nova"/>
              </a:rPr>
              <a:t>Usage categorization breaks down to roughly 40% Meraki SEs, 30% other Merakians (Sales, PM, Support), 20% non-Meraki Cisco teammates, &amp; 10% partners + end customers (along with a few competitors)</a:t>
            </a:r>
          </a:p>
        </p:txBody>
      </p:sp>
      <p:grpSp>
        <p:nvGrpSpPr>
          <p:cNvPr id="461" name="Google Shape;461;p58"/>
          <p:cNvGrpSpPr/>
          <p:nvPr/>
        </p:nvGrpSpPr>
        <p:grpSpPr>
          <a:xfrm>
            <a:off x="1917571" y="3698935"/>
            <a:ext cx="1934466" cy="313248"/>
            <a:chOff x="493779" y="4433978"/>
            <a:chExt cx="2070278" cy="335240"/>
          </a:xfrm>
        </p:grpSpPr>
        <p:sp>
          <p:nvSpPr>
            <p:cNvPr id="462" name="Google Shape;462;p58"/>
            <p:cNvSpPr/>
            <p:nvPr/>
          </p:nvSpPr>
          <p:spPr>
            <a:xfrm>
              <a:off x="493779" y="4433978"/>
              <a:ext cx="2070278" cy="335240"/>
            </a:xfrm>
            <a:prstGeom prst="roundRect">
              <a:avLst>
                <a:gd name="adj" fmla="val 16667"/>
              </a:avLst>
            </a:prstGeom>
            <a:noFill/>
            <a:ln w="476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63" name="Google Shape;463;p58"/>
            <p:cNvSpPr/>
            <p:nvPr/>
          </p:nvSpPr>
          <p:spPr>
            <a:xfrm>
              <a:off x="1203085" y="4609577"/>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64" name="Google Shape;464;p58"/>
            <p:cNvSpPr/>
            <p:nvPr/>
          </p:nvSpPr>
          <p:spPr>
            <a:xfrm>
              <a:off x="1272980" y="4609577"/>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65" name="Google Shape;465;p58"/>
            <p:cNvSpPr/>
            <p:nvPr/>
          </p:nvSpPr>
          <p:spPr>
            <a:xfrm>
              <a:off x="1368158" y="4609577"/>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66" name="Google Shape;466;p58"/>
            <p:cNvSpPr/>
            <p:nvPr/>
          </p:nvSpPr>
          <p:spPr>
            <a:xfrm>
              <a:off x="1435021" y="46095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67" name="Google Shape;467;p58"/>
            <p:cNvSpPr/>
            <p:nvPr/>
          </p:nvSpPr>
          <p:spPr>
            <a:xfrm>
              <a:off x="1501884" y="46095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68" name="Google Shape;468;p58"/>
            <p:cNvSpPr/>
            <p:nvPr/>
          </p:nvSpPr>
          <p:spPr>
            <a:xfrm>
              <a:off x="1568747" y="46095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69" name="Google Shape;469;p58"/>
            <p:cNvSpPr/>
            <p:nvPr/>
          </p:nvSpPr>
          <p:spPr>
            <a:xfrm>
              <a:off x="1635609" y="46095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0" name="Google Shape;470;p58"/>
            <p:cNvSpPr/>
            <p:nvPr/>
          </p:nvSpPr>
          <p:spPr>
            <a:xfrm>
              <a:off x="1368158" y="4546077"/>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1" name="Google Shape;471;p58"/>
            <p:cNvSpPr/>
            <p:nvPr/>
          </p:nvSpPr>
          <p:spPr>
            <a:xfrm>
              <a:off x="1435021" y="45460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2" name="Google Shape;472;p58"/>
            <p:cNvSpPr/>
            <p:nvPr/>
          </p:nvSpPr>
          <p:spPr>
            <a:xfrm>
              <a:off x="1501884" y="45460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3" name="Google Shape;473;p58"/>
            <p:cNvSpPr/>
            <p:nvPr/>
          </p:nvSpPr>
          <p:spPr>
            <a:xfrm>
              <a:off x="1568747" y="45460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4" name="Google Shape;474;p58"/>
            <p:cNvSpPr/>
            <p:nvPr/>
          </p:nvSpPr>
          <p:spPr>
            <a:xfrm>
              <a:off x="1635609" y="4546076"/>
              <a:ext cx="48731" cy="48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5" name="Google Shape;475;p58"/>
            <p:cNvSpPr/>
            <p:nvPr/>
          </p:nvSpPr>
          <p:spPr>
            <a:xfrm>
              <a:off x="611135" y="4593497"/>
              <a:ext cx="43575" cy="4357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6" name="Google Shape;476;p58"/>
            <p:cNvSpPr/>
            <p:nvPr/>
          </p:nvSpPr>
          <p:spPr>
            <a:xfrm>
              <a:off x="666846" y="4593497"/>
              <a:ext cx="43575" cy="4357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7" name="Google Shape;477;p58"/>
            <p:cNvSpPr/>
            <p:nvPr/>
          </p:nvSpPr>
          <p:spPr>
            <a:xfrm>
              <a:off x="731446" y="4593497"/>
              <a:ext cx="43575" cy="4357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478" name="Google Shape;478;p58"/>
          <p:cNvSpPr/>
          <p:nvPr/>
        </p:nvSpPr>
        <p:spPr>
          <a:xfrm>
            <a:off x="438566" y="2916017"/>
            <a:ext cx="1581912" cy="1169033"/>
          </a:xfrm>
          <a:custGeom>
            <a:avLst/>
            <a:gdLst/>
            <a:ahLst/>
            <a:cxnLst/>
            <a:rect l="l" t="t" r="r" b="b"/>
            <a:pathLst>
              <a:path w="30559" h="22576" fill="none" extrusionOk="0">
                <a:moveTo>
                  <a:pt x="30558" y="3671"/>
                </a:moveTo>
                <a:lnTo>
                  <a:pt x="30121" y="3671"/>
                </a:lnTo>
                <a:lnTo>
                  <a:pt x="29246" y="3734"/>
                </a:lnTo>
                <a:lnTo>
                  <a:pt x="28388" y="3859"/>
                </a:lnTo>
                <a:lnTo>
                  <a:pt x="27549" y="4046"/>
                </a:lnTo>
                <a:lnTo>
                  <a:pt x="26745" y="4287"/>
                </a:lnTo>
                <a:lnTo>
                  <a:pt x="25968" y="4591"/>
                </a:lnTo>
                <a:lnTo>
                  <a:pt x="25227" y="4957"/>
                </a:lnTo>
                <a:lnTo>
                  <a:pt x="24540" y="5368"/>
                </a:lnTo>
                <a:lnTo>
                  <a:pt x="23897" y="5823"/>
                </a:lnTo>
                <a:lnTo>
                  <a:pt x="23316" y="6323"/>
                </a:lnTo>
                <a:lnTo>
                  <a:pt x="22798" y="6877"/>
                </a:lnTo>
                <a:lnTo>
                  <a:pt x="22352" y="7466"/>
                </a:lnTo>
                <a:lnTo>
                  <a:pt x="21977" y="8091"/>
                </a:lnTo>
                <a:lnTo>
                  <a:pt x="21682" y="8743"/>
                </a:lnTo>
                <a:lnTo>
                  <a:pt x="21468" y="9440"/>
                </a:lnTo>
                <a:lnTo>
                  <a:pt x="21352" y="10154"/>
                </a:lnTo>
                <a:lnTo>
                  <a:pt x="21343" y="10529"/>
                </a:lnTo>
                <a:lnTo>
                  <a:pt x="20860" y="10369"/>
                </a:lnTo>
                <a:lnTo>
                  <a:pt x="19941" y="10127"/>
                </a:lnTo>
                <a:lnTo>
                  <a:pt x="19083" y="9985"/>
                </a:lnTo>
                <a:lnTo>
                  <a:pt x="18271" y="9922"/>
                </a:lnTo>
                <a:lnTo>
                  <a:pt x="17521" y="9940"/>
                </a:lnTo>
                <a:lnTo>
                  <a:pt x="16824" y="10029"/>
                </a:lnTo>
                <a:lnTo>
                  <a:pt x="16190" y="10199"/>
                </a:lnTo>
                <a:lnTo>
                  <a:pt x="15619" y="10449"/>
                </a:lnTo>
                <a:lnTo>
                  <a:pt x="15110" y="10753"/>
                </a:lnTo>
                <a:lnTo>
                  <a:pt x="14654" y="11128"/>
                </a:lnTo>
                <a:lnTo>
                  <a:pt x="14270" y="11565"/>
                </a:lnTo>
                <a:lnTo>
                  <a:pt x="13949" y="12056"/>
                </a:lnTo>
                <a:lnTo>
                  <a:pt x="13699" y="12601"/>
                </a:lnTo>
                <a:lnTo>
                  <a:pt x="13511" y="13199"/>
                </a:lnTo>
                <a:lnTo>
                  <a:pt x="13386" y="13833"/>
                </a:lnTo>
                <a:lnTo>
                  <a:pt x="13341" y="14521"/>
                </a:lnTo>
                <a:lnTo>
                  <a:pt x="13350" y="14878"/>
                </a:lnTo>
                <a:lnTo>
                  <a:pt x="12931" y="14959"/>
                </a:lnTo>
                <a:lnTo>
                  <a:pt x="12163" y="15173"/>
                </a:lnTo>
                <a:lnTo>
                  <a:pt x="11448" y="15459"/>
                </a:lnTo>
                <a:lnTo>
                  <a:pt x="10805" y="15798"/>
                </a:lnTo>
                <a:lnTo>
                  <a:pt x="10225" y="16191"/>
                </a:lnTo>
                <a:lnTo>
                  <a:pt x="9707" y="16628"/>
                </a:lnTo>
                <a:lnTo>
                  <a:pt x="9251" y="17102"/>
                </a:lnTo>
                <a:lnTo>
                  <a:pt x="8859" y="17620"/>
                </a:lnTo>
                <a:lnTo>
                  <a:pt x="8528" y="18164"/>
                </a:lnTo>
                <a:lnTo>
                  <a:pt x="8269" y="18727"/>
                </a:lnTo>
                <a:lnTo>
                  <a:pt x="8073" y="19316"/>
                </a:lnTo>
                <a:lnTo>
                  <a:pt x="7930" y="19906"/>
                </a:lnTo>
                <a:lnTo>
                  <a:pt x="7858" y="20513"/>
                </a:lnTo>
                <a:lnTo>
                  <a:pt x="7849" y="21111"/>
                </a:lnTo>
                <a:lnTo>
                  <a:pt x="7903" y="21701"/>
                </a:lnTo>
                <a:lnTo>
                  <a:pt x="8028" y="22290"/>
                </a:lnTo>
                <a:lnTo>
                  <a:pt x="8108" y="22576"/>
                </a:lnTo>
                <a:lnTo>
                  <a:pt x="5501" y="22576"/>
                </a:lnTo>
                <a:lnTo>
                  <a:pt x="5162" y="22549"/>
                </a:lnTo>
                <a:lnTo>
                  <a:pt x="4510" y="22460"/>
                </a:lnTo>
                <a:lnTo>
                  <a:pt x="3911" y="22317"/>
                </a:lnTo>
                <a:lnTo>
                  <a:pt x="3358" y="22138"/>
                </a:lnTo>
                <a:lnTo>
                  <a:pt x="2840" y="21906"/>
                </a:lnTo>
                <a:lnTo>
                  <a:pt x="2366" y="21638"/>
                </a:lnTo>
                <a:lnTo>
                  <a:pt x="1938" y="21335"/>
                </a:lnTo>
                <a:lnTo>
                  <a:pt x="1545" y="20995"/>
                </a:lnTo>
                <a:lnTo>
                  <a:pt x="1206" y="20629"/>
                </a:lnTo>
                <a:lnTo>
                  <a:pt x="902" y="20227"/>
                </a:lnTo>
                <a:lnTo>
                  <a:pt x="643" y="19808"/>
                </a:lnTo>
                <a:lnTo>
                  <a:pt x="429" y="19370"/>
                </a:lnTo>
                <a:lnTo>
                  <a:pt x="259" y="18915"/>
                </a:lnTo>
                <a:lnTo>
                  <a:pt x="134" y="18441"/>
                </a:lnTo>
                <a:lnTo>
                  <a:pt x="45" y="17959"/>
                </a:lnTo>
                <a:lnTo>
                  <a:pt x="0" y="17468"/>
                </a:lnTo>
                <a:lnTo>
                  <a:pt x="0" y="16977"/>
                </a:lnTo>
                <a:lnTo>
                  <a:pt x="45" y="16486"/>
                </a:lnTo>
                <a:lnTo>
                  <a:pt x="134" y="15994"/>
                </a:lnTo>
                <a:lnTo>
                  <a:pt x="259" y="15503"/>
                </a:lnTo>
                <a:lnTo>
                  <a:pt x="429" y="15030"/>
                </a:lnTo>
                <a:lnTo>
                  <a:pt x="643" y="14557"/>
                </a:lnTo>
                <a:lnTo>
                  <a:pt x="902" y="14110"/>
                </a:lnTo>
                <a:lnTo>
                  <a:pt x="1206" y="13682"/>
                </a:lnTo>
                <a:lnTo>
                  <a:pt x="1545" y="13271"/>
                </a:lnTo>
                <a:lnTo>
                  <a:pt x="1938" y="12878"/>
                </a:lnTo>
                <a:lnTo>
                  <a:pt x="2366" y="12521"/>
                </a:lnTo>
                <a:lnTo>
                  <a:pt x="2840" y="12199"/>
                </a:lnTo>
                <a:lnTo>
                  <a:pt x="3358" y="11905"/>
                </a:lnTo>
                <a:lnTo>
                  <a:pt x="3911" y="11654"/>
                </a:lnTo>
                <a:lnTo>
                  <a:pt x="4510" y="11440"/>
                </a:lnTo>
                <a:lnTo>
                  <a:pt x="5162" y="11270"/>
                </a:lnTo>
                <a:lnTo>
                  <a:pt x="5501" y="11208"/>
                </a:lnTo>
                <a:lnTo>
                  <a:pt x="5492" y="10851"/>
                </a:lnTo>
                <a:lnTo>
                  <a:pt x="5537" y="10163"/>
                </a:lnTo>
                <a:lnTo>
                  <a:pt x="5653" y="9529"/>
                </a:lnTo>
                <a:lnTo>
                  <a:pt x="5840" y="8931"/>
                </a:lnTo>
                <a:lnTo>
                  <a:pt x="6099" y="8386"/>
                </a:lnTo>
                <a:lnTo>
                  <a:pt x="6421" y="7895"/>
                </a:lnTo>
                <a:lnTo>
                  <a:pt x="6805" y="7457"/>
                </a:lnTo>
                <a:lnTo>
                  <a:pt x="7251" y="7082"/>
                </a:lnTo>
                <a:lnTo>
                  <a:pt x="7769" y="6779"/>
                </a:lnTo>
                <a:lnTo>
                  <a:pt x="8341" y="6538"/>
                </a:lnTo>
                <a:lnTo>
                  <a:pt x="8975" y="6359"/>
                </a:lnTo>
                <a:lnTo>
                  <a:pt x="9671" y="6261"/>
                </a:lnTo>
                <a:lnTo>
                  <a:pt x="10421" y="6243"/>
                </a:lnTo>
                <a:lnTo>
                  <a:pt x="11234" y="6314"/>
                </a:lnTo>
                <a:lnTo>
                  <a:pt x="12091" y="6457"/>
                </a:lnTo>
                <a:lnTo>
                  <a:pt x="13011" y="6698"/>
                </a:lnTo>
                <a:lnTo>
                  <a:pt x="13493" y="6859"/>
                </a:lnTo>
                <a:lnTo>
                  <a:pt x="13502" y="6555"/>
                </a:lnTo>
                <a:lnTo>
                  <a:pt x="13582" y="5984"/>
                </a:lnTo>
                <a:lnTo>
                  <a:pt x="13716" y="5421"/>
                </a:lnTo>
                <a:lnTo>
                  <a:pt x="13904" y="4886"/>
                </a:lnTo>
                <a:lnTo>
                  <a:pt x="14154" y="4359"/>
                </a:lnTo>
                <a:lnTo>
                  <a:pt x="14449" y="3859"/>
                </a:lnTo>
                <a:lnTo>
                  <a:pt x="14797" y="3385"/>
                </a:lnTo>
                <a:lnTo>
                  <a:pt x="15190" y="2939"/>
                </a:lnTo>
                <a:lnTo>
                  <a:pt x="15619" y="2510"/>
                </a:lnTo>
                <a:lnTo>
                  <a:pt x="16092" y="2117"/>
                </a:lnTo>
                <a:lnTo>
                  <a:pt x="16601" y="1751"/>
                </a:lnTo>
                <a:lnTo>
                  <a:pt x="17146" y="1412"/>
                </a:lnTo>
                <a:lnTo>
                  <a:pt x="18003" y="965"/>
                </a:lnTo>
                <a:lnTo>
                  <a:pt x="19253" y="492"/>
                </a:lnTo>
                <a:lnTo>
                  <a:pt x="20575" y="171"/>
                </a:lnTo>
                <a:lnTo>
                  <a:pt x="21602" y="37"/>
                </a:lnTo>
                <a:lnTo>
                  <a:pt x="22298" y="1"/>
                </a:lnTo>
                <a:lnTo>
                  <a:pt x="23004" y="1"/>
                </a:lnTo>
                <a:lnTo>
                  <a:pt x="23709" y="54"/>
                </a:lnTo>
                <a:lnTo>
                  <a:pt x="24415" y="153"/>
                </a:lnTo>
                <a:lnTo>
                  <a:pt x="25120" y="296"/>
                </a:lnTo>
                <a:lnTo>
                  <a:pt x="25817" y="492"/>
                </a:lnTo>
                <a:lnTo>
                  <a:pt x="26504" y="733"/>
                </a:lnTo>
                <a:lnTo>
                  <a:pt x="27183" y="1037"/>
                </a:lnTo>
                <a:lnTo>
                  <a:pt x="27844" y="1385"/>
                </a:lnTo>
                <a:lnTo>
                  <a:pt x="28487" y="1787"/>
                </a:lnTo>
                <a:lnTo>
                  <a:pt x="29112" y="2251"/>
                </a:lnTo>
                <a:lnTo>
                  <a:pt x="29710" y="2778"/>
                </a:lnTo>
                <a:lnTo>
                  <a:pt x="30282" y="3359"/>
                </a:lnTo>
                <a:lnTo>
                  <a:pt x="30558" y="3671"/>
                </a:lnTo>
                <a:close/>
              </a:path>
            </a:pathLst>
          </a:custGeom>
          <a:noFill/>
          <a:ln w="476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CD65FA20-A42E-DB44-A169-67DCF923C634}"/>
              </a:ext>
            </a:extLst>
          </p:cNvPr>
          <p:cNvPicPr>
            <a:picLocks noChangeAspect="1"/>
          </p:cNvPicPr>
          <p:nvPr/>
        </p:nvPicPr>
        <p:blipFill>
          <a:blip r:embed="rId3"/>
          <a:stretch>
            <a:fillRect/>
          </a:stretch>
        </p:blipFill>
        <p:spPr>
          <a:xfrm>
            <a:off x="144666" y="671222"/>
            <a:ext cx="4071393" cy="5515555"/>
          </a:xfrm>
          <a:prstGeom prst="rect">
            <a:avLst/>
          </a:prstGeom>
        </p:spPr>
      </p:pic>
    </p:spTree>
    <p:extLst>
      <p:ext uri="{BB962C8B-B14F-4D97-AF65-F5344CB8AC3E}">
        <p14:creationId xmlns:p14="http://schemas.microsoft.com/office/powerpoint/2010/main" val="213480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5"/>
          <p:cNvSpPr txBox="1">
            <a:spLocks noGrp="1"/>
          </p:cNvSpPr>
          <p:nvPr>
            <p:ph type="body" idx="1"/>
          </p:nvPr>
        </p:nvSpPr>
        <p:spPr>
          <a:xfrm>
            <a:off x="1950528" y="427665"/>
            <a:ext cx="8287766" cy="2301422"/>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3100"/>
              <a:buNone/>
            </a:pPr>
            <a:r>
              <a:rPr lang="en-US" sz="3600" dirty="0"/>
              <a:t>“The Meraki API Demo Platform makes us sales peeps look </a:t>
            </a:r>
            <a:r>
              <a:rPr lang="en-US" sz="3600" i="1" dirty="0"/>
              <a:t>smart</a:t>
            </a:r>
            <a:r>
              <a:rPr lang="en-US" sz="3600" dirty="0"/>
              <a:t>. [Fortune 10] customer was very impressed!”</a:t>
            </a:r>
            <a:endParaRPr sz="3600" dirty="0"/>
          </a:p>
        </p:txBody>
      </p:sp>
      <p:sp>
        <p:nvSpPr>
          <p:cNvPr id="415" name="Google Shape;415;p55"/>
          <p:cNvSpPr txBox="1">
            <a:spLocks noGrp="1"/>
          </p:cNvSpPr>
          <p:nvPr>
            <p:ph type="body" idx="2"/>
          </p:nvPr>
        </p:nvSpPr>
        <p:spPr>
          <a:xfrm>
            <a:off x="4310524" y="2437647"/>
            <a:ext cx="3567771" cy="29144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1400"/>
              <a:buNone/>
            </a:pPr>
            <a:r>
              <a:rPr lang="en-US" sz="2400" dirty="0">
                <a:solidFill>
                  <a:schemeClr val="accent1"/>
                </a:solidFill>
              </a:rPr>
              <a:t>Meraki SE</a:t>
            </a:r>
            <a:endParaRPr sz="2400" dirty="0">
              <a:solidFill>
                <a:schemeClr val="accent1"/>
              </a:solidFill>
            </a:endParaRPr>
          </a:p>
        </p:txBody>
      </p:sp>
      <p:sp>
        <p:nvSpPr>
          <p:cNvPr id="416" name="Google Shape;416;p55"/>
          <p:cNvSpPr txBox="1">
            <a:spLocks noGrp="1"/>
          </p:cNvSpPr>
          <p:nvPr>
            <p:ph type="sldNum" idx="12"/>
          </p:nvPr>
        </p:nvSpPr>
        <p:spPr>
          <a:xfrm>
            <a:off x="11716094" y="6393681"/>
            <a:ext cx="304721" cy="21945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dirty="0"/>
          </a:p>
        </p:txBody>
      </p:sp>
      <p:sp>
        <p:nvSpPr>
          <p:cNvPr id="5" name="Google Shape;414;p55">
            <a:extLst>
              <a:ext uri="{FF2B5EF4-FFF2-40B4-BE49-F238E27FC236}">
                <a16:creationId xmlns:a16="http://schemas.microsoft.com/office/drawing/2014/main" id="{288616C1-7891-2043-9AD0-D63A5AE6B424}"/>
              </a:ext>
            </a:extLst>
          </p:cNvPr>
          <p:cNvSpPr txBox="1">
            <a:spLocks/>
          </p:cNvSpPr>
          <p:nvPr/>
        </p:nvSpPr>
        <p:spPr>
          <a:xfrm>
            <a:off x="1950527" y="3364829"/>
            <a:ext cx="8287766" cy="137424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90000"/>
              </a:lnSpc>
              <a:spcBef>
                <a:spcPts val="1200"/>
              </a:spcBef>
              <a:spcAft>
                <a:spcPts val="0"/>
              </a:spcAft>
              <a:buClr>
                <a:srgbClr val="454340"/>
              </a:buClr>
              <a:buSzPts val="3199"/>
              <a:buFont typeface="Arial"/>
              <a:buNone/>
              <a:defRPr sz="3199" b="0" i="0" u="none" strike="noStrike" cap="none">
                <a:solidFill>
                  <a:schemeClr val="dk2"/>
                </a:solidFill>
                <a:latin typeface="Proxima Nova Rg"/>
                <a:ea typeface="Proxima Nova Rg"/>
                <a:cs typeface="Proxima Nova Rg"/>
                <a:sym typeface="Proxima Nova"/>
              </a:defRPr>
            </a:lvl1pPr>
            <a:lvl2pPr marL="914400" marR="0" lvl="1" indent="-228600" algn="l" rtl="0">
              <a:lnSpc>
                <a:spcPct val="90000"/>
              </a:lnSpc>
              <a:spcBef>
                <a:spcPts val="800"/>
              </a:spcBef>
              <a:spcAft>
                <a:spcPts val="0"/>
              </a:spcAft>
              <a:buClr>
                <a:srgbClr val="646669"/>
              </a:buClr>
              <a:buSzPts val="1600"/>
              <a:buFont typeface="Arial"/>
              <a:buNone/>
              <a:defRPr sz="1600" b="0" i="0" u="none" strike="noStrike" cap="none">
                <a:solidFill>
                  <a:srgbClr val="646669"/>
                </a:solidFill>
                <a:latin typeface="Proxima Nova Rg"/>
                <a:ea typeface="Proxima Nova Rg"/>
                <a:cs typeface="Proxima Nova Rg"/>
                <a:sym typeface="Proxima Nova"/>
              </a:defRPr>
            </a:lvl2pPr>
            <a:lvl3pPr marL="1371600" marR="0" lvl="2" indent="-228600" algn="l" rtl="0">
              <a:lnSpc>
                <a:spcPct val="90000"/>
              </a:lnSpc>
              <a:spcBef>
                <a:spcPts val="600"/>
              </a:spcBef>
              <a:spcAft>
                <a:spcPts val="0"/>
              </a:spcAft>
              <a:buClr>
                <a:srgbClr val="646669"/>
              </a:buClr>
              <a:buSzPts val="1260"/>
              <a:buFont typeface="Arial"/>
              <a:buNone/>
              <a:defRPr sz="1400" b="0" i="0" u="none" strike="noStrike" cap="none">
                <a:solidFill>
                  <a:srgbClr val="646669"/>
                </a:solidFill>
                <a:latin typeface="Proxima Nova Rg"/>
                <a:ea typeface="Proxima Nova Rg"/>
                <a:cs typeface="Proxima Nova Rg"/>
                <a:sym typeface="Proxima Nova"/>
              </a:defRPr>
            </a:lvl3pPr>
            <a:lvl4pPr marL="1828800" marR="0" lvl="3" indent="-228600" algn="l" rtl="0">
              <a:lnSpc>
                <a:spcPct val="90000"/>
              </a:lnSpc>
              <a:spcBef>
                <a:spcPts val="600"/>
              </a:spcBef>
              <a:spcAft>
                <a:spcPts val="0"/>
              </a:spcAft>
              <a:buClr>
                <a:schemeClr val="accent1"/>
              </a:buClr>
              <a:buSzPts val="960"/>
              <a:buFont typeface="Arial"/>
              <a:buNone/>
              <a:defRPr sz="1200" b="0" i="0" u="none" strike="noStrike" cap="none">
                <a:solidFill>
                  <a:srgbClr val="646669"/>
                </a:solidFill>
                <a:latin typeface="Proxima Nova Rg"/>
                <a:ea typeface="Proxima Nova Rg"/>
                <a:cs typeface="Proxima Nova Rg"/>
                <a:sym typeface="Proxima Nova"/>
              </a:defRPr>
            </a:lvl4pPr>
            <a:lvl5pPr marL="2286000" marR="0" lvl="4" indent="-228600" algn="l" rtl="0">
              <a:lnSpc>
                <a:spcPct val="90000"/>
              </a:lnSpc>
              <a:spcBef>
                <a:spcPts val="600"/>
              </a:spcBef>
              <a:spcAft>
                <a:spcPts val="0"/>
              </a:spcAft>
              <a:buClr>
                <a:srgbClr val="646669"/>
              </a:buClr>
              <a:buSzPts val="960"/>
              <a:buFont typeface="Arial"/>
              <a:buNone/>
              <a:defRPr sz="1200" b="0" i="0" u="none" strike="noStrike" cap="none">
                <a:solidFill>
                  <a:srgbClr val="646669"/>
                </a:solidFill>
                <a:latin typeface="Proxima Nova Rg"/>
                <a:ea typeface="Proxima Nova Rg"/>
                <a:cs typeface="Proxima Nova Rg"/>
                <a:sym typeface="Proxima Nova"/>
              </a:defRPr>
            </a:lvl5pPr>
            <a:lvl6pPr marL="2743200" marR="0" lvl="5" indent="-320039" algn="l" rtl="0">
              <a:lnSpc>
                <a:spcPct val="90000"/>
              </a:lnSpc>
              <a:spcBef>
                <a:spcPts val="600"/>
              </a:spcBef>
              <a:spcAft>
                <a:spcPts val="0"/>
              </a:spcAft>
              <a:buClr>
                <a:schemeClr val="dk1"/>
              </a:buClr>
              <a:buSzPts val="1440"/>
              <a:buFont typeface="Arial"/>
              <a:buChar char="–"/>
              <a:defRPr sz="1200" b="0" i="0" u="none" strike="noStrike" cap="none">
                <a:solidFill>
                  <a:schemeClr val="dk1"/>
                </a:solidFill>
                <a:latin typeface="Arial"/>
                <a:ea typeface="Arial"/>
                <a:cs typeface="Arial"/>
                <a:sym typeface="Arial"/>
              </a:defRPr>
            </a:lvl6pPr>
            <a:lvl7pPr marL="3200400" marR="0" lvl="6" indent="-342900" algn="l" rtl="0">
              <a:lnSpc>
                <a:spcPct val="90000"/>
              </a:lnSpc>
              <a:spcBef>
                <a:spcPts val="6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7pPr>
            <a:lvl8pPr marL="3657600" marR="0" lvl="7" indent="-320040" algn="l" rtl="0">
              <a:lnSpc>
                <a:spcPct val="90000"/>
              </a:lnSpc>
              <a:spcBef>
                <a:spcPts val="600"/>
              </a:spcBef>
              <a:spcAft>
                <a:spcPts val="0"/>
              </a:spcAft>
              <a:buClr>
                <a:schemeClr val="dk1"/>
              </a:buClr>
              <a:buSzPts val="1440"/>
              <a:buFont typeface="Arial"/>
              <a:buChar char="–"/>
              <a:defRPr sz="1200" b="0" i="0" u="none" strike="noStrike" cap="none">
                <a:solidFill>
                  <a:schemeClr val="dk1"/>
                </a:solidFill>
                <a:latin typeface="Arial"/>
                <a:ea typeface="Arial"/>
                <a:cs typeface="Arial"/>
                <a:sym typeface="Arial"/>
              </a:defRPr>
            </a:lvl8pPr>
            <a:lvl9pPr marL="4114800" marR="0" lvl="8" indent="-342900" algn="l" rtl="0">
              <a:lnSpc>
                <a:spcPct val="90000"/>
              </a:lnSpc>
              <a:spcBef>
                <a:spcPts val="6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9pPr>
          </a:lstStyle>
          <a:p>
            <a:pPr marL="0" indent="0">
              <a:spcBef>
                <a:spcPts val="0"/>
              </a:spcBef>
              <a:buSzPts val="3100"/>
            </a:pPr>
            <a:r>
              <a:rPr lang="en-US" sz="3600" dirty="0"/>
              <a:t>“This platform is the most undervalued selling tool we have within the company.”</a:t>
            </a:r>
          </a:p>
        </p:txBody>
      </p:sp>
      <p:sp>
        <p:nvSpPr>
          <p:cNvPr id="6" name="Google Shape;415;p55">
            <a:extLst>
              <a:ext uri="{FF2B5EF4-FFF2-40B4-BE49-F238E27FC236}">
                <a16:creationId xmlns:a16="http://schemas.microsoft.com/office/drawing/2014/main" id="{C1E181E5-C80F-9240-B6C2-0961C19D9CC5}"/>
              </a:ext>
            </a:extLst>
          </p:cNvPr>
          <p:cNvSpPr txBox="1">
            <a:spLocks/>
          </p:cNvSpPr>
          <p:nvPr/>
        </p:nvSpPr>
        <p:spPr>
          <a:xfrm>
            <a:off x="4310523" y="4650024"/>
            <a:ext cx="3567771" cy="31109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1200"/>
              </a:spcBef>
              <a:spcAft>
                <a:spcPts val="0"/>
              </a:spcAft>
              <a:buClr>
                <a:srgbClr val="454340"/>
              </a:buClr>
              <a:buSzPts val="1400"/>
              <a:buFont typeface="Arial"/>
              <a:buNone/>
              <a:defRPr sz="1400" b="0" i="0" u="none" strike="noStrike" cap="none">
                <a:solidFill>
                  <a:schemeClr val="accent3"/>
                </a:solidFill>
                <a:latin typeface="Proxima Nova Rg"/>
                <a:ea typeface="Proxima Nova Rg"/>
                <a:cs typeface="Proxima Nova Rg"/>
                <a:sym typeface="Proxima Nova"/>
              </a:defRPr>
            </a:lvl1pPr>
            <a:lvl2pPr marL="914400" marR="0" lvl="1" indent="-228600" algn="ctr" rtl="0">
              <a:lnSpc>
                <a:spcPct val="90000"/>
              </a:lnSpc>
              <a:spcBef>
                <a:spcPts val="800"/>
              </a:spcBef>
              <a:spcAft>
                <a:spcPts val="0"/>
              </a:spcAft>
              <a:buClr>
                <a:srgbClr val="646669"/>
              </a:buClr>
              <a:buSzPts val="1600"/>
              <a:buFont typeface="Arial"/>
              <a:buNone/>
              <a:defRPr sz="1600" b="1" i="0" u="none" strike="noStrike" cap="none">
                <a:solidFill>
                  <a:srgbClr val="646669"/>
                </a:solidFill>
                <a:latin typeface="Proxima Nova Rg"/>
                <a:ea typeface="Proxima Nova Rg"/>
                <a:cs typeface="Proxima Nova Rg"/>
                <a:sym typeface="Proxima Nova"/>
              </a:defRPr>
            </a:lvl2pPr>
            <a:lvl3pPr marL="1371600" marR="0" lvl="2" indent="-228600" algn="ctr" rtl="0">
              <a:lnSpc>
                <a:spcPct val="90000"/>
              </a:lnSpc>
              <a:spcBef>
                <a:spcPts val="600"/>
              </a:spcBef>
              <a:spcAft>
                <a:spcPts val="0"/>
              </a:spcAft>
              <a:buClr>
                <a:srgbClr val="646669"/>
              </a:buClr>
              <a:buSzPts val="1260"/>
              <a:buFont typeface="Arial"/>
              <a:buNone/>
              <a:defRPr sz="1400" b="1" i="0" u="none" strike="noStrike" cap="none">
                <a:solidFill>
                  <a:srgbClr val="646669"/>
                </a:solidFill>
                <a:latin typeface="Proxima Nova Rg"/>
                <a:ea typeface="Proxima Nova Rg"/>
                <a:cs typeface="Proxima Nova Rg"/>
                <a:sym typeface="Proxima Nova"/>
              </a:defRPr>
            </a:lvl3pPr>
            <a:lvl4pPr marL="1828800" marR="0" lvl="3" indent="-228600" algn="ctr" rtl="0">
              <a:lnSpc>
                <a:spcPct val="90000"/>
              </a:lnSpc>
              <a:spcBef>
                <a:spcPts val="600"/>
              </a:spcBef>
              <a:spcAft>
                <a:spcPts val="0"/>
              </a:spcAft>
              <a:buClr>
                <a:schemeClr val="accent1"/>
              </a:buClr>
              <a:buSzPts val="960"/>
              <a:buFont typeface="Arial"/>
              <a:buNone/>
              <a:defRPr sz="1200" b="1" i="0" u="none" strike="noStrike" cap="none">
                <a:solidFill>
                  <a:srgbClr val="646669"/>
                </a:solidFill>
                <a:latin typeface="Proxima Nova Rg"/>
                <a:ea typeface="Proxima Nova Rg"/>
                <a:cs typeface="Proxima Nova Rg"/>
                <a:sym typeface="Proxima Nova"/>
              </a:defRPr>
            </a:lvl4pPr>
            <a:lvl5pPr marL="2286000" marR="0" lvl="4" indent="-228600" algn="ctr" rtl="0">
              <a:lnSpc>
                <a:spcPct val="90000"/>
              </a:lnSpc>
              <a:spcBef>
                <a:spcPts val="600"/>
              </a:spcBef>
              <a:spcAft>
                <a:spcPts val="0"/>
              </a:spcAft>
              <a:buClr>
                <a:srgbClr val="646669"/>
              </a:buClr>
              <a:buSzPts val="960"/>
              <a:buFont typeface="Arial"/>
              <a:buNone/>
              <a:defRPr sz="1200" b="1" i="0" u="none" strike="noStrike" cap="none">
                <a:solidFill>
                  <a:srgbClr val="646669"/>
                </a:solidFill>
                <a:latin typeface="Proxima Nova Rg"/>
                <a:ea typeface="Proxima Nova Rg"/>
                <a:cs typeface="Proxima Nova Rg"/>
                <a:sym typeface="Proxima Nova"/>
              </a:defRPr>
            </a:lvl5pPr>
            <a:lvl6pPr marL="2743200" marR="0" lvl="5" indent="-320039" algn="l" rtl="0">
              <a:lnSpc>
                <a:spcPct val="90000"/>
              </a:lnSpc>
              <a:spcBef>
                <a:spcPts val="600"/>
              </a:spcBef>
              <a:spcAft>
                <a:spcPts val="0"/>
              </a:spcAft>
              <a:buClr>
                <a:schemeClr val="dk1"/>
              </a:buClr>
              <a:buSzPts val="1440"/>
              <a:buFont typeface="Arial"/>
              <a:buChar char="–"/>
              <a:defRPr sz="1200" b="0" i="0" u="none" strike="noStrike" cap="none">
                <a:solidFill>
                  <a:schemeClr val="dk1"/>
                </a:solidFill>
                <a:latin typeface="Arial"/>
                <a:ea typeface="Arial"/>
                <a:cs typeface="Arial"/>
                <a:sym typeface="Arial"/>
              </a:defRPr>
            </a:lvl6pPr>
            <a:lvl7pPr marL="3200400" marR="0" lvl="6" indent="-342900" algn="l" rtl="0">
              <a:lnSpc>
                <a:spcPct val="90000"/>
              </a:lnSpc>
              <a:spcBef>
                <a:spcPts val="6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7pPr>
            <a:lvl8pPr marL="3657600" marR="0" lvl="7" indent="-320040" algn="l" rtl="0">
              <a:lnSpc>
                <a:spcPct val="90000"/>
              </a:lnSpc>
              <a:spcBef>
                <a:spcPts val="600"/>
              </a:spcBef>
              <a:spcAft>
                <a:spcPts val="0"/>
              </a:spcAft>
              <a:buClr>
                <a:schemeClr val="dk1"/>
              </a:buClr>
              <a:buSzPts val="1440"/>
              <a:buFont typeface="Arial"/>
              <a:buChar char="–"/>
              <a:defRPr sz="1200" b="0" i="0" u="none" strike="noStrike" cap="none">
                <a:solidFill>
                  <a:schemeClr val="dk1"/>
                </a:solidFill>
                <a:latin typeface="Arial"/>
                <a:ea typeface="Arial"/>
                <a:cs typeface="Arial"/>
                <a:sym typeface="Arial"/>
              </a:defRPr>
            </a:lvl8pPr>
            <a:lvl9pPr marL="4114800" marR="0" lvl="8" indent="-342900" algn="l" rtl="0">
              <a:lnSpc>
                <a:spcPct val="90000"/>
              </a:lnSpc>
              <a:spcBef>
                <a:spcPts val="6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9pPr>
          </a:lstStyle>
          <a:p>
            <a:pPr marL="0" indent="0">
              <a:spcBef>
                <a:spcPts val="0"/>
              </a:spcBef>
            </a:pPr>
            <a:r>
              <a:rPr lang="en-US" sz="2400" dirty="0">
                <a:solidFill>
                  <a:schemeClr val="accent1"/>
                </a:solidFill>
              </a:rPr>
              <a:t>Meraki SE Director</a:t>
            </a:r>
          </a:p>
        </p:txBody>
      </p:sp>
    </p:spTree>
  </p:cSld>
  <p:clrMapOvr>
    <a:masterClrMapping/>
  </p:clrMapOvr>
</p:sld>
</file>

<file path=ppt/theme/theme1.xml><?xml version="1.0" encoding="utf-8"?>
<a:theme xmlns:a="http://schemas.openxmlformats.org/drawingml/2006/main" name="HP Standard 16x9 v4">
  <a:themeElements>
    <a:clrScheme name="Meraki">
      <a:dk1>
        <a:srgbClr val="070807"/>
      </a:dk1>
      <a:lt1>
        <a:srgbClr val="FFFFFF"/>
      </a:lt1>
      <a:dk2>
        <a:srgbClr val="4C4D4C"/>
      </a:dk2>
      <a:lt2>
        <a:srgbClr val="E5E8E8"/>
      </a:lt2>
      <a:accent1>
        <a:srgbClr val="66B245"/>
      </a:accent1>
      <a:accent2>
        <a:srgbClr val="C8C9C8"/>
      </a:accent2>
      <a:accent3>
        <a:srgbClr val="898A8E"/>
      </a:accent3>
      <a:accent4>
        <a:srgbClr val="4C4D4C"/>
      </a:accent4>
      <a:accent5>
        <a:srgbClr val="F9CD0F"/>
      </a:accent5>
      <a:accent6>
        <a:srgbClr val="6176DF"/>
      </a:accent6>
      <a:hlink>
        <a:srgbClr val="0096D6"/>
      </a:hlink>
      <a:folHlink>
        <a:srgbClr val="8789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P Standard 16x9 v4">
  <a:themeElements>
    <a:clrScheme name="Meraki">
      <a:dk1>
        <a:srgbClr val="070807"/>
      </a:dk1>
      <a:lt1>
        <a:srgbClr val="FFFFFF"/>
      </a:lt1>
      <a:dk2>
        <a:srgbClr val="4C4D4C"/>
      </a:dk2>
      <a:lt2>
        <a:srgbClr val="E5E8E8"/>
      </a:lt2>
      <a:accent1>
        <a:srgbClr val="66B245"/>
      </a:accent1>
      <a:accent2>
        <a:srgbClr val="C8C9C8"/>
      </a:accent2>
      <a:accent3>
        <a:srgbClr val="898A8E"/>
      </a:accent3>
      <a:accent4>
        <a:srgbClr val="4C4D4C"/>
      </a:accent4>
      <a:accent5>
        <a:srgbClr val="F9CD0F"/>
      </a:accent5>
      <a:accent6>
        <a:srgbClr val="6176DF"/>
      </a:accent6>
      <a:hlink>
        <a:srgbClr val="0096D6"/>
      </a:hlink>
      <a:folHlink>
        <a:srgbClr val="8789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P">
      <a:dk1>
        <a:srgbClr val="000000"/>
      </a:dk1>
      <a:lt1>
        <a:srgbClr val="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1208</Words>
  <Application>Microsoft Macintosh PowerPoint</Application>
  <PresentationFormat>Custom</PresentationFormat>
  <Paragraphs>104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Proxima Nova Rg</vt:lpstr>
      <vt:lpstr>Arial</vt:lpstr>
      <vt:lpstr>Proxima Nova</vt:lpstr>
      <vt:lpstr>Roboto</vt:lpstr>
      <vt:lpstr>HP Standard 16x9 v4</vt:lpstr>
      <vt:lpstr>HP Standard 16x9 v4</vt:lpstr>
      <vt:lpstr>Meraki API Demo Platform</vt:lpstr>
      <vt:lpstr>Recording of this Presentation</vt:lpstr>
      <vt:lpstr>Impetus &amp; Motivation</vt:lpstr>
      <vt:lpstr>User Guide</vt:lpstr>
      <vt:lpstr>Demo</vt:lpstr>
      <vt:lpstr>PowerPoint Presentation</vt:lpstr>
      <vt:lpstr>Design Considerations</vt:lpstr>
      <vt:lpstr>Updates &amp; Metrics</vt:lpstr>
      <vt:lpstr>PowerPoint Presentation</vt:lpstr>
      <vt:lpstr>Thank you, especially to these friends who offered their time &amp; support to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Meraki API Demo Platform</dc:title>
  <cp:lastModifiedBy>Shiyue Cheng (shiychen)</cp:lastModifiedBy>
  <cp:revision>76</cp:revision>
  <dcterms:modified xsi:type="dcterms:W3CDTF">2020-11-16T04:58:30Z</dcterms:modified>
</cp:coreProperties>
</file>