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dirty="0" err="1" smtClean="0"/>
              <a:t>Barber</a:t>
            </a:r>
            <a:r>
              <a:rPr lang="it-IT" sz="6000" dirty="0"/>
              <a:t/>
            </a:r>
            <a:br>
              <a:rPr lang="it-IT" sz="6000" dirty="0"/>
            </a:br>
            <a:r>
              <a:rPr lang="it-IT" sz="6000" dirty="0" err="1" smtClean="0"/>
              <a:t>App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800" dirty="0" smtClean="0"/>
              <a:t>MWH1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MATTEO BUSACCA</a:t>
            </a:r>
          </a:p>
          <a:p>
            <a:r>
              <a:rPr lang="it-IT" dirty="0" smtClean="0"/>
              <a:t>O46002032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21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ULTIMI DETTAGLI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Tutto il sito web ideato e creato da me vuole avere uno stile semplice, moderno e minimale.</a:t>
            </a:r>
          </a:p>
          <a:p>
            <a:pPr marL="0" indent="0">
              <a:buNone/>
            </a:pPr>
            <a:r>
              <a:rPr lang="it-IT" dirty="0" smtClean="0"/>
              <a:t>La scelta cromatica è uguale su tutto le pagine del sito.</a:t>
            </a:r>
          </a:p>
          <a:p>
            <a:pPr marL="0" indent="0">
              <a:buNone/>
            </a:pPr>
            <a:r>
              <a:rPr lang="it-IT" dirty="0" smtClean="0"/>
              <a:t>Ovviamente la resa estetica così come le </a:t>
            </a:r>
            <a:r>
              <a:rPr lang="it-IT" dirty="0" err="1" smtClean="0"/>
              <a:t>fuzionalità</a:t>
            </a:r>
            <a:r>
              <a:rPr lang="it-IT" dirty="0" smtClean="0"/>
              <a:t> potranno essere migliorate e implementate tramite </a:t>
            </a:r>
            <a:r>
              <a:rPr lang="it-IT" dirty="0" err="1" smtClean="0"/>
              <a:t>Javascript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Ho inoltre voluto eliminare la </a:t>
            </a:r>
            <a:r>
              <a:rPr lang="it-IT" dirty="0" err="1" smtClean="0"/>
              <a:t>Navbar</a:t>
            </a:r>
            <a:r>
              <a:rPr lang="it-IT" dirty="0" smtClean="0"/>
              <a:t> per migliorare la resa estetica, a parer mio.</a:t>
            </a:r>
          </a:p>
          <a:p>
            <a:pPr marL="0" indent="0">
              <a:buNone/>
            </a:pPr>
            <a:r>
              <a:rPr lang="it-IT" dirty="0" smtClean="0"/>
              <a:t>Ho inserito un paio di animazioni in CSS, ma le animazioni le implementerò tramite </a:t>
            </a:r>
            <a:r>
              <a:rPr lang="it-IT" dirty="0" err="1" smtClean="0"/>
              <a:t>Javascript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8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645920"/>
            <a:ext cx="10178322" cy="4745735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 smtClean="0"/>
              <a:t>Come mio primo mini </a:t>
            </a:r>
            <a:r>
              <a:rPr lang="it-IT" sz="1800" dirty="0" err="1" smtClean="0"/>
              <a:t>homework</a:t>
            </a:r>
            <a:r>
              <a:rPr lang="it-IT" sz="1800" dirty="0" smtClean="0"/>
              <a:t> ho creato la homepage del mio futuro sito web, inerente al progetto portato per la prova di Database.</a:t>
            </a:r>
          </a:p>
          <a:p>
            <a:pPr marL="0" indent="0">
              <a:buNone/>
            </a:pPr>
            <a:r>
              <a:rPr lang="it-IT" sz="1800" dirty="0" smtClean="0"/>
              <a:t>Come si può intuire dal titolo del sito web, si tratta di un </a:t>
            </a:r>
            <a:r>
              <a:rPr lang="it-IT" sz="1800" dirty="0" err="1" smtClean="0"/>
              <a:t>app</a:t>
            </a:r>
            <a:r>
              <a:rPr lang="it-IT" sz="1800" dirty="0" smtClean="0"/>
              <a:t> per la prenotazione di appuntamenti online presso parrucchieri in tutt’Italia.</a:t>
            </a:r>
          </a:p>
          <a:p>
            <a:pPr marL="0" indent="0">
              <a:buNone/>
            </a:pPr>
            <a:r>
              <a:rPr lang="it-IT" sz="1800" dirty="0" smtClean="0"/>
              <a:t>La piattaforma offrirà, ai clienti, la possibilità di prenotare un servizio presso un parrucchiere, mentre, ai parrucchieri ed ai saloni, di offrire servizi ai proprio clienti e di personalizzare al massimo i servizi offerti, sia nel costo che nella durata che nel nome.</a:t>
            </a:r>
          </a:p>
          <a:p>
            <a:pPr marL="0" indent="0">
              <a:buNone/>
            </a:pPr>
            <a:r>
              <a:rPr lang="it-IT" sz="1800" dirty="0" smtClean="0"/>
              <a:t>La piattaforma inoltre offrirà la possibilità di fidelizzare i clienti di ogni salone, con dei punti, accumulabili prenotazione dopo prenotazione, per poi premiare i clienti più assidui.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051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426464"/>
            <a:ext cx="10178322" cy="4965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 smtClean="0"/>
              <a:t>Il sito web sarà fruibile sia da pc che da dispositivi mobile, con un design responsive si adatta a qualsiasi dispositivo.</a:t>
            </a:r>
          </a:p>
          <a:p>
            <a:pPr marL="0" indent="0">
              <a:buNone/>
            </a:pPr>
            <a:r>
              <a:rPr lang="it-IT" sz="1800" dirty="0" smtClean="0"/>
              <a:t>Ci tengo a precisare che quando il sito web si vede da </a:t>
            </a:r>
            <a:r>
              <a:rPr lang="it-IT" sz="1800" dirty="0" err="1" smtClean="0"/>
              <a:t>smartphone</a:t>
            </a:r>
            <a:r>
              <a:rPr lang="it-IT" sz="1800" dirty="0" smtClean="0"/>
              <a:t>, in questo momento, non offre la possibilità di espandere il menù a tendina tramite il tasto laterale ad hamburger, questo perché ovviamente manca </a:t>
            </a:r>
            <a:r>
              <a:rPr lang="it-IT" sz="1800" dirty="0" err="1" smtClean="0"/>
              <a:t>Javascript</a:t>
            </a:r>
            <a:r>
              <a:rPr lang="it-IT" sz="1800" dirty="0" smtClean="0"/>
              <a:t>, che verrà implementato nel prossimo mini </a:t>
            </a:r>
            <a:r>
              <a:rPr lang="it-IT" sz="1800" dirty="0" err="1" smtClean="0"/>
              <a:t>homework</a:t>
            </a:r>
            <a:r>
              <a:rPr lang="it-IT" sz="1800" dirty="0" smtClean="0"/>
              <a:t>.</a:t>
            </a:r>
          </a:p>
          <a:p>
            <a:pPr marL="0" indent="0">
              <a:buNone/>
            </a:pPr>
            <a:r>
              <a:rPr lang="it-IT" sz="1800" dirty="0" smtClean="0"/>
              <a:t>Inoltre, come consentito dalla consegna, non ho implementato per questo mini </a:t>
            </a:r>
            <a:r>
              <a:rPr lang="it-IT" sz="1800" dirty="0" err="1" smtClean="0"/>
              <a:t>homework</a:t>
            </a:r>
            <a:r>
              <a:rPr lang="it-IT" sz="1800" dirty="0" smtClean="0"/>
              <a:t> altre pagine del sito web collegate al menù, ma soltanto la homepage, queste pagine ovviamente verranno implementate nel corso del progetto.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010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 1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9" y="1874517"/>
            <a:ext cx="9967040" cy="4471924"/>
          </a:xfrm>
        </p:spPr>
      </p:pic>
    </p:spTree>
    <p:extLst>
      <p:ext uri="{BB962C8B-B14F-4D97-AF65-F5344CB8AC3E}">
        <p14:creationId xmlns:p14="http://schemas.microsoft.com/office/powerpoint/2010/main" val="42518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 1 MOBILE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18772"/>
            <a:ext cx="2241330" cy="4799083"/>
          </a:xfrm>
        </p:spPr>
      </p:pic>
      <p:sp>
        <p:nvSpPr>
          <p:cNvPr id="7" name="CasellaDiTesto 6"/>
          <p:cNvSpPr txBox="1"/>
          <p:nvPr/>
        </p:nvSpPr>
        <p:spPr>
          <a:xfrm>
            <a:off x="3721608" y="1756155"/>
            <a:ext cx="7708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misure percentuali fra la versione desktop e mobile rimangono le stesse.</a:t>
            </a:r>
          </a:p>
          <a:p>
            <a:endParaRPr lang="it-IT" dirty="0"/>
          </a:p>
          <a:p>
            <a:r>
              <a:rPr lang="it-IT" dirty="0" smtClean="0"/>
              <a:t>Da notare che tutti i «</a:t>
            </a:r>
            <a:r>
              <a:rPr lang="it-IT" dirty="0" err="1" smtClean="0"/>
              <a:t>Border</a:t>
            </a:r>
            <a:r>
              <a:rPr lang="it-IT" dirty="0" smtClean="0"/>
              <a:t> </a:t>
            </a:r>
            <a:r>
              <a:rPr lang="it-IT" dirty="0" err="1" smtClean="0"/>
              <a:t>Radius</a:t>
            </a:r>
            <a:r>
              <a:rPr lang="it-IT" dirty="0" smtClean="0"/>
              <a:t>», anche quello del </a:t>
            </a:r>
            <a:r>
              <a:rPr lang="it-IT" dirty="0" err="1" smtClean="0"/>
              <a:t>header</a:t>
            </a:r>
            <a:r>
              <a:rPr lang="it-IT" dirty="0" smtClean="0"/>
              <a:t>, sono di una unica misura, ovvero 15px. Così come le ombre tutte «5px</a:t>
            </a:r>
            <a:r>
              <a:rPr lang="it-IT" dirty="0"/>
              <a:t> </a:t>
            </a:r>
            <a:r>
              <a:rPr lang="it-IT" dirty="0" err="1"/>
              <a:t>5px</a:t>
            </a:r>
            <a:r>
              <a:rPr lang="it-IT" dirty="0"/>
              <a:t> 10px </a:t>
            </a:r>
            <a:r>
              <a:rPr lang="it-IT" dirty="0" err="1"/>
              <a:t>rgba</a:t>
            </a:r>
            <a:r>
              <a:rPr lang="it-IT" dirty="0"/>
              <a:t>(0, 0, 0, .8</a:t>
            </a:r>
            <a:r>
              <a:rPr lang="it-IT" dirty="0" smtClean="0"/>
              <a:t>)»</a:t>
            </a:r>
          </a:p>
          <a:p>
            <a:endParaRPr lang="it-IT" dirty="0"/>
          </a:p>
          <a:p>
            <a:r>
              <a:rPr lang="it-IT" dirty="0" smtClean="0"/>
              <a:t>Da notare anche la trasparenza del </a:t>
            </a:r>
            <a:r>
              <a:rPr lang="it-IT" dirty="0" err="1" smtClean="0"/>
              <a:t>Header</a:t>
            </a:r>
            <a:r>
              <a:rPr lang="it-IT" dirty="0" smtClean="0"/>
              <a:t> e la posizione </a:t>
            </a:r>
            <a:r>
              <a:rPr lang="it-IT" dirty="0" err="1" smtClean="0"/>
              <a:t>Sticky</a:t>
            </a:r>
            <a:r>
              <a:rPr lang="it-IT" dirty="0" smtClean="0"/>
              <a:t> per seguirmi nello scroll della pagina. La trasparenza è «</a:t>
            </a:r>
            <a:r>
              <a:rPr lang="it-IT" dirty="0" err="1"/>
              <a:t>rgba</a:t>
            </a:r>
            <a:r>
              <a:rPr lang="it-IT" dirty="0"/>
              <a:t>(0, 0, 0, .9</a:t>
            </a:r>
            <a:r>
              <a:rPr lang="it-IT" dirty="0" smtClean="0"/>
              <a:t>)».</a:t>
            </a:r>
          </a:p>
          <a:p>
            <a:endParaRPr lang="it-IT" dirty="0"/>
          </a:p>
          <a:p>
            <a:r>
              <a:rPr lang="it-IT" dirty="0" smtClean="0"/>
              <a:t>Inoltre come si può vedere la dimensione del «corpo» della pagina è sempre di 100vh, per andare sotto al </a:t>
            </a:r>
            <a:r>
              <a:rPr lang="it-IT" dirty="0" err="1" smtClean="0"/>
              <a:t>header</a:t>
            </a:r>
            <a:r>
              <a:rPr lang="it-IT" dirty="0" smtClean="0"/>
              <a:t> e offrire una bella, a mio parere, resa estetica.</a:t>
            </a:r>
          </a:p>
          <a:p>
            <a:endParaRPr lang="it-IT" dirty="0"/>
          </a:p>
          <a:p>
            <a:r>
              <a:rPr lang="it-IT" dirty="0" smtClean="0"/>
              <a:t>Inoltre come da consegna l’immagina di copertina ha una </a:t>
            </a:r>
            <a:r>
              <a:rPr lang="it-IT" dirty="0" err="1" smtClean="0"/>
              <a:t>overlay</a:t>
            </a:r>
            <a:r>
              <a:rPr lang="it-IT" dirty="0" smtClean="0"/>
              <a:t> con trasparenza di «</a:t>
            </a:r>
            <a:r>
              <a:rPr lang="it-IT" dirty="0" err="1"/>
              <a:t>rgba</a:t>
            </a:r>
            <a:r>
              <a:rPr lang="it-IT" dirty="0"/>
              <a:t>(0, 0, 0, .3</a:t>
            </a:r>
            <a:r>
              <a:rPr lang="it-IT" dirty="0" smtClean="0"/>
              <a:t>)».</a:t>
            </a:r>
          </a:p>
          <a:p>
            <a:endParaRPr lang="it-IT" dirty="0"/>
          </a:p>
          <a:p>
            <a:r>
              <a:rPr lang="it-IT" dirty="0" smtClean="0"/>
              <a:t>Le scritte e il bottone al centro dell’immagine sono posizionati al centro tramite le proprietà di </a:t>
            </a:r>
            <a:r>
              <a:rPr lang="it-IT" dirty="0" err="1" smtClean="0"/>
              <a:t>FlexBox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09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 2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65" y="1874517"/>
            <a:ext cx="9831748" cy="4481068"/>
          </a:xfrm>
        </p:spPr>
      </p:pic>
    </p:spTree>
    <p:extLst>
      <p:ext uri="{BB962C8B-B14F-4D97-AF65-F5344CB8AC3E}">
        <p14:creationId xmlns:p14="http://schemas.microsoft.com/office/powerpoint/2010/main" val="42236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 2 MOBILE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26461"/>
            <a:ext cx="2357350" cy="5092437"/>
          </a:xfrm>
        </p:spPr>
      </p:pic>
      <p:sp>
        <p:nvSpPr>
          <p:cNvPr id="5" name="CasellaDiTesto 4"/>
          <p:cNvSpPr txBox="1"/>
          <p:nvPr/>
        </p:nvSpPr>
        <p:spPr>
          <a:xfrm>
            <a:off x="3822192" y="1719072"/>
            <a:ext cx="7607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Nella versione Mobile si ha il Wrap dei div all’interno del </a:t>
            </a:r>
            <a:r>
              <a:rPr lang="it-IT" dirty="0" err="1" smtClean="0"/>
              <a:t>Div</a:t>
            </a:r>
            <a:r>
              <a:rPr lang="it-IT" dirty="0" smtClean="0"/>
              <a:t> principale.</a:t>
            </a:r>
          </a:p>
          <a:p>
            <a:r>
              <a:rPr lang="it-IT" dirty="0" smtClean="0"/>
              <a:t>Cambiano le dimensioni in </a:t>
            </a:r>
            <a:r>
              <a:rPr lang="it-IT" dirty="0" err="1" smtClean="0"/>
              <a:t>percetuale</a:t>
            </a:r>
            <a:r>
              <a:rPr lang="it-IT" dirty="0" smtClean="0"/>
              <a:t> al </a:t>
            </a:r>
            <a:r>
              <a:rPr lang="it-IT" dirty="0" err="1" smtClean="0"/>
              <a:t>viewport</a:t>
            </a:r>
            <a:r>
              <a:rPr lang="it-IT" dirty="0" smtClean="0"/>
              <a:t> totale.</a:t>
            </a:r>
          </a:p>
          <a:p>
            <a:r>
              <a:rPr lang="it-IT" dirty="0" smtClean="0"/>
              <a:t>Le Ombre dei tre </a:t>
            </a:r>
            <a:r>
              <a:rPr lang="it-IT" dirty="0" err="1" smtClean="0"/>
              <a:t>Div</a:t>
            </a:r>
            <a:r>
              <a:rPr lang="it-IT" dirty="0" smtClean="0"/>
              <a:t> sono «10px</a:t>
            </a:r>
            <a:r>
              <a:rPr lang="it-IT" dirty="0"/>
              <a:t> </a:t>
            </a:r>
            <a:r>
              <a:rPr lang="it-IT" dirty="0" err="1"/>
              <a:t>10px</a:t>
            </a:r>
            <a:r>
              <a:rPr lang="it-IT" dirty="0"/>
              <a:t> 8px </a:t>
            </a:r>
            <a:r>
              <a:rPr lang="it-IT" dirty="0" err="1"/>
              <a:t>rgba</a:t>
            </a:r>
            <a:r>
              <a:rPr lang="it-IT" dirty="0"/>
              <a:t>(0, 0, 0, .8</a:t>
            </a:r>
            <a:r>
              <a:rPr lang="it-IT" dirty="0" smtClean="0"/>
              <a:t>)».</a:t>
            </a:r>
          </a:p>
          <a:p>
            <a:endParaRPr lang="it-IT" dirty="0"/>
          </a:p>
          <a:p>
            <a:r>
              <a:rPr lang="it-IT" dirty="0" smtClean="0"/>
              <a:t>Da notare le ombre all’</a:t>
            </a:r>
            <a:r>
              <a:rPr lang="it-IT" dirty="0" err="1" smtClean="0"/>
              <a:t>inzio</a:t>
            </a:r>
            <a:r>
              <a:rPr lang="it-IT" dirty="0" smtClean="0"/>
              <a:t> e alla fine del </a:t>
            </a:r>
            <a:r>
              <a:rPr lang="it-IT" dirty="0" err="1" smtClean="0"/>
              <a:t>Div</a:t>
            </a:r>
            <a:r>
              <a:rPr lang="it-IT" dirty="0" smtClean="0"/>
              <a:t> bianco principale che fanno sembrare la pagina come incassata fra la prima e l’ultima.</a:t>
            </a:r>
          </a:p>
          <a:p>
            <a:endParaRPr lang="it-IT" dirty="0"/>
          </a:p>
          <a:p>
            <a:r>
              <a:rPr lang="it-IT" dirty="0" smtClean="0"/>
              <a:t>Ovviamente i tre </a:t>
            </a:r>
            <a:r>
              <a:rPr lang="it-IT" dirty="0" err="1" smtClean="0"/>
              <a:t>Div</a:t>
            </a:r>
            <a:r>
              <a:rPr lang="it-IT" dirty="0" smtClean="0"/>
              <a:t> sono visibili totalmente quando si fa lo scroll della pagina ma che poi vanno sotto l’</a:t>
            </a:r>
            <a:r>
              <a:rPr lang="it-IT" dirty="0" err="1" smtClean="0"/>
              <a:t>Header</a:t>
            </a:r>
            <a:r>
              <a:rPr lang="it-IT" dirty="0" smtClean="0"/>
              <a:t> quando si arriva alla fine del div, risaltando la proprietà di trasparenza del </a:t>
            </a:r>
            <a:r>
              <a:rPr lang="it-IT" dirty="0" err="1" smtClean="0"/>
              <a:t>Div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Una soluzione tramite </a:t>
            </a:r>
            <a:r>
              <a:rPr lang="it-IT" dirty="0" err="1" smtClean="0"/>
              <a:t>javascript</a:t>
            </a:r>
            <a:r>
              <a:rPr lang="it-IT" dirty="0" smtClean="0"/>
              <a:t> si potrebbe implementare con uno slide per vedere i tre div uno ad uno.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261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 3 – FOOTER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43" y="1874517"/>
            <a:ext cx="9881792" cy="4444492"/>
          </a:xfrm>
        </p:spPr>
      </p:pic>
    </p:spTree>
    <p:extLst>
      <p:ext uri="{BB962C8B-B14F-4D97-AF65-F5344CB8AC3E}">
        <p14:creationId xmlns:p14="http://schemas.microsoft.com/office/powerpoint/2010/main" val="9423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 3 – FOOTER - MOBILE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85532"/>
            <a:ext cx="2444508" cy="5180368"/>
          </a:xfrm>
        </p:spPr>
      </p:pic>
      <p:sp>
        <p:nvSpPr>
          <p:cNvPr id="5" name="CasellaDiTesto 4"/>
          <p:cNvSpPr txBox="1"/>
          <p:nvPr/>
        </p:nvSpPr>
        <p:spPr>
          <a:xfrm>
            <a:off x="3968496" y="1801368"/>
            <a:ext cx="7653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L’ultima pagina della homepage è il </a:t>
            </a:r>
            <a:r>
              <a:rPr lang="it-IT" dirty="0" err="1" smtClean="0"/>
              <a:t>footer</a:t>
            </a:r>
            <a:r>
              <a:rPr lang="it-IT" dirty="0" smtClean="0"/>
              <a:t>.</a:t>
            </a:r>
          </a:p>
          <a:p>
            <a:r>
              <a:rPr lang="it-IT" dirty="0" smtClean="0"/>
              <a:t>Per il </a:t>
            </a:r>
            <a:r>
              <a:rPr lang="it-IT" dirty="0" err="1" smtClean="0"/>
              <a:t>footer</a:t>
            </a:r>
            <a:r>
              <a:rPr lang="it-IT" dirty="0" smtClean="0"/>
              <a:t>, seguendo lo stile di tutto il sito web, ho creato un </a:t>
            </a:r>
            <a:r>
              <a:rPr lang="it-IT" dirty="0" err="1" smtClean="0"/>
              <a:t>footer</a:t>
            </a:r>
            <a:r>
              <a:rPr lang="it-IT" dirty="0" smtClean="0"/>
              <a:t> full-page tutto nero e minimale.</a:t>
            </a:r>
          </a:p>
          <a:p>
            <a:r>
              <a:rPr lang="it-IT" dirty="0" smtClean="0"/>
              <a:t>Fra la versione desktop e mobile cambia la disposizione con </a:t>
            </a:r>
            <a:r>
              <a:rPr lang="it-IT" dirty="0" err="1" smtClean="0"/>
              <a:t>flexbox</a:t>
            </a:r>
            <a:r>
              <a:rPr lang="it-IT" dirty="0" smtClean="0"/>
              <a:t> degli elementi che passano da orizzontale a verticale.</a:t>
            </a:r>
          </a:p>
          <a:p>
            <a:endParaRPr lang="it-IT" dirty="0"/>
          </a:p>
          <a:p>
            <a:r>
              <a:rPr lang="it-IT" dirty="0" smtClean="0"/>
              <a:t>Gli elementi sono sempre posizionati a centro pagina tramite le proprietà di </a:t>
            </a:r>
            <a:r>
              <a:rPr lang="it-IT" dirty="0" err="1" smtClean="0"/>
              <a:t>flexbox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1376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115</TotalTime>
  <Words>489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Barber App MWH1</vt:lpstr>
      <vt:lpstr>PRESENTAZIONE</vt:lpstr>
      <vt:lpstr>DETTAGLI</vt:lpstr>
      <vt:lpstr>PAGE 1</vt:lpstr>
      <vt:lpstr>PAGE 1 MOBILE</vt:lpstr>
      <vt:lpstr>PAGE 2</vt:lpstr>
      <vt:lpstr>PAGE 2 MOBILE</vt:lpstr>
      <vt:lpstr>PAGE 3 – FOOTER</vt:lpstr>
      <vt:lpstr>PAGE 3 – FOOTER - MOBILE</vt:lpstr>
      <vt:lpstr>ULTIMI DETTAGLI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MWH1</dc:title>
  <dc:creator>Matteo Busacca</dc:creator>
  <cp:lastModifiedBy>Matteo Busacca</cp:lastModifiedBy>
  <cp:revision>8</cp:revision>
  <dcterms:created xsi:type="dcterms:W3CDTF">2021-03-27T10:43:40Z</dcterms:created>
  <dcterms:modified xsi:type="dcterms:W3CDTF">2021-03-27T12:38:51Z</dcterms:modified>
</cp:coreProperties>
</file>