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000" dirty="0" err="1" smtClean="0"/>
              <a:t>Barber</a:t>
            </a:r>
            <a:r>
              <a:rPr lang="it-IT" sz="6000" dirty="0"/>
              <a:t/>
            </a:r>
            <a:br>
              <a:rPr lang="it-IT" sz="6000" dirty="0"/>
            </a:br>
            <a:r>
              <a:rPr lang="it-IT" sz="6000" dirty="0" err="1" smtClean="0"/>
              <a:t>App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1800" dirty="0" smtClean="0"/>
              <a:t>MWH2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MATTEO BUSACCA</a:t>
            </a:r>
          </a:p>
          <a:p>
            <a:r>
              <a:rPr lang="it-IT" dirty="0" smtClean="0"/>
              <a:t>O46002032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921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1678" y="1645920"/>
            <a:ext cx="10178322" cy="4745735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 smtClean="0"/>
              <a:t>Nel secondo mini-</a:t>
            </a:r>
            <a:r>
              <a:rPr lang="it-IT" sz="1800" dirty="0" err="1" smtClean="0"/>
              <a:t>homework</a:t>
            </a:r>
            <a:r>
              <a:rPr lang="it-IT" sz="1800" dirty="0" smtClean="0"/>
              <a:t> ho scelto di creare una nuova pagina collegata alla prima per implementare la scelta dei preferiti tramite </a:t>
            </a:r>
            <a:r>
              <a:rPr lang="it-IT" sz="1800" dirty="0" err="1" smtClean="0"/>
              <a:t>Javascript</a:t>
            </a:r>
            <a:r>
              <a:rPr lang="it-IT" sz="1800" dirty="0" smtClean="0"/>
              <a:t>, per essere tutto coerente col mio progetto iniziale. </a:t>
            </a:r>
          </a:p>
          <a:p>
            <a:pPr marL="0" indent="0">
              <a:buNone/>
            </a:pPr>
            <a:r>
              <a:rPr lang="it-IT" sz="1800" dirty="0" smtClean="0"/>
              <a:t>Ho </a:t>
            </a:r>
            <a:r>
              <a:rPr lang="it-IT" sz="1800" dirty="0"/>
              <a:t>effettuato un login, falso ovviamente, per simulare l'accesso di utente alla propria area utente. L'implementazione poi del login vero e proprio verrà fatta tramite database in un successivo momento</a:t>
            </a:r>
            <a:r>
              <a:rPr lang="it-IT" sz="1800" dirty="0" smtClean="0"/>
              <a:t>.</a:t>
            </a:r>
          </a:p>
          <a:p>
            <a:pPr marL="0" indent="0">
              <a:buNone/>
            </a:pPr>
            <a:r>
              <a:rPr lang="it-IT" sz="1800" dirty="0"/>
              <a:t>Cliccando sul nome utente nella homepage si apre l'area utente, dove è possibile a scopo illustrativo selezionare i preferiti tra tre saloni inseriti. (Volendo nel file content.js si possono aggiungere altri saloni</a:t>
            </a:r>
            <a:r>
              <a:rPr lang="it-IT" sz="1800" dirty="0" smtClean="0"/>
              <a:t>).</a:t>
            </a:r>
          </a:p>
          <a:p>
            <a:pPr marL="0" indent="0">
              <a:buNone/>
            </a:pPr>
            <a:r>
              <a:rPr lang="it-IT" sz="1800" dirty="0"/>
              <a:t>Anche l'area utente ovviamente è "</a:t>
            </a:r>
            <a:r>
              <a:rPr lang="it-IT" sz="1800" dirty="0" err="1"/>
              <a:t>fake</a:t>
            </a:r>
            <a:r>
              <a:rPr lang="it-IT" sz="1800" dirty="0"/>
              <a:t>", soltanto per illustrare il funzionamento di </a:t>
            </a:r>
            <a:r>
              <a:rPr lang="it-IT" sz="1800" dirty="0" err="1"/>
              <a:t>javascript</a:t>
            </a:r>
            <a:r>
              <a:rPr lang="it-IT" sz="1800" dirty="0"/>
              <a:t> e verrà poi implementata tramite </a:t>
            </a:r>
            <a:r>
              <a:rPr lang="it-IT" sz="1800" dirty="0" err="1"/>
              <a:t>php</a:t>
            </a:r>
            <a:r>
              <a:rPr lang="it-IT" sz="1800" dirty="0"/>
              <a:t> e </a:t>
            </a:r>
            <a:r>
              <a:rPr lang="it-IT" sz="1800" dirty="0" err="1"/>
              <a:t>mysql</a:t>
            </a:r>
            <a:r>
              <a:rPr lang="it-IT" sz="1800" dirty="0"/>
              <a:t> quella vera.</a:t>
            </a:r>
          </a:p>
          <a:p>
            <a:pPr marL="0" indent="0">
              <a:buNone/>
            </a:pPr>
            <a:r>
              <a:rPr lang="it-IT" sz="1800" dirty="0"/>
              <a:t>In questa nuova versione del progetto ho anche implementato tramite </a:t>
            </a:r>
            <a:r>
              <a:rPr lang="it-IT" sz="1800" dirty="0" err="1"/>
              <a:t>Javascript</a:t>
            </a:r>
            <a:r>
              <a:rPr lang="it-IT" sz="1800" dirty="0"/>
              <a:t> l'apertura della </a:t>
            </a:r>
            <a:r>
              <a:rPr lang="it-IT" sz="1800" dirty="0" err="1"/>
              <a:t>navbar</a:t>
            </a:r>
            <a:r>
              <a:rPr lang="it-IT" sz="1800" dirty="0"/>
              <a:t> in versione mobile.</a:t>
            </a: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50510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DETTAGLI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1678" y="1426464"/>
            <a:ext cx="10178322" cy="4965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 smtClean="0"/>
              <a:t>Il sito web sarà fruibile sia da pc che da dispositivi mobile, con un design responsive si adatta a qualsiasi dispositivo</a:t>
            </a:r>
            <a:r>
              <a:rPr lang="it-IT" sz="1800" dirty="0" smtClean="0"/>
              <a:t>.</a:t>
            </a:r>
          </a:p>
          <a:p>
            <a:pPr marL="0" indent="0">
              <a:buNone/>
            </a:pPr>
            <a:r>
              <a:rPr lang="it-IT" sz="1800" dirty="0" smtClean="0"/>
              <a:t>Ci tengo a precisare che nella pagina utente, non avendo ancora un login vero e proprio con </a:t>
            </a:r>
            <a:r>
              <a:rPr lang="it-IT" sz="1800" dirty="0" err="1" smtClean="0"/>
              <a:t>db</a:t>
            </a:r>
            <a:r>
              <a:rPr lang="it-IT" sz="1800" dirty="0" smtClean="0"/>
              <a:t> ho deciso di implementare soltanto la pagina per la scelta dei saloni preferiti, senza implementare ad esempio la pagina per la modifica delle info personali poiché avrebbe poco senso.</a:t>
            </a:r>
          </a:p>
          <a:p>
            <a:pPr marL="0" indent="0">
              <a:buNone/>
            </a:pPr>
            <a:r>
              <a:rPr lang="it-IT" sz="1800" dirty="0" smtClean="0"/>
              <a:t>Anche per le pagine del menu della home vale lo stesso discorso, ho implementato soltanto la pagina che sto presentando in quanto lo scopo del mhw2 era quella di usare </a:t>
            </a:r>
            <a:r>
              <a:rPr lang="it-IT" sz="1800" dirty="0" err="1" smtClean="0"/>
              <a:t>Javascript</a:t>
            </a:r>
            <a:r>
              <a:rPr lang="it-IT" sz="1800" dirty="0" smtClean="0"/>
              <a:t> per la gestione dei preferiti.</a:t>
            </a:r>
          </a:p>
          <a:p>
            <a:pPr marL="0" indent="0">
              <a:buNone/>
            </a:pPr>
            <a:r>
              <a:rPr lang="it-IT" sz="1800" dirty="0" smtClean="0"/>
              <a:t>Non presento ovviamente la pagina home in quanto già mostrata nello scorso </a:t>
            </a:r>
            <a:r>
              <a:rPr lang="it-IT" sz="1800" dirty="0" err="1" smtClean="0"/>
              <a:t>homework</a:t>
            </a:r>
            <a:r>
              <a:rPr lang="it-IT" sz="1800" dirty="0" smtClean="0"/>
              <a:t>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70106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Funzionamento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1678" y="1353312"/>
            <a:ext cx="10178322" cy="5230367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 smtClean="0"/>
              <a:t>Per il funzionamento della </a:t>
            </a:r>
            <a:r>
              <a:rPr lang="it-IT" sz="1800" dirty="0" err="1" smtClean="0"/>
              <a:t>navbar</a:t>
            </a:r>
            <a:r>
              <a:rPr lang="it-IT" sz="1800" dirty="0" smtClean="0"/>
              <a:t> per mobile ho semplicemente cambiato il </a:t>
            </a:r>
            <a:r>
              <a:rPr lang="it-IT" sz="1800" dirty="0" err="1" smtClean="0"/>
              <a:t>css</a:t>
            </a:r>
            <a:r>
              <a:rPr lang="it-IT" sz="1800" dirty="0" smtClean="0"/>
              <a:t> per le parti interessate per renderlo responsive e bello esteticamente, ho successivamente associato degli </a:t>
            </a:r>
            <a:r>
              <a:rPr lang="it-IT" sz="1800" dirty="0" err="1" smtClean="0"/>
              <a:t>eventlistener</a:t>
            </a:r>
            <a:r>
              <a:rPr lang="it-IT" sz="1800" dirty="0" smtClean="0"/>
              <a:t> ai bottoni per aprire e chiudere il menu per poi al click chiamare la funzione che aggiunge le classi </a:t>
            </a:r>
            <a:r>
              <a:rPr lang="it-IT" sz="1800" dirty="0" err="1" smtClean="0"/>
              <a:t>css</a:t>
            </a:r>
            <a:r>
              <a:rPr lang="it-IT" sz="1800" dirty="0" smtClean="0"/>
              <a:t> adatte al menu da mobile.</a:t>
            </a:r>
          </a:p>
          <a:p>
            <a:pPr marL="0" indent="0">
              <a:buNone/>
            </a:pPr>
            <a:r>
              <a:rPr lang="it-IT" sz="1800" dirty="0" smtClean="0"/>
              <a:t>Per quanto riguarda </a:t>
            </a:r>
            <a:r>
              <a:rPr lang="it-IT" sz="1800" dirty="0" err="1" smtClean="0"/>
              <a:t>inevece</a:t>
            </a:r>
            <a:r>
              <a:rPr lang="it-IT" sz="1800" dirty="0" smtClean="0"/>
              <a:t> l’aggiunta dei saloni nella pagina, ho intanto salvato come array di oggetti </a:t>
            </a:r>
            <a:r>
              <a:rPr lang="it-IT" sz="1800" dirty="0" err="1" smtClean="0"/>
              <a:t>js</a:t>
            </a:r>
            <a:r>
              <a:rPr lang="it-IT" sz="1800" dirty="0" smtClean="0"/>
              <a:t> nel file content.js i tre saloni con le corrispettive informazioni necessarie. Poi ho inserito queste informazioni con una soluzione forse più avanzata che personalmente non ho visto a lezione, ovvero l’uso di «</a:t>
            </a:r>
            <a:r>
              <a:rPr lang="it-IT" sz="1800" dirty="0" err="1" smtClean="0"/>
              <a:t>template</a:t>
            </a:r>
            <a:r>
              <a:rPr lang="it-IT" sz="1800" dirty="0" smtClean="0"/>
              <a:t>».</a:t>
            </a:r>
          </a:p>
          <a:p>
            <a:pPr marL="0" indent="0">
              <a:buNone/>
            </a:pPr>
            <a:r>
              <a:rPr lang="it-IT" sz="1800" dirty="0" smtClean="0"/>
              <a:t>Ho preso il </a:t>
            </a:r>
            <a:r>
              <a:rPr lang="it-IT" sz="1800" dirty="0" err="1" smtClean="0"/>
              <a:t>template</a:t>
            </a:r>
            <a:r>
              <a:rPr lang="it-IT" sz="1800" dirty="0" smtClean="0"/>
              <a:t> tramite </a:t>
            </a:r>
            <a:r>
              <a:rPr lang="it-IT" sz="1800" dirty="0" err="1" smtClean="0"/>
              <a:t>js</a:t>
            </a:r>
            <a:r>
              <a:rPr lang="it-IT" sz="1800" dirty="0" smtClean="0"/>
              <a:t> dalla pagina html, l’ho clonato e poi ho sostituito i campi interessati con le informazioni provenienti dal file content.js. Una soluzione a parare mio più pulita nel codice e più veloce da implementare, che già conoscevo e pertanto ho utilizzato. </a:t>
            </a:r>
          </a:p>
          <a:p>
            <a:pPr marL="0" indent="0">
              <a:buNone/>
            </a:pPr>
            <a:r>
              <a:rPr lang="it-IT" sz="1800" dirty="0" smtClean="0"/>
              <a:t>La gestione dei preferiti invece funziona semplicemente andando a clonare e aggiungere il «div» del salone selezionato come preferito nella sezione dei preferiti.</a:t>
            </a:r>
            <a:endParaRPr lang="it-IT" sz="18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636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PAGE 1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74" y="1874517"/>
            <a:ext cx="9909330" cy="4517644"/>
          </a:xfrm>
        </p:spPr>
      </p:pic>
    </p:spTree>
    <p:extLst>
      <p:ext uri="{BB962C8B-B14F-4D97-AF65-F5344CB8AC3E}">
        <p14:creationId xmlns:p14="http://schemas.microsoft.com/office/powerpoint/2010/main" val="42518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PAGE 1 MOBILE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756155"/>
            <a:ext cx="2179617" cy="4640477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939" y="1756155"/>
            <a:ext cx="2108725" cy="464047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108192" y="2075688"/>
            <a:ext cx="57332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Come si può vedere la pagina cambia rispetto alla controparte desktop. Ho implementato come detto prima un menu che si può chiudere e aprire nella versione mobile.</a:t>
            </a:r>
          </a:p>
          <a:p>
            <a:endParaRPr lang="it-IT" dirty="0"/>
          </a:p>
          <a:p>
            <a:r>
              <a:rPr lang="it-IT" dirty="0" smtClean="0"/>
              <a:t>La dimensione dei div dei saloni cambia in larghezza.</a:t>
            </a:r>
          </a:p>
          <a:p>
            <a:endParaRPr lang="it-IT" dirty="0"/>
          </a:p>
          <a:p>
            <a:r>
              <a:rPr lang="it-IT" dirty="0" smtClean="0"/>
              <a:t>E cambia anche la dimensione del input </a:t>
            </a:r>
            <a:r>
              <a:rPr lang="it-IT" dirty="0" err="1" smtClean="0"/>
              <a:t>search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Ho aggiunto ovviamente un bottone per aprire il menu laterale nella parte alta della pagina.</a:t>
            </a:r>
          </a:p>
          <a:p>
            <a:endParaRPr lang="it-IT" dirty="0"/>
          </a:p>
          <a:p>
            <a:r>
              <a:rPr lang="it-IT" dirty="0" smtClean="0"/>
              <a:t>Margine inferiore e superiore che è sempre del 10% sia a menu chiuso che aperto.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909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Spero ch</a:t>
            </a:r>
            <a:r>
              <a:rPr lang="it-IT" dirty="0" smtClean="0"/>
              <a:t>e la pagina da me creata sia gradevole e soprattutto funzionale.</a:t>
            </a:r>
          </a:p>
          <a:p>
            <a:pPr marL="0" indent="0">
              <a:buNone/>
            </a:pPr>
            <a:r>
              <a:rPr lang="it-IT" dirty="0" smtClean="0"/>
              <a:t>Le altre sezioni ovviamente come detto prima verranno implementate più avanti a progetto ultimato quando avremo già fatto anche </a:t>
            </a:r>
            <a:r>
              <a:rPr lang="it-IT" dirty="0" err="1" smtClean="0"/>
              <a:t>mysql</a:t>
            </a:r>
            <a:r>
              <a:rPr lang="it-IT" dirty="0" smtClean="0"/>
              <a:t> e </a:t>
            </a:r>
            <a:r>
              <a:rPr lang="it-IT" dirty="0" err="1" smtClean="0"/>
              <a:t>php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Saluti, Matteo Busacca.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088358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132</TotalTime>
  <Words>590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Barber App MWH2</vt:lpstr>
      <vt:lpstr>PRESENTAZIONE</vt:lpstr>
      <vt:lpstr>DETTAGLI</vt:lpstr>
      <vt:lpstr>Funzionamento</vt:lpstr>
      <vt:lpstr>PAGE 1</vt:lpstr>
      <vt:lpstr>PAGE 1 MOBILE</vt:lpstr>
      <vt:lpstr>fine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MWH1</dc:title>
  <dc:creator>Matteo Busacca</dc:creator>
  <cp:lastModifiedBy>Matteo Busacca</cp:lastModifiedBy>
  <cp:revision>10</cp:revision>
  <dcterms:created xsi:type="dcterms:W3CDTF">2021-03-27T10:43:40Z</dcterms:created>
  <dcterms:modified xsi:type="dcterms:W3CDTF">2021-04-12T15:33:41Z</dcterms:modified>
</cp:coreProperties>
</file>