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59" r:id="rId5"/>
    <p:sldId id="260" r:id="rId6"/>
    <p:sldId id="267" r:id="rId7"/>
    <p:sldId id="268"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it-IT" smtClean="0"/>
              <a:t>Fare clic per modificare lo stile del titolo</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4/24/2021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4/24/2021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4/24/2021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1257300" y="2909102"/>
            <a:ext cx="4800600" cy="299639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6633864" y="2909102"/>
            <a:ext cx="4800600" cy="299639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4/24/2021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4/24/2021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4/24/2021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it-IT" smtClean="0"/>
              <a:t>Fare clic per modificare lo stile del titolo</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4/24/2021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it-IT" smtClean="0"/>
              <a:t>Fare clic per modificare lo stile del titolo</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4/24/2021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4/24/2021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sz="6000" dirty="0" err="1" smtClean="0"/>
              <a:t>Barber</a:t>
            </a:r>
            <a:r>
              <a:rPr lang="it-IT" sz="6000" dirty="0"/>
              <a:t/>
            </a:r>
            <a:br>
              <a:rPr lang="it-IT" sz="6000" dirty="0"/>
            </a:br>
            <a:r>
              <a:rPr lang="it-IT" sz="6000" dirty="0" err="1" smtClean="0"/>
              <a:t>App</a:t>
            </a:r>
            <a:r>
              <a:rPr lang="it-IT" dirty="0" smtClean="0"/>
              <a:t/>
            </a:r>
            <a:br>
              <a:rPr lang="it-IT" dirty="0" smtClean="0"/>
            </a:br>
            <a:r>
              <a:rPr lang="it-IT" sz="1800" dirty="0" smtClean="0"/>
              <a:t>MWH3</a:t>
            </a:r>
            <a:endParaRPr lang="it-IT" dirty="0"/>
          </a:p>
        </p:txBody>
      </p:sp>
      <p:sp>
        <p:nvSpPr>
          <p:cNvPr id="3" name="Sottotitolo 2"/>
          <p:cNvSpPr>
            <a:spLocks noGrp="1"/>
          </p:cNvSpPr>
          <p:nvPr>
            <p:ph type="subTitle" idx="1"/>
          </p:nvPr>
        </p:nvSpPr>
        <p:spPr/>
        <p:txBody>
          <a:bodyPr>
            <a:normAutofit lnSpcReduction="10000"/>
          </a:bodyPr>
          <a:lstStyle/>
          <a:p>
            <a:r>
              <a:rPr lang="it-IT" dirty="0" smtClean="0"/>
              <a:t>MATTEO BUSACCA</a:t>
            </a:r>
          </a:p>
          <a:p>
            <a:r>
              <a:rPr lang="it-IT" dirty="0" smtClean="0"/>
              <a:t>O46002032</a:t>
            </a:r>
            <a:endParaRPr lang="it-IT" dirty="0"/>
          </a:p>
        </p:txBody>
      </p:sp>
    </p:spTree>
    <p:extLst>
      <p:ext uri="{BB962C8B-B14F-4D97-AF65-F5344CB8AC3E}">
        <p14:creationId xmlns:p14="http://schemas.microsoft.com/office/powerpoint/2010/main" val="3799213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PRESENTAZIONE</a:t>
            </a:r>
            <a:endParaRPr lang="it-IT" dirty="0"/>
          </a:p>
        </p:txBody>
      </p:sp>
      <p:sp>
        <p:nvSpPr>
          <p:cNvPr id="3" name="Segnaposto contenuto 2"/>
          <p:cNvSpPr>
            <a:spLocks noGrp="1"/>
          </p:cNvSpPr>
          <p:nvPr>
            <p:ph idx="1"/>
          </p:nvPr>
        </p:nvSpPr>
        <p:spPr>
          <a:xfrm>
            <a:off x="1251678" y="1645920"/>
            <a:ext cx="10178322" cy="4745735"/>
          </a:xfrm>
        </p:spPr>
        <p:txBody>
          <a:bodyPr/>
          <a:lstStyle/>
          <a:p>
            <a:pPr marL="0" indent="0">
              <a:buNone/>
            </a:pPr>
            <a:r>
              <a:rPr lang="it-IT" sz="1800" dirty="0" smtClean="0"/>
              <a:t>Nel </a:t>
            </a:r>
            <a:r>
              <a:rPr lang="it-IT" sz="1800" dirty="0" smtClean="0"/>
              <a:t>terzo mini </a:t>
            </a:r>
            <a:r>
              <a:rPr lang="it-IT" sz="1800" dirty="0" err="1" smtClean="0"/>
              <a:t>homework</a:t>
            </a:r>
            <a:r>
              <a:rPr lang="it-IT" sz="1800" dirty="0" smtClean="0"/>
              <a:t>, ho scelto di implementare tre funzioni aggiuntive con due API REST.</a:t>
            </a:r>
          </a:p>
          <a:p>
            <a:pPr marL="342900" indent="-342900">
              <a:buFont typeface="+mj-lt"/>
              <a:buAutoNum type="arabicPeriod"/>
            </a:pPr>
            <a:r>
              <a:rPr lang="it-IT" sz="1800" dirty="0" smtClean="0"/>
              <a:t>La prima API serve a </a:t>
            </a:r>
            <a:r>
              <a:rPr lang="it-IT" sz="1800" dirty="0" err="1" smtClean="0"/>
              <a:t>geolocalizzare</a:t>
            </a:r>
            <a:r>
              <a:rPr lang="it-IT" sz="1800" dirty="0" smtClean="0"/>
              <a:t> ogni salone in una mappa di </a:t>
            </a:r>
            <a:r>
              <a:rPr lang="it-IT" sz="1800" dirty="0" err="1" smtClean="0"/>
              <a:t>Maps</a:t>
            </a:r>
            <a:r>
              <a:rPr lang="it-IT" sz="1800" dirty="0" smtClean="0"/>
              <a:t>, con questa API ho anche implementato una funzione che mi permette di vedere solo i saloni vicini a me.</a:t>
            </a:r>
          </a:p>
          <a:p>
            <a:pPr marL="342900" indent="-342900">
              <a:buFont typeface="+mj-lt"/>
              <a:buAutoNum type="arabicPeriod"/>
            </a:pPr>
            <a:r>
              <a:rPr lang="it-IT" sz="1800" dirty="0" smtClean="0"/>
              <a:t>La seconda API serve a generare codici QR che in questo caso ho usato banalmente per condividere il salone che ci interessa con altri utenti. E’ una funzione abbastanza stupida ma potrebbe essere interessante dal momento i cui verrà implementato il database e quindi il sistema di prenotazion</a:t>
            </a:r>
            <a:r>
              <a:rPr lang="it-IT" sz="1800" dirty="0" smtClean="0"/>
              <a:t>e,  il QR potrebbe essere utile per riconoscere l’appuntamento da parte del commerciante.</a:t>
            </a:r>
            <a:endParaRPr lang="it-IT" sz="1800" dirty="0"/>
          </a:p>
          <a:p>
            <a:pPr marL="0" indent="0">
              <a:buNone/>
            </a:pPr>
            <a:endParaRPr lang="it-IT" sz="1800" dirty="0"/>
          </a:p>
        </p:txBody>
      </p:sp>
    </p:spTree>
    <p:extLst>
      <p:ext uri="{BB962C8B-B14F-4D97-AF65-F5344CB8AC3E}">
        <p14:creationId xmlns:p14="http://schemas.microsoft.com/office/powerpoint/2010/main" val="1505103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Funzionamento</a:t>
            </a:r>
            <a:endParaRPr lang="it-IT" dirty="0"/>
          </a:p>
        </p:txBody>
      </p:sp>
      <p:sp>
        <p:nvSpPr>
          <p:cNvPr id="3" name="Segnaposto contenuto 2"/>
          <p:cNvSpPr>
            <a:spLocks noGrp="1"/>
          </p:cNvSpPr>
          <p:nvPr>
            <p:ph idx="1"/>
          </p:nvPr>
        </p:nvSpPr>
        <p:spPr>
          <a:xfrm>
            <a:off x="1251678" y="1353312"/>
            <a:ext cx="10178322" cy="5230367"/>
          </a:xfrm>
        </p:spPr>
        <p:txBody>
          <a:bodyPr/>
          <a:lstStyle/>
          <a:p>
            <a:pPr marL="0" indent="0">
              <a:buNone/>
            </a:pPr>
            <a:r>
              <a:rPr lang="it-IT" dirty="0" smtClean="0"/>
              <a:t>Nella pagina dei salon</a:t>
            </a:r>
            <a:r>
              <a:rPr lang="it-IT" dirty="0" smtClean="0"/>
              <a:t>i mostrata nello scorso mini </a:t>
            </a:r>
            <a:r>
              <a:rPr lang="it-IT" dirty="0" err="1" smtClean="0"/>
              <a:t>homework</a:t>
            </a:r>
            <a:r>
              <a:rPr lang="it-IT" dirty="0" smtClean="0"/>
              <a:t>, ho aggiunto un bottone «Mostra solo quelli vicini a me» che ci mostra soltanto i saloni della città in cui ci troviamo.</a:t>
            </a:r>
          </a:p>
          <a:p>
            <a:pPr marL="0" indent="0">
              <a:buNone/>
            </a:pPr>
            <a:r>
              <a:rPr lang="it-IT" dirty="0" smtClean="0"/>
              <a:t>Nei dettagli ho aggiunto la possibilità di mostrare il salone sulla mappa, e il bottone per mostrare il codice QR del salone.</a:t>
            </a:r>
            <a:endParaRPr lang="it-IT" dirty="0"/>
          </a:p>
        </p:txBody>
      </p:sp>
    </p:spTree>
    <p:extLst>
      <p:ext uri="{BB962C8B-B14F-4D97-AF65-F5344CB8AC3E}">
        <p14:creationId xmlns:p14="http://schemas.microsoft.com/office/powerpoint/2010/main" val="736369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PAGE 1</a:t>
            </a:r>
            <a:endParaRPr lang="it-IT" dirty="0"/>
          </a:p>
        </p:txBody>
      </p:sp>
      <p:pic>
        <p:nvPicPr>
          <p:cNvPr id="5" name="Segnaposto contenut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8" y="1709928"/>
            <a:ext cx="10157613" cy="4572508"/>
          </a:xfrm>
        </p:spPr>
      </p:pic>
    </p:spTree>
    <p:extLst>
      <p:ext uri="{BB962C8B-B14F-4D97-AF65-F5344CB8AC3E}">
        <p14:creationId xmlns:p14="http://schemas.microsoft.com/office/powerpoint/2010/main" val="425185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PAGE 1 MOBILE</a:t>
            </a:r>
            <a:endParaRPr lang="it-IT" dirty="0"/>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2493" y="1500123"/>
            <a:ext cx="2135891" cy="4640477"/>
          </a:xfrm>
        </p:spPr>
      </p:pic>
      <p:sp>
        <p:nvSpPr>
          <p:cNvPr id="8" name="CasellaDiTesto 7"/>
          <p:cNvSpPr txBox="1"/>
          <p:nvPr/>
        </p:nvSpPr>
        <p:spPr>
          <a:xfrm>
            <a:off x="6108192" y="2075688"/>
            <a:ext cx="5733288" cy="2031325"/>
          </a:xfrm>
          <a:prstGeom prst="rect">
            <a:avLst/>
          </a:prstGeom>
          <a:noFill/>
        </p:spPr>
        <p:txBody>
          <a:bodyPr wrap="square" rtlCol="0">
            <a:spAutoFit/>
          </a:bodyPr>
          <a:lstStyle/>
          <a:p>
            <a:r>
              <a:rPr lang="it-IT" dirty="0" smtClean="0"/>
              <a:t>Nella pagine Desktop tutto è rimasto invariato tranne i tre bottoni che ho evidenziato.</a:t>
            </a:r>
          </a:p>
          <a:p>
            <a:r>
              <a:rPr lang="it-IT" dirty="0" smtClean="0"/>
              <a:t>Il margine tra i div del </a:t>
            </a:r>
            <a:r>
              <a:rPr lang="it-IT" dirty="0" err="1" smtClean="0"/>
              <a:t>header</a:t>
            </a:r>
            <a:r>
              <a:rPr lang="it-IT" dirty="0" smtClean="0"/>
              <a:t> sono gestiti tutti con </a:t>
            </a:r>
            <a:r>
              <a:rPr lang="it-IT" dirty="0" err="1" smtClean="0"/>
              <a:t>flex</a:t>
            </a:r>
            <a:r>
              <a:rPr lang="it-IT" dirty="0" smtClean="0"/>
              <a:t> quindi non hanno delle dimensioni fisse che posso indicare.</a:t>
            </a:r>
          </a:p>
          <a:p>
            <a:r>
              <a:rPr lang="it-IT" dirty="0" smtClean="0"/>
              <a:t>Il cambiamento avviene nella controparte mobile dove cambio la direzione della </a:t>
            </a:r>
            <a:r>
              <a:rPr lang="it-IT" dirty="0" err="1" smtClean="0"/>
              <a:t>flexbox</a:t>
            </a:r>
            <a:r>
              <a:rPr lang="it-IT" dirty="0" smtClean="0"/>
              <a:t>.</a:t>
            </a:r>
          </a:p>
          <a:p>
            <a:r>
              <a:rPr lang="it-IT" dirty="0" smtClean="0"/>
              <a:t>Il resto rimane tutto invariato.</a:t>
            </a:r>
            <a:endParaRPr lang="it-IT" dirty="0"/>
          </a:p>
        </p:txBody>
      </p:sp>
    </p:spTree>
    <p:extLst>
      <p:ext uri="{BB962C8B-B14F-4D97-AF65-F5344CB8AC3E}">
        <p14:creationId xmlns:p14="http://schemas.microsoft.com/office/powerpoint/2010/main" val="3309098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PAGE 2</a:t>
            </a:r>
            <a:endParaRPr lang="it-IT" dirty="0"/>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8776" y="2286000"/>
            <a:ext cx="7963398" cy="3594100"/>
          </a:xfrm>
        </p:spPr>
      </p:pic>
    </p:spTree>
    <p:extLst>
      <p:ext uri="{BB962C8B-B14F-4D97-AF65-F5344CB8AC3E}">
        <p14:creationId xmlns:p14="http://schemas.microsoft.com/office/powerpoint/2010/main" val="3519288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PAGE </a:t>
            </a:r>
            <a:r>
              <a:rPr lang="it-IT" dirty="0"/>
              <a:t>3</a:t>
            </a:r>
            <a:endParaRPr lang="it-IT" dirty="0"/>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2801" y="2286000"/>
            <a:ext cx="8015347" cy="3594100"/>
          </a:xfrm>
        </p:spPr>
      </p:pic>
    </p:spTree>
    <p:extLst>
      <p:ext uri="{BB962C8B-B14F-4D97-AF65-F5344CB8AC3E}">
        <p14:creationId xmlns:p14="http://schemas.microsoft.com/office/powerpoint/2010/main" val="932126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fine</a:t>
            </a:r>
            <a:endParaRPr lang="it-IT" dirty="0"/>
          </a:p>
        </p:txBody>
      </p:sp>
      <p:sp>
        <p:nvSpPr>
          <p:cNvPr id="3" name="Segnaposto contenuto 2"/>
          <p:cNvSpPr>
            <a:spLocks noGrp="1"/>
          </p:cNvSpPr>
          <p:nvPr>
            <p:ph idx="1"/>
          </p:nvPr>
        </p:nvSpPr>
        <p:spPr/>
        <p:txBody>
          <a:bodyPr/>
          <a:lstStyle/>
          <a:p>
            <a:pPr marL="0" indent="0">
              <a:buNone/>
            </a:pPr>
            <a:r>
              <a:rPr lang="it-IT" dirty="0" smtClean="0"/>
              <a:t>Spero che la pagina da me creata sia gradevole e soprattutto funzionale.</a:t>
            </a:r>
          </a:p>
          <a:p>
            <a:pPr marL="0" indent="0">
              <a:buNone/>
            </a:pPr>
            <a:r>
              <a:rPr lang="it-IT" smtClean="0"/>
              <a:t>Saluti</a:t>
            </a:r>
            <a:r>
              <a:rPr lang="it-IT" dirty="0" smtClean="0"/>
              <a:t>, Matteo Busacca.</a:t>
            </a:r>
            <a:endParaRPr lang="it-IT" dirty="0"/>
          </a:p>
        </p:txBody>
      </p:sp>
    </p:spTree>
    <p:extLst>
      <p:ext uri="{BB962C8B-B14F-4D97-AF65-F5344CB8AC3E}">
        <p14:creationId xmlns:p14="http://schemas.microsoft.com/office/powerpoint/2010/main" val="140088358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150</TotalTime>
  <Words>264</Words>
  <Application>Microsoft Office PowerPoint</Application>
  <PresentationFormat>Widescreen</PresentationFormat>
  <Paragraphs>21</Paragraphs>
  <Slides>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vt:i4>
      </vt:variant>
    </vt:vector>
  </HeadingPairs>
  <TitlesOfParts>
    <vt:vector size="12" baseType="lpstr">
      <vt:lpstr>Arial</vt:lpstr>
      <vt:lpstr>Gill Sans MT</vt:lpstr>
      <vt:lpstr>Impact</vt:lpstr>
      <vt:lpstr>Badge</vt:lpstr>
      <vt:lpstr>Barber App MWH3</vt:lpstr>
      <vt:lpstr>PRESENTAZIONE</vt:lpstr>
      <vt:lpstr>Funzionamento</vt:lpstr>
      <vt:lpstr>PAGE 1</vt:lpstr>
      <vt:lpstr>PAGE 1 MOBILE</vt:lpstr>
      <vt:lpstr>PAGE 2</vt:lpstr>
      <vt:lpstr>PAGE 3</vt:lpstr>
      <vt:lpstr>fine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MWH1</dc:title>
  <dc:creator>Matteo Busacca</dc:creator>
  <cp:lastModifiedBy>Matteo Busacca</cp:lastModifiedBy>
  <cp:revision>13</cp:revision>
  <dcterms:created xsi:type="dcterms:W3CDTF">2021-03-27T10:43:40Z</dcterms:created>
  <dcterms:modified xsi:type="dcterms:W3CDTF">2021-04-24T10:23:17Z</dcterms:modified>
</cp:coreProperties>
</file>