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7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Economica" panose="020B0604020202020204" charset="0"/>
      <p:regular r:id="rId10"/>
      <p:bold r:id="rId11"/>
      <p:italic r:id="rId12"/>
      <p:boldItalic r:id="rId13"/>
    </p:embeddedFont>
    <p:embeddedFont>
      <p:font typeface="Wingdings 3" panose="05040102010807070707" pitchFamily="18" charset="2"/>
      <p:regular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47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68178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58335328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6278182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764163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9725373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2524292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2404837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5402080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17937191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69829674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22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0793007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88405879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61427299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9408641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2737596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08449349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2586124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30936667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49414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ctrTitle"/>
          </p:nvPr>
        </p:nvSpPr>
        <p:spPr>
          <a:xfrm>
            <a:off x="2880000" y="2571750"/>
            <a:ext cx="3600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ru-RU" sz="3000" dirty="0" smtClean="0"/>
              <a:t>Переименов</a:t>
            </a:r>
            <a:r>
              <a:rPr lang="ru-RU" sz="3000" dirty="0" smtClean="0"/>
              <a:t>ания изображения</a:t>
            </a:r>
            <a:r>
              <a:rPr lang="ru-RU" b="1" dirty="0"/>
              <a:t/>
            </a:r>
            <a:br>
              <a:rPr lang="ru-RU" b="1" dirty="0"/>
            </a:br>
            <a:endParaRPr sz="2400" dirty="0"/>
          </a:p>
        </p:txBody>
      </p:sp>
      <p:sp>
        <p:nvSpPr>
          <p:cNvPr id="56" name="Google Shape;56;p11"/>
          <p:cNvSpPr txBox="1"/>
          <p:nvPr/>
        </p:nvSpPr>
        <p:spPr>
          <a:xfrm>
            <a:off x="3245550" y="3375625"/>
            <a:ext cx="26529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b="0" i="0" u="none" strike="noStrike" cap="none" dirty="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Автор:</a:t>
            </a:r>
            <a:endParaRPr b="0" i="0" u="none" strike="noStrike" cap="none" dirty="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b="0" i="0" u="none" strike="noStrike" cap="none" dirty="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студент  </a:t>
            </a:r>
            <a:r>
              <a:rPr lang="ru" b="0" i="0" u="none" strike="noStrike" cap="none" dirty="0" smtClean="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163 </a:t>
            </a:r>
            <a:r>
              <a:rPr lang="ru" b="0" i="0" u="none" strike="noStrike" cap="none" dirty="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группы</a:t>
            </a:r>
            <a:endParaRPr b="0" i="0" u="none" strike="noStrike" cap="none" dirty="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" dirty="0" smtClean="0">
                <a:latin typeface="Economica"/>
                <a:ea typeface="Economica"/>
                <a:cs typeface="Economica"/>
                <a:sym typeface="Economica"/>
              </a:rPr>
              <a:t>Бутаков Матвей</a:t>
            </a:r>
            <a:endParaRPr b="0" i="0" u="none" strike="noStrike" cap="none" dirty="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311700" y="52055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dirty="0"/>
              <a:t>Актуальность темы</a:t>
            </a:r>
            <a:endParaRPr dirty="0"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1"/>
          </p:nvPr>
        </p:nvSpPr>
        <p:spPr>
          <a:xfrm>
            <a:off x="311700" y="2541787"/>
            <a:ext cx="8520600" cy="13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dirty="0" smtClean="0"/>
              <a:t>Данная программа упростит сортировку фотографий по времени и переименует их в дату создания</a:t>
            </a:r>
            <a:r>
              <a:rPr lang="en-US" dirty="0" smtClean="0"/>
              <a:t>.</a:t>
            </a:r>
            <a:endParaRPr lang="ru-RU" dirty="0" smtClean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311700" y="393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/>
              <a:t>Цель и задачи проекта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311700" y="1577256"/>
            <a:ext cx="85206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dirty="0" smtClean="0"/>
              <a:t>Цель</a:t>
            </a:r>
            <a:r>
              <a:rPr lang="ru" dirty="0"/>
              <a:t>:  </a:t>
            </a:r>
            <a:endParaRPr lang="ru" dirty="0" smtClean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dirty="0" smtClean="0"/>
              <a:t>Написание программы</a:t>
            </a: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dirty="0" smtClean="0"/>
              <a:t>Задачи</a:t>
            </a:r>
            <a:r>
              <a:rPr lang="ru" dirty="0"/>
              <a:t>:</a:t>
            </a:r>
            <a:endParaRPr dirty="0"/>
          </a:p>
          <a:p>
            <a:pPr lvl="0" algn="ctr">
              <a:lnSpc>
                <a:spcPct val="100000"/>
              </a:lnSpc>
              <a:spcBef>
                <a:spcPts val="1600"/>
              </a:spcBef>
              <a:buAutoNum type="arabicPeriod"/>
            </a:pPr>
            <a:r>
              <a:rPr lang="ru" dirty="0"/>
              <a:t>Смысловое представление задумки</a:t>
            </a:r>
            <a:r>
              <a:rPr lang="ru" dirty="0" smtClean="0"/>
              <a:t>;</a:t>
            </a:r>
          </a:p>
          <a:p>
            <a:pPr lvl="0" algn="ctr">
              <a:lnSpc>
                <a:spcPct val="100000"/>
              </a:lnSpc>
              <a:spcBef>
                <a:spcPts val="1600"/>
              </a:spcBef>
              <a:buAutoNum type="arabicPeriod"/>
            </a:pPr>
            <a:r>
              <a:rPr lang="ru" dirty="0" smtClean="0"/>
              <a:t>Написание программы</a:t>
            </a:r>
            <a:r>
              <a:rPr lang="en-US" dirty="0" smtClean="0"/>
              <a:t>.</a:t>
            </a:r>
            <a:endParaRPr lang="ru" dirty="0"/>
          </a:p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en-US" dirty="0" smtClean="0"/>
          </a:p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dirty="0" smtClean="0"/>
              <a:t>Тестирование программ</a:t>
            </a:r>
            <a:r>
              <a:rPr lang="ru-RU" dirty="0"/>
              <a:t>ы</a:t>
            </a:r>
            <a:r>
              <a:rPr lang="ru" dirty="0" smtClean="0"/>
              <a:t>;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/>
              <a:t>Средства разработки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806225"/>
            <a:ext cx="8520600" cy="27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 smtClean="0"/>
          </a:p>
          <a:p>
            <a:pPr marL="285750" lvl="0" indent="-2857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285750" lvl="0" indent="-2857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 smtClean="0"/>
          </a:p>
          <a:p>
            <a:pPr marL="285750" lvl="0" indent="-2857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 smtClean="0"/>
              <a:t>Среда разработки(Текстовый редактор): </a:t>
            </a:r>
            <a:r>
              <a:rPr lang="en-US" dirty="0" smtClean="0"/>
              <a:t>Eclipse</a:t>
            </a:r>
            <a:endParaRPr dirty="0"/>
          </a:p>
          <a:p>
            <a:pPr marL="285750" lvl="0" indent="-285750" algn="ctr" rtl="0">
              <a:lnSpc>
                <a:spcPct val="115000"/>
              </a:lnSpc>
              <a:spcBef>
                <a:spcPts val="3200"/>
              </a:spcBef>
              <a:spcAft>
                <a:spcPts val="1600"/>
              </a:spcAft>
              <a:buSzPts val="1800"/>
              <a:buChar char="●"/>
            </a:pPr>
            <a:r>
              <a:rPr lang="ru" dirty="0" smtClean="0"/>
              <a:t>Использованы</a:t>
            </a:r>
            <a:r>
              <a:rPr lang="ru" dirty="0"/>
              <a:t>: </a:t>
            </a:r>
            <a:r>
              <a:rPr lang="en-US" dirty="0" smtClean="0"/>
              <a:t>Java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/>
              <a:t>Функционал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285750" lvl="0" indent="-2857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endParaRPr lang="ru" dirty="0" smtClean="0"/>
          </a:p>
          <a:p>
            <a:pPr marL="285750" lvl="0" indent="-2857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endParaRPr lang="ru" dirty="0"/>
          </a:p>
          <a:p>
            <a:pPr marL="285750" lvl="0" indent="-2857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 dirty="0" smtClean="0"/>
              <a:t>,Имеется небольшое меню при запуске</a:t>
            </a:r>
            <a:r>
              <a:rPr lang="en-US" dirty="0" smtClean="0"/>
              <a:t>,</a:t>
            </a:r>
            <a:r>
              <a:rPr lang="ru" dirty="0" smtClean="0"/>
              <a:t> с кнопкой при нажатии на которую идёт переименование изоброжения по дате их создания</a:t>
            </a:r>
            <a:r>
              <a:rPr lang="en-US" dirty="0" smtClean="0"/>
              <a:t>.</a:t>
            </a:r>
            <a:endParaRPr dirty="0" smtClean="0"/>
          </a:p>
          <a:p>
            <a:pPr marL="285750" lvl="0" indent="-2857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 dirty="0" smtClean="0"/>
              <a:t>Присутству</a:t>
            </a:r>
            <a:r>
              <a:rPr lang="ru-RU" dirty="0" err="1" smtClean="0"/>
              <a:t>ет</a:t>
            </a:r>
            <a:r>
              <a:rPr lang="ru-RU" dirty="0" smtClean="0"/>
              <a:t> 2 папки</a:t>
            </a:r>
            <a:r>
              <a:rPr lang="en-US" dirty="0" smtClean="0"/>
              <a:t>,</a:t>
            </a:r>
            <a:r>
              <a:rPr lang="ru-RU" dirty="0" smtClean="0"/>
              <a:t>на начальные изображение и на переименованные</a:t>
            </a:r>
            <a:r>
              <a:rPr lang="ru" dirty="0" smtClean="0"/>
              <a:t>;</a:t>
            </a:r>
          </a:p>
          <a:p>
            <a:pPr marL="285750" lvl="0" indent="-2857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-RU" dirty="0" smtClean="0"/>
              <a:t>Индикатор отображение количества изображений в папке </a:t>
            </a:r>
            <a:r>
              <a:rPr lang="en-US" dirty="0" smtClean="0"/>
              <a:t>.</a:t>
            </a:r>
            <a:endParaRPr dirty="0" smtClean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dirty="0"/>
              <a:t>Пути модернизации</a:t>
            </a: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0" lvl="5" indent="0" algn="ctr">
              <a:buSzPts val="1800"/>
              <a:buNone/>
            </a:pPr>
            <a:endParaRPr dirty="0"/>
          </a:p>
          <a:p>
            <a:pPr lvl="5"/>
            <a:r>
              <a:rPr lang="ru-RU" sz="1200" dirty="0"/>
              <a:t>Смысловое представление задумки;</a:t>
            </a:r>
          </a:p>
          <a:p>
            <a:pPr lvl="5"/>
            <a:r>
              <a:rPr lang="ru-RU" sz="1200" dirty="0"/>
              <a:t>Написание программы.</a:t>
            </a:r>
          </a:p>
          <a:p>
            <a:pPr lvl="5"/>
            <a:r>
              <a:rPr lang="ru-RU" sz="1200" dirty="0"/>
              <a:t>Тестирование программы;</a:t>
            </a:r>
          </a:p>
          <a:p>
            <a:pPr lvl="5"/>
            <a:r>
              <a:rPr lang="ru-RU" sz="1200" dirty="0"/>
              <a:t>Исправление критических ошибок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dirty="0"/>
              <a:t>Источники информации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1143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 smtClean="0"/>
          </a:p>
          <a:p>
            <a: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 smtClean="0"/>
          </a:p>
          <a:p>
            <a: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Stackoverflow.com</a:t>
            </a:r>
            <a:r>
              <a:rPr lang="ru" dirty="0" smtClean="0"/>
              <a:t>;</a:t>
            </a:r>
            <a:endParaRPr lang="en-US" dirty="0" smtClean="0"/>
          </a:p>
          <a:p>
            <a: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Документация </a:t>
            </a:r>
            <a:r>
              <a:rPr lang="ru" dirty="0" smtClean="0"/>
              <a:t>Java;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</TotalTime>
  <Words>120</Words>
  <Application>Microsoft Office PowerPoint</Application>
  <PresentationFormat>Экран (16:9)</PresentationFormat>
  <Paragraphs>43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Economica</vt:lpstr>
      <vt:lpstr>Wingdings 3</vt:lpstr>
      <vt:lpstr>Century Gothic</vt:lpstr>
      <vt:lpstr>Arial</vt:lpstr>
      <vt:lpstr>Совет директоров</vt:lpstr>
      <vt:lpstr>Переименования изображения </vt:lpstr>
      <vt:lpstr>Актуальность темы</vt:lpstr>
      <vt:lpstr>Цель и задачи проекта</vt:lpstr>
      <vt:lpstr>Средства разработки</vt:lpstr>
      <vt:lpstr>Функционал</vt:lpstr>
      <vt:lpstr>Пути модернизации</vt:lpstr>
      <vt:lpstr>Источники информации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фанатский сайт по аниме  Neon Genesis Evangelion</dc:title>
  <dc:creator>User</dc:creator>
  <cp:lastModifiedBy>Пользователь Windows</cp:lastModifiedBy>
  <cp:revision>7</cp:revision>
  <dcterms:modified xsi:type="dcterms:W3CDTF">2020-06-19T04:42:11Z</dcterms:modified>
</cp:coreProperties>
</file>