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2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96D308-FE4B-4DFC-975E-EBE6D291FFE8}" type="datetimeFigureOut">
              <a:rPr lang="en-US" smtClean="0"/>
              <a:t>22-Mar-24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ECEFE-D0ED-42E4-8E7A-2BCF162F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1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625-882B-E02D-4416-693DB4ED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2122"/>
            <a:ext cx="8825658" cy="3329581"/>
          </a:xfrm>
        </p:spPr>
        <p:txBody>
          <a:bodyPr/>
          <a:lstStyle/>
          <a:p>
            <a:r>
              <a:rPr lang="en-US" dirty="0">
                <a:latin typeface="Söhne"/>
                <a:cs typeface="Times New Roman" panose="02020603050405020304" pitchFamily="18" charset="0"/>
              </a:rPr>
              <a:t>Introduction to Machine Learning and Scikit-learn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24D6-38C4-1347-ACB5-377C969F0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0849"/>
            <a:ext cx="8825658" cy="1543908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Understanding the basics and getting started	</a:t>
            </a:r>
          </a:p>
          <a:p>
            <a:r>
              <a:rPr lang="en-US" dirty="0">
                <a:latin typeface="Söhne"/>
              </a:rPr>
              <a:t>				</a:t>
            </a:r>
          </a:p>
          <a:p>
            <a:pPr algn="ctr"/>
            <a:r>
              <a:rPr lang="en-US" dirty="0">
                <a:latin typeface="Söhne"/>
              </a:rPr>
              <a:t>	By Mbuthi Mungai</a:t>
            </a:r>
          </a:p>
        </p:txBody>
      </p:sp>
    </p:spTree>
    <p:extLst>
      <p:ext uri="{BB962C8B-B14F-4D97-AF65-F5344CB8AC3E}">
        <p14:creationId xmlns:p14="http://schemas.microsoft.com/office/powerpoint/2010/main" val="211164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FC01-863F-7D13-8719-1F0120F6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ECECEC"/>
                </a:solidFill>
                <a:effectLst/>
                <a:latin typeface="Söhne"/>
                <a:cs typeface="Times New Roman" panose="02020603050405020304" pitchFamily="18" charset="0"/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9525-92F7-4B09-7BA5-6DAC7A3A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Machine learning is a subset of artificial intelligence that enables systems to learn from data, identify patterns, and make decisions with minimal human intervention.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AI vs. ML vs. DL: AI is the broadest concept, ML is a subset of AI focused on algorithms that learn from data, and DL is a subset of ML that uses neural networks with many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Importance: From personalized recommendations to autonomous vehicles, ML powers many technologies we use daily.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8976-9315-3ABF-BF84-B7BD85C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Types of Machine Learning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C8A9-460C-2EC4-3413-5E03FC6C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Supervised Learning: The algorithm learns from labeled data to predict outcomes for new, unseen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Unsupervised Learning: Deals with unlabeled data, helping to discover hidden patterns and relationships.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Reinforcement Learning: An approach where an agent learns to make decisions by taking actions in an environment to achieve rewards.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3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B4F6-5DF4-99FA-BCF7-5F4F47E0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Introduction to scikit-learn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A407-A979-D0D9-D290-5D84116C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Scikit-learn is a free, open-source machine learning library for Python, known for its simplicity and efficiency.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Popular for data mining and data analysis, offering tools for classification, regression, clustering, and more.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Ecosystem: Integrates well with other Python libraries like NumPy, SciPy, and pandas, making it a cornerstone of the Python data science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1DD6-DF7A-04F1-8848-C798B56F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Setting Up scikit-learn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0C3F-F247-ADA6-6983-C850F519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Installation: Simple installation via pip (pip install scikit-learn) or </a:t>
            </a:r>
            <a:r>
              <a:rPr lang="en-US" dirty="0" err="1">
                <a:latin typeface="Söhne"/>
              </a:rPr>
              <a:t>conda</a:t>
            </a:r>
            <a:r>
              <a:rPr lang="en-US" dirty="0">
                <a:latin typeface="Söhne"/>
              </a:rPr>
              <a:t> (</a:t>
            </a:r>
            <a:r>
              <a:rPr lang="en-US" dirty="0" err="1">
                <a:latin typeface="Söhne"/>
              </a:rPr>
              <a:t>conda</a:t>
            </a:r>
            <a:r>
              <a:rPr lang="en-US" dirty="0">
                <a:latin typeface="Söhne"/>
              </a:rPr>
              <a:t> install scikit-learn).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Verification: Ensure installation by importing scikit-learn in Python (import </a:t>
            </a:r>
            <a:r>
              <a:rPr lang="en-US" dirty="0" err="1">
                <a:latin typeface="Söhne"/>
              </a:rPr>
              <a:t>sklearn</a:t>
            </a:r>
            <a:r>
              <a:rPr lang="en-US" dirty="0">
                <a:latin typeface="Söhne"/>
              </a:rPr>
              <a:t>) and printing the 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Söhne"/>
              </a:rPr>
              <a:t>Jupyter</a:t>
            </a:r>
            <a:r>
              <a:rPr lang="en-US" dirty="0">
                <a:latin typeface="Söhne"/>
              </a:rPr>
              <a:t> Notebooks: Ideal for interactive ML projects, combining code, output, and notes in one document.</a:t>
            </a:r>
          </a:p>
        </p:txBody>
      </p:sp>
    </p:spTree>
    <p:extLst>
      <p:ext uri="{BB962C8B-B14F-4D97-AF65-F5344CB8AC3E}">
        <p14:creationId xmlns:p14="http://schemas.microsoft.com/office/powerpoint/2010/main" val="88240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862B-3266-EF40-07DE-53B90C6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First Steps with scikit-learn</a:t>
            </a:r>
            <a:br>
              <a:rPr lang="en-US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E959-7B83-C98B-9CFA-1F75D350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Understand the Problem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Classification of Iris species based on flower measurements.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Load and Explore the Data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Use </a:t>
            </a:r>
            <a:r>
              <a:rPr lang="en-US" dirty="0" err="1">
                <a:latin typeface="Söhne"/>
              </a:rPr>
              <a:t>load_iris</a:t>
            </a:r>
            <a:r>
              <a:rPr lang="en-US" dirty="0">
                <a:latin typeface="Söhne"/>
              </a:rPr>
              <a:t> from scikit-learn to load the Iris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Prepare the data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Split the dataset into features (X) and target (y), then into training and testing sets. 80% training 20%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Choose a Model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Decision Trees and Random Forests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46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BF0E-0493-5369-DB02-1F1006B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First Steps with scikit-learn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9D17-35AC-579D-5739-FA1C89B2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Train the Model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 Fit the model to the training data using .fit(</a:t>
            </a:r>
            <a:r>
              <a:rPr lang="en-US" dirty="0" err="1">
                <a:latin typeface="Söhne"/>
              </a:rPr>
              <a:t>X_train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y_train</a:t>
            </a:r>
            <a:r>
              <a:rPr lang="en-US" dirty="0">
                <a:latin typeface="Söhne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Make Predictions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 Use the trained model to make predictions on the test set with .predict(</a:t>
            </a:r>
            <a:r>
              <a:rPr lang="en-US" dirty="0" err="1">
                <a:latin typeface="Söhne"/>
              </a:rPr>
              <a:t>X_test</a:t>
            </a:r>
            <a:r>
              <a:rPr lang="en-US" dirty="0">
                <a:latin typeface="Söhne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öhne"/>
              </a:rPr>
              <a:t>Evaluate the Model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 Assess model performance using metrics like accuracy and the classification report.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750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14C-DEF3-594A-1C7E-696272EF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Q &amp;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07D3-4E5C-DB87-CA8B-7E6BD236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5052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453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Söhne</vt:lpstr>
      <vt:lpstr>Wingdings</vt:lpstr>
      <vt:lpstr>Wingdings 3</vt:lpstr>
      <vt:lpstr>Ion</vt:lpstr>
      <vt:lpstr>Introduction to Machine Learning and Scikit-learn</vt:lpstr>
      <vt:lpstr>What is Machine Learning?</vt:lpstr>
      <vt:lpstr>Types of Machine Learning </vt:lpstr>
      <vt:lpstr>Introduction to scikit-learn </vt:lpstr>
      <vt:lpstr>Setting Up scikit-learn </vt:lpstr>
      <vt:lpstr>First Steps with scikit-learn </vt:lpstr>
      <vt:lpstr>First Steps with scikit-learn</vt:lpstr>
      <vt:lpstr>Q &amp; 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and Scikit-learn</dc:title>
  <dc:creator>Mbuthi Mungai</dc:creator>
  <cp:lastModifiedBy>Mbuthi Mungai</cp:lastModifiedBy>
  <cp:revision>6</cp:revision>
  <dcterms:created xsi:type="dcterms:W3CDTF">2024-03-22T14:45:52Z</dcterms:created>
  <dcterms:modified xsi:type="dcterms:W3CDTF">2024-03-22T16:12:50Z</dcterms:modified>
</cp:coreProperties>
</file>