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7" r:id="rId3"/>
    <p:sldId id="258" r:id="rId4"/>
    <p:sldId id="259" r:id="rId5"/>
    <p:sldId id="261" r:id="rId6"/>
    <p:sldId id="256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C26A"/>
    <a:srgbClr val="000000"/>
    <a:srgbClr val="666666"/>
    <a:srgbClr val="1C1F21"/>
    <a:srgbClr val="989A98"/>
    <a:srgbClr val="987EA0"/>
    <a:srgbClr val="7FA2BE"/>
    <a:srgbClr val="C7CAC7"/>
    <a:srgbClr val="DE945F"/>
    <a:srgbClr val="9092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712B6-6C3B-2D42-9DA8-3BEFE40DE5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55EE31-54BB-B647-9ECD-E4D3632207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F98B2-9DD2-724B-B326-2E7D6DFDD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F2C8-4FE9-A945-BF12-5BF5421B1FC5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81AF4-A0CF-9B4C-A243-54655CFEA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B3C13-EFA9-454A-B86D-C0E01DE43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944E-545D-DD49-9186-702B1B0AA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80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723D0-065F-1744-A6DE-FC9F8DD06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190104-22C3-6346-9432-50E7EFC6C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0F7A5-C49B-3C46-9223-0EB936B63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F2C8-4FE9-A945-BF12-5BF5421B1FC5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C866C-EF2F-6C46-B266-5AC18DDAF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FA68A-CE6A-1948-8CC6-B18829CDF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944E-545D-DD49-9186-702B1B0AA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55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8C97FC-1FEC-0442-A3C2-CEDA890CB4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88FD3C-5B3F-E94F-AC79-1EEE0E706D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63BC8-AA19-4C47-AC16-6368B7E48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F2C8-4FE9-A945-BF12-5BF5421B1FC5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DA789-66C7-AE4C-A940-8B738AB5D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D8D96-6E41-774E-B7A3-C6771F23B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944E-545D-DD49-9186-702B1B0AA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25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6ABEB-31BA-B14E-99E6-4F55E3ED8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9D230-CCE8-2F47-ACF4-00573D590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37EFA-7AD8-0140-BB98-517897F8E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F2C8-4FE9-A945-BF12-5BF5421B1FC5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B084F-EB03-4A4B-B3BC-176D1D986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1876F-DB3D-7F4C-8A6F-E8DEFF816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944E-545D-DD49-9186-702B1B0AA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500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9D46A-2EEA-424A-B349-C47DD8470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572FB-B6DF-F240-BCD8-BA732268E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16296-47EC-7F4C-9D8E-695980DF5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F2C8-4FE9-A945-BF12-5BF5421B1FC5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560BB-45E0-594B-8D8A-2448C45FE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9D656-A6AE-EB42-8C47-C51CFF1EE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944E-545D-DD49-9186-702B1B0AA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88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32F5B-4B2E-E542-8F7B-E04248C8A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95682-5541-8549-9CFA-BDA514AC36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C25276-6327-1943-BF7F-0C8B4C1AE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08635-7854-1C4F-87B3-8C79AC8AA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F2C8-4FE9-A945-BF12-5BF5421B1FC5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0E1EEC-FBE5-3047-BBC0-4E86CA7BD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D565A5-A36D-D142-ADA3-E94844819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944E-545D-DD49-9186-702B1B0AA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2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651A6-4506-7747-B670-B42922D7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70D3-1C46-3741-A0B2-B39027519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2B2695-16C9-1A4E-93A9-0051B398B7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1AF71A-8BB3-A249-A580-24F819240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4B5668-CF82-C445-A018-E99F0E6AD7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9488BA-EC1B-004A-ACE1-B1DCC9652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F2C8-4FE9-A945-BF12-5BF5421B1FC5}" type="datetimeFigureOut">
              <a:rPr lang="en-US" smtClean="0"/>
              <a:t>1/27/21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058772-7634-CE4E-93C3-4D47DBE90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648AB5-B813-D142-9482-B2FC3E1E0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944E-545D-DD49-9186-702B1B0AA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13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F32F5-87D0-F14A-8DFC-83CA2CE8E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3256A7-E686-7848-837F-D2527D5F3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F2C8-4FE9-A945-BF12-5BF5421B1FC5}" type="datetimeFigureOut">
              <a:rPr lang="en-US" smtClean="0"/>
              <a:t>1/27/21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687C28-19FC-4649-B97A-293EE4C0D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8C9294-2B86-1844-85F5-9807EC1C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944E-545D-DD49-9186-702B1B0AA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31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AE67C1-9392-E845-943D-635C552EA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F2C8-4FE9-A945-BF12-5BF5421B1FC5}" type="datetimeFigureOut">
              <a:rPr lang="en-US" smtClean="0"/>
              <a:t>1/27/21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E2F879-9AD7-8F4A-A6C0-0C8F5565C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4C49B-A816-894E-A225-AF40CA697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944E-545D-DD49-9186-702B1B0AA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12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D3257-DD7D-794E-AFA9-798ADAEDB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095EE-1672-B241-A1AB-C1C3EE4C4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8F9DB0-0787-464E-964B-AC1E02C030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0FA252-ACCB-A74E-BFA4-300300B3A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F2C8-4FE9-A945-BF12-5BF5421B1FC5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BFEEE-4789-2A4E-BF07-2044C051A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785B1-205C-6A4D-BA39-9E1D034AB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944E-545D-DD49-9186-702B1B0AA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85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CF1FE-BC3F-134C-936E-FDA62223E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29D39D-A05A-A144-A808-40DBB2D00C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8A933-0CD9-D041-B332-E07916EF8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FF1044-3FC0-4942-B75A-CCD83AA8C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F2C8-4FE9-A945-BF12-5BF5421B1FC5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B8466E-C670-E744-9A7A-8535EFD6F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19DD3-7AD9-B94B-8A2C-DB12B8063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944E-545D-DD49-9186-702B1B0AA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12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F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391A08-2359-5348-9A96-2B254A8BF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F30E7E-4BFE-D946-9692-504387B01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6B3BF-48D2-6542-BE65-C06EA7AD14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8F2C8-4FE9-A945-BF12-5BF5421B1FC5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2682B-8EF3-FE45-A071-D00AED349B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D7EED-3303-1741-9F7E-2FD6E2E4CC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5944E-545D-DD49-9186-702B1B0AA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861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61D265-624A-5D43-A1F5-105578D7EB79}"/>
              </a:ext>
            </a:extLst>
          </p:cNvPr>
          <p:cNvSpPr/>
          <p:nvPr/>
        </p:nvSpPr>
        <p:spPr>
          <a:xfrm>
            <a:off x="3771049" y="2887468"/>
            <a:ext cx="4649901" cy="1083063"/>
          </a:xfrm>
          <a:prstGeom prst="rect">
            <a:avLst/>
          </a:prstGeom>
          <a:solidFill>
            <a:srgbClr val="987EA0"/>
          </a:solidFill>
          <a:ln w="38100">
            <a:solidFill>
              <a:srgbClr val="989A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Base Model Overview</a:t>
            </a:r>
          </a:p>
        </p:txBody>
      </p:sp>
    </p:spTree>
    <p:extLst>
      <p:ext uri="{BB962C8B-B14F-4D97-AF65-F5344CB8AC3E}">
        <p14:creationId xmlns:p14="http://schemas.microsoft.com/office/powerpoint/2010/main" val="995916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7E33322-37D4-5046-91AD-C309D08003AE}"/>
              </a:ext>
            </a:extLst>
          </p:cNvPr>
          <p:cNvSpPr/>
          <p:nvPr/>
        </p:nvSpPr>
        <p:spPr>
          <a:xfrm>
            <a:off x="6559826" y="1754881"/>
            <a:ext cx="5632174" cy="1674119"/>
          </a:xfrm>
          <a:prstGeom prst="rect">
            <a:avLst/>
          </a:prstGeom>
          <a:solidFill>
            <a:srgbClr val="BAC26A"/>
          </a:solidFill>
          <a:ln w="38100">
            <a:solidFill>
              <a:srgbClr val="989A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E222B1-A7F9-934B-BFA5-F9C97349D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0"/>
            <a:ext cx="12192000" cy="335254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629D535-315C-DC4A-B0BB-F80D02B51505}"/>
              </a:ext>
            </a:extLst>
          </p:cNvPr>
          <p:cNvSpPr/>
          <p:nvPr/>
        </p:nvSpPr>
        <p:spPr>
          <a:xfrm>
            <a:off x="3771048" y="69573"/>
            <a:ext cx="4649901" cy="1083063"/>
          </a:xfrm>
          <a:prstGeom prst="rect">
            <a:avLst/>
          </a:prstGeom>
          <a:solidFill>
            <a:srgbClr val="DE945F"/>
          </a:solidFill>
          <a:ln w="38100">
            <a:solidFill>
              <a:srgbClr val="989A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Epi Parameters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973B9D-B6AC-6E47-9220-7742199F82E0}"/>
              </a:ext>
            </a:extLst>
          </p:cNvPr>
          <p:cNvSpPr/>
          <p:nvPr/>
        </p:nvSpPr>
        <p:spPr>
          <a:xfrm>
            <a:off x="9615256" y="69573"/>
            <a:ext cx="2507169" cy="420453"/>
          </a:xfrm>
          <a:prstGeom prst="rect">
            <a:avLst/>
          </a:prstGeom>
          <a:solidFill>
            <a:srgbClr val="7FA2BE"/>
          </a:solidFill>
          <a:ln w="38100">
            <a:solidFill>
              <a:srgbClr val="989A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./</a:t>
            </a:r>
            <a:r>
              <a:rPr lang="en-US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dd_model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en-US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model.py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041D905-A85D-5543-9018-D60DF5006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1" y="1998424"/>
            <a:ext cx="6243431" cy="114739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2ABA8A6-F4EB-5F46-9478-7222C6AB7DC1}"/>
              </a:ext>
            </a:extLst>
          </p:cNvPr>
          <p:cNvSpPr/>
          <p:nvPr/>
        </p:nvSpPr>
        <p:spPr>
          <a:xfrm>
            <a:off x="125897" y="2053053"/>
            <a:ext cx="6168053" cy="1147399"/>
          </a:xfrm>
          <a:prstGeom prst="rect">
            <a:avLst/>
          </a:prstGeom>
          <a:noFill/>
          <a:ln w="28575">
            <a:solidFill>
              <a:srgbClr val="BAC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E30026EA-C20B-984B-8AF9-3783158F47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91737" y="1899755"/>
            <a:ext cx="4548811" cy="1444736"/>
          </a:xfrm>
          <a:prstGeom prst="rect">
            <a:avLst/>
          </a:prstGeom>
        </p:spPr>
      </p:pic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4D3C2E7C-46B6-0448-8356-29131E20FBBE}"/>
              </a:ext>
            </a:extLst>
          </p:cNvPr>
          <p:cNvSpPr/>
          <p:nvPr/>
        </p:nvSpPr>
        <p:spPr>
          <a:xfrm>
            <a:off x="9191837" y="2572123"/>
            <a:ext cx="368152" cy="380127"/>
          </a:xfrm>
          <a:prstGeom prst="roundRect">
            <a:avLst/>
          </a:prstGeom>
          <a:noFill/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</a:t>
            </a:r>
            <a:endParaRPr lang="en-US" sz="1600" i="1" dirty="0">
              <a:solidFill>
                <a:srgbClr val="00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201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F3297F-1E0D-5949-89A3-5F3ADA044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7027"/>
            <a:ext cx="8079531" cy="544182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1D7AE81-AA3C-FC47-9EB2-FA1CA162AB5E}"/>
              </a:ext>
            </a:extLst>
          </p:cNvPr>
          <p:cNvSpPr/>
          <p:nvPr/>
        </p:nvSpPr>
        <p:spPr>
          <a:xfrm>
            <a:off x="3771048" y="69573"/>
            <a:ext cx="4649901" cy="1083063"/>
          </a:xfrm>
          <a:prstGeom prst="rect">
            <a:avLst/>
          </a:prstGeom>
          <a:solidFill>
            <a:srgbClr val="DE945F"/>
          </a:solidFill>
          <a:ln w="38100">
            <a:solidFill>
              <a:srgbClr val="989A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 Differential Equations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940597-F768-2248-87C5-BBF3EF147051}"/>
              </a:ext>
            </a:extLst>
          </p:cNvPr>
          <p:cNvSpPr/>
          <p:nvPr/>
        </p:nvSpPr>
        <p:spPr>
          <a:xfrm>
            <a:off x="9615256" y="69573"/>
            <a:ext cx="2507169" cy="420453"/>
          </a:xfrm>
          <a:prstGeom prst="rect">
            <a:avLst/>
          </a:prstGeom>
          <a:solidFill>
            <a:srgbClr val="7FA2BE"/>
          </a:solidFill>
          <a:ln w="38100">
            <a:solidFill>
              <a:srgbClr val="989A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./</a:t>
            </a:r>
            <a:r>
              <a:rPr lang="en-US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dd_model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en-US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model.py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E513F8-4F8A-CD4D-9938-A06813146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756" y="1844537"/>
            <a:ext cx="2095500" cy="266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95182A-CA51-5B48-98C1-8C20024334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9756" y="2704703"/>
            <a:ext cx="2616200" cy="254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643F16B-5948-DD46-B612-0AEE7B66CB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9756" y="3552170"/>
            <a:ext cx="2476500" cy="254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D9A6994-2ED5-844B-BFE5-E06E2A7DE63A}"/>
              </a:ext>
            </a:extLst>
          </p:cNvPr>
          <p:cNvSpPr/>
          <p:nvPr/>
        </p:nvSpPr>
        <p:spPr>
          <a:xfrm>
            <a:off x="891210" y="4562061"/>
            <a:ext cx="2060712" cy="583278"/>
          </a:xfrm>
          <a:prstGeom prst="rect">
            <a:avLst/>
          </a:prstGeom>
          <a:noFill/>
          <a:ln w="28575">
            <a:solidFill>
              <a:srgbClr val="BAC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50B0F5-C8F0-8E4C-B58E-538A7E655691}"/>
              </a:ext>
            </a:extLst>
          </p:cNvPr>
          <p:cNvSpPr/>
          <p:nvPr/>
        </p:nvSpPr>
        <p:spPr>
          <a:xfrm>
            <a:off x="7509816" y="1760964"/>
            <a:ext cx="2616199" cy="2158211"/>
          </a:xfrm>
          <a:prstGeom prst="rect">
            <a:avLst/>
          </a:prstGeom>
          <a:noFill/>
          <a:ln w="28575">
            <a:solidFill>
              <a:srgbClr val="BAC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4CF545F-7A20-C745-83C3-064617DB4D8C}"/>
              </a:ext>
            </a:extLst>
          </p:cNvPr>
          <p:cNvCxnSpPr>
            <a:cxnSpLocks/>
          </p:cNvCxnSpPr>
          <p:nvPr/>
        </p:nvCxnSpPr>
        <p:spPr>
          <a:xfrm>
            <a:off x="9054548" y="2111237"/>
            <a:ext cx="0" cy="593466"/>
          </a:xfrm>
          <a:prstGeom prst="straightConnector1">
            <a:avLst/>
          </a:prstGeom>
          <a:ln w="38100">
            <a:solidFill>
              <a:srgbClr val="BAC2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28A96F5-CDE8-CB4E-AC77-B99ABC181BFA}"/>
              </a:ext>
            </a:extLst>
          </p:cNvPr>
          <p:cNvCxnSpPr>
            <a:cxnSpLocks/>
          </p:cNvCxnSpPr>
          <p:nvPr/>
        </p:nvCxnSpPr>
        <p:spPr>
          <a:xfrm flipH="1">
            <a:off x="8955157" y="2958704"/>
            <a:ext cx="937591" cy="593466"/>
          </a:xfrm>
          <a:prstGeom prst="straightConnector1">
            <a:avLst/>
          </a:prstGeom>
          <a:ln w="38100">
            <a:solidFill>
              <a:srgbClr val="BAC2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5870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4BF0BE-12BE-3B47-A425-66FC9BD87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50" y="1358744"/>
            <a:ext cx="8803208" cy="536010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5DC5C6E-1F81-494D-9CD0-D77EDE40932E}"/>
              </a:ext>
            </a:extLst>
          </p:cNvPr>
          <p:cNvSpPr/>
          <p:nvPr/>
        </p:nvSpPr>
        <p:spPr>
          <a:xfrm>
            <a:off x="3771048" y="69573"/>
            <a:ext cx="4649901" cy="1083063"/>
          </a:xfrm>
          <a:prstGeom prst="rect">
            <a:avLst/>
          </a:prstGeom>
          <a:solidFill>
            <a:srgbClr val="DE945F"/>
          </a:solidFill>
          <a:ln w="38100">
            <a:solidFill>
              <a:srgbClr val="989A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Resolve Differential Equations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2E610A-DC18-DA42-AD67-4F20DB0D863B}"/>
              </a:ext>
            </a:extLst>
          </p:cNvPr>
          <p:cNvSpPr/>
          <p:nvPr/>
        </p:nvSpPr>
        <p:spPr>
          <a:xfrm>
            <a:off x="9615256" y="69573"/>
            <a:ext cx="2507169" cy="420453"/>
          </a:xfrm>
          <a:prstGeom prst="rect">
            <a:avLst/>
          </a:prstGeom>
          <a:solidFill>
            <a:srgbClr val="7FA2BE"/>
          </a:solidFill>
          <a:ln w="38100">
            <a:solidFill>
              <a:srgbClr val="989A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./</a:t>
            </a:r>
            <a:r>
              <a:rPr lang="en-US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dd_model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en-US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model.py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800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61D265-624A-5D43-A1F5-105578D7EB79}"/>
              </a:ext>
            </a:extLst>
          </p:cNvPr>
          <p:cNvSpPr/>
          <p:nvPr/>
        </p:nvSpPr>
        <p:spPr>
          <a:xfrm>
            <a:off x="3771049" y="2887468"/>
            <a:ext cx="4649901" cy="1083063"/>
          </a:xfrm>
          <a:prstGeom prst="rect">
            <a:avLst/>
          </a:prstGeom>
          <a:solidFill>
            <a:srgbClr val="987EA0"/>
          </a:solidFill>
          <a:ln w="38100">
            <a:solidFill>
              <a:srgbClr val="989A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Run Model Overview</a:t>
            </a:r>
          </a:p>
        </p:txBody>
      </p:sp>
    </p:spTree>
    <p:extLst>
      <p:ext uri="{BB962C8B-B14F-4D97-AF65-F5344CB8AC3E}">
        <p14:creationId xmlns:p14="http://schemas.microsoft.com/office/powerpoint/2010/main" val="1878945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78391E1-9541-FC47-B34A-E6E99286D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1357"/>
            <a:ext cx="7110065" cy="544664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968D311-92A5-8241-889B-09EA42E7AB38}"/>
              </a:ext>
            </a:extLst>
          </p:cNvPr>
          <p:cNvSpPr/>
          <p:nvPr/>
        </p:nvSpPr>
        <p:spPr>
          <a:xfrm>
            <a:off x="3771048" y="69573"/>
            <a:ext cx="4649901" cy="1083063"/>
          </a:xfrm>
          <a:prstGeom prst="rect">
            <a:avLst/>
          </a:prstGeom>
          <a:solidFill>
            <a:srgbClr val="DE945F"/>
          </a:solidFill>
          <a:ln w="38100">
            <a:solidFill>
              <a:srgbClr val="989A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 Epi Parameters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C5B8E2-20B1-FC4A-BF4E-5CD1114C9383}"/>
              </a:ext>
            </a:extLst>
          </p:cNvPr>
          <p:cNvSpPr/>
          <p:nvPr/>
        </p:nvSpPr>
        <p:spPr>
          <a:xfrm>
            <a:off x="9615256" y="69573"/>
            <a:ext cx="2507169" cy="420453"/>
          </a:xfrm>
          <a:prstGeom prst="rect">
            <a:avLst/>
          </a:prstGeom>
          <a:solidFill>
            <a:srgbClr val="7FA2BE"/>
          </a:solidFill>
          <a:ln w="38100">
            <a:solidFill>
              <a:srgbClr val="989A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./</a:t>
            </a:r>
            <a:r>
              <a:rPr lang="en-US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dd_model.py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DD5058-29A4-EF44-9D03-3BC38C9A5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3209" y="2638573"/>
            <a:ext cx="6728791" cy="222166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905DF4C-9212-9445-9151-CDF4BBC7AD7E}"/>
              </a:ext>
            </a:extLst>
          </p:cNvPr>
          <p:cNvSpPr/>
          <p:nvPr/>
        </p:nvSpPr>
        <p:spPr>
          <a:xfrm>
            <a:off x="5463208" y="2638573"/>
            <a:ext cx="6728791" cy="2221661"/>
          </a:xfrm>
          <a:prstGeom prst="rect">
            <a:avLst/>
          </a:prstGeom>
          <a:noFill/>
          <a:ln w="28575">
            <a:solidFill>
              <a:srgbClr val="BAC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93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2F9742D-E821-C24E-82BB-DA8E33085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42099"/>
            <a:ext cx="12192000" cy="285127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7CE6D99-4861-9C44-BE59-B1CCDD570CDA}"/>
              </a:ext>
            </a:extLst>
          </p:cNvPr>
          <p:cNvSpPr/>
          <p:nvPr/>
        </p:nvSpPr>
        <p:spPr>
          <a:xfrm>
            <a:off x="3771048" y="69573"/>
            <a:ext cx="4649901" cy="1083063"/>
          </a:xfrm>
          <a:prstGeom prst="rect">
            <a:avLst/>
          </a:prstGeom>
          <a:solidFill>
            <a:srgbClr val="DE945F"/>
          </a:solidFill>
          <a:ln w="38100">
            <a:solidFill>
              <a:srgbClr val="989A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 Values for Initial Vector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2D1E6F-2C59-E84D-8E5A-3E34430E3302}"/>
              </a:ext>
            </a:extLst>
          </p:cNvPr>
          <p:cNvSpPr/>
          <p:nvPr/>
        </p:nvSpPr>
        <p:spPr>
          <a:xfrm>
            <a:off x="9615256" y="69573"/>
            <a:ext cx="2507169" cy="420453"/>
          </a:xfrm>
          <a:prstGeom prst="rect">
            <a:avLst/>
          </a:prstGeom>
          <a:solidFill>
            <a:srgbClr val="7FA2BE"/>
          </a:solidFill>
          <a:ln w="38100">
            <a:solidFill>
              <a:srgbClr val="989A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./</a:t>
            </a:r>
            <a:r>
              <a:rPr lang="en-US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dd_model.py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396C88-EA34-1349-B840-412C89D9A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2492" y="1409658"/>
            <a:ext cx="5295072" cy="188582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8096BC6-2A63-3346-8F51-6C287B77E50A}"/>
              </a:ext>
            </a:extLst>
          </p:cNvPr>
          <p:cNvSpPr/>
          <p:nvPr/>
        </p:nvSpPr>
        <p:spPr>
          <a:xfrm>
            <a:off x="6430617" y="1311971"/>
            <a:ext cx="5635487" cy="2087217"/>
          </a:xfrm>
          <a:prstGeom prst="rect">
            <a:avLst/>
          </a:prstGeom>
          <a:noFill/>
          <a:ln w="28575">
            <a:solidFill>
              <a:srgbClr val="BAC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6CD7A0-1573-D041-9775-775F3E5F3D39}"/>
              </a:ext>
            </a:extLst>
          </p:cNvPr>
          <p:cNvSpPr/>
          <p:nvPr/>
        </p:nvSpPr>
        <p:spPr>
          <a:xfrm>
            <a:off x="460511" y="3655891"/>
            <a:ext cx="11731489" cy="2087217"/>
          </a:xfrm>
          <a:prstGeom prst="rect">
            <a:avLst/>
          </a:prstGeom>
          <a:noFill/>
          <a:ln w="28575">
            <a:solidFill>
              <a:srgbClr val="BAC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1A81ADD-789D-B34B-8FD3-3CBD1988D3C6}"/>
              </a:ext>
            </a:extLst>
          </p:cNvPr>
          <p:cNvCxnSpPr>
            <a:cxnSpLocks/>
          </p:cNvCxnSpPr>
          <p:nvPr/>
        </p:nvCxnSpPr>
        <p:spPr>
          <a:xfrm>
            <a:off x="9352722" y="3399188"/>
            <a:ext cx="0" cy="256703"/>
          </a:xfrm>
          <a:prstGeom prst="straightConnector1">
            <a:avLst/>
          </a:prstGeom>
          <a:ln w="38100">
            <a:solidFill>
              <a:srgbClr val="BAC2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5C782B67-E152-3B4A-B975-39522AEB28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1" y="1700253"/>
            <a:ext cx="6243431" cy="114739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E3D6B57-9F79-6A41-93E1-654DE6E3584F}"/>
              </a:ext>
            </a:extLst>
          </p:cNvPr>
          <p:cNvSpPr/>
          <p:nvPr/>
        </p:nvSpPr>
        <p:spPr>
          <a:xfrm>
            <a:off x="125897" y="1754882"/>
            <a:ext cx="6168053" cy="1147399"/>
          </a:xfrm>
          <a:prstGeom prst="rect">
            <a:avLst/>
          </a:prstGeom>
          <a:noFill/>
          <a:ln w="28575">
            <a:solidFill>
              <a:srgbClr val="BAC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2DF45D5-2769-E242-AF25-69F8FC5152F6}"/>
              </a:ext>
            </a:extLst>
          </p:cNvPr>
          <p:cNvCxnSpPr>
            <a:cxnSpLocks/>
          </p:cNvCxnSpPr>
          <p:nvPr/>
        </p:nvCxnSpPr>
        <p:spPr>
          <a:xfrm>
            <a:off x="6319632" y="2422443"/>
            <a:ext cx="130031" cy="0"/>
          </a:xfrm>
          <a:prstGeom prst="straightConnector1">
            <a:avLst/>
          </a:prstGeom>
          <a:ln w="38100">
            <a:solidFill>
              <a:srgbClr val="BAC2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538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928</TotalTime>
  <Words>59</Words>
  <Application>Microsoft Macintosh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Levi Dantzinger</dc:creator>
  <cp:lastModifiedBy>Levi Dantzinger</cp:lastModifiedBy>
  <cp:revision>13</cp:revision>
  <dcterms:created xsi:type="dcterms:W3CDTF">2021-01-28T00:51:06Z</dcterms:created>
  <dcterms:modified xsi:type="dcterms:W3CDTF">2021-01-28T16:19:54Z</dcterms:modified>
</cp:coreProperties>
</file>