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0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sh.ds.adp.com/scm/ipns/adminscripts.git" TargetMode="External"/><Relationship Id="rId2" Type="http://schemas.openxmlformats.org/officeDocument/2006/relationships/hyperlink" Target="http://github-windows.s3.amazonaws.com/GitHubSetup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sh.ds.adp.com/projects/IPNS/repos/setting-up-git/brows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ash.ds.adp.com/scm/ipns/setting-up-gi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ash.ds.adp.com/scm/ipns/setting-up-gi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</a:t>
            </a:r>
          </a:p>
          <a:p>
            <a:r>
              <a:rPr lang="en-US" dirty="0" smtClean="0"/>
              <a:t>Download GIT tools</a:t>
            </a:r>
          </a:p>
          <a:p>
            <a:r>
              <a:rPr lang="en-US" dirty="0" smtClean="0"/>
              <a:t>Setup GIT environment</a:t>
            </a:r>
          </a:p>
          <a:p>
            <a:pPr lvl="1"/>
            <a:r>
              <a:rPr lang="en-US" dirty="0" smtClean="0"/>
              <a:t>Linux (ppsnms01)</a:t>
            </a:r>
          </a:p>
          <a:p>
            <a:pPr lvl="1"/>
            <a:r>
              <a:rPr lang="en-US" dirty="0" smtClean="0"/>
              <a:t>Windows (</a:t>
            </a:r>
            <a:r>
              <a:rPr lang="en-US" smtClean="0"/>
              <a:t>your laptop)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4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http://github-windows.s3.amazonaws.com/GitHubSetup.exe</a:t>
            </a:r>
            <a:endParaRPr lang="en-US" dirty="0" smtClean="0"/>
          </a:p>
          <a:p>
            <a:r>
              <a:rPr lang="en-US" dirty="0" smtClean="0"/>
              <a:t>Click on </a:t>
            </a:r>
            <a:r>
              <a:rPr lang="en-US" dirty="0" err="1" smtClean="0"/>
              <a:t>git</a:t>
            </a:r>
            <a:r>
              <a:rPr lang="en-US" dirty="0" smtClean="0"/>
              <a:t> bash icon.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 </a:t>
            </a:r>
          </a:p>
          <a:p>
            <a:r>
              <a:rPr lang="en-US" dirty="0" smtClean="0">
                <a:hlinkClick r:id="rId3"/>
              </a:rPr>
              <a:t>http://stash.ds.adp.com/scm/ipns/adminscripts.git</a:t>
            </a:r>
            <a:endParaRPr lang="en-US" dirty="0" smtClean="0"/>
          </a:p>
          <a:p>
            <a:pPr lvl="1"/>
            <a:r>
              <a:rPr lang="en-US" dirty="0" smtClean="0"/>
              <a:t>Login using your DS credentials</a:t>
            </a:r>
          </a:p>
          <a:p>
            <a:r>
              <a:rPr lang="en-US" dirty="0" smtClean="0">
                <a:hlinkClick r:id="rId4"/>
              </a:rPr>
              <a:t>http://stash.ds.adp.com/projects/IPNS/repos/setting-up-git/browse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9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GIT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a directory in your home directory where you put your local copies of the GIT repos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cd </a:t>
            </a:r>
            <a:r>
              <a:rPr lang="en-US" dirty="0" smtClean="0"/>
              <a:t>into your new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Clone </a:t>
            </a:r>
            <a:r>
              <a:rPr lang="en-US" dirty="0" smtClean="0"/>
              <a:t>the repo for setting up your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environment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clone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stash.ds.adp.com/scm/ipns/setting-up-git.git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 smtClean="0"/>
              <a:t>will be asked to enter your DS </a:t>
            </a:r>
            <a:r>
              <a:rPr lang="en-US" dirty="0" err="1" smtClean="0"/>
              <a:t>passowrd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cd </a:t>
            </a:r>
            <a:r>
              <a:rPr lang="en-US" dirty="0" smtClean="0"/>
              <a:t>setting-up-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 </a:t>
            </a:r>
            <a:r>
              <a:rPr lang="en-US" dirty="0" smtClean="0"/>
              <a:t>'</a:t>
            </a:r>
            <a:r>
              <a:rPr lang="en-US" dirty="0" err="1" smtClean="0"/>
              <a:t>bashrc_additions</a:t>
            </a:r>
            <a:r>
              <a:rPr lang="en-US" dirty="0" smtClean="0"/>
              <a:t>' to your .</a:t>
            </a:r>
            <a:r>
              <a:rPr lang="en-US" dirty="0" err="1" smtClean="0"/>
              <a:t>bashrc</a:t>
            </a:r>
            <a:r>
              <a:rPr lang="en-US" dirty="0" smtClean="0"/>
              <a:t> file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cat </a:t>
            </a:r>
            <a:r>
              <a:rPr lang="en-US" dirty="0" err="1" smtClean="0"/>
              <a:t>bashrc_additions</a:t>
            </a:r>
            <a:r>
              <a:rPr lang="en-US" dirty="0" smtClean="0"/>
              <a:t> &gt;&gt; ~/.</a:t>
            </a:r>
            <a:r>
              <a:rPr lang="en-US" dirty="0" err="1" smtClean="0"/>
              <a:t>bashrc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smtClean="0"/>
              <a:t>git_prompt.sh ~/.git_prompt.sh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smtClean="0"/>
              <a:t>the changes into your environment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. ~/.</a:t>
            </a:r>
            <a:r>
              <a:rPr lang="en-US" dirty="0" err="1" smtClean="0"/>
              <a:t>bashrc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/>
              <a:t>everything worked, the word 'master' should have appended onto your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smtClean="0"/>
              <a:t>some global </a:t>
            </a:r>
            <a:r>
              <a:rPr lang="en-US" dirty="0" err="1" smtClean="0"/>
              <a:t>git</a:t>
            </a:r>
            <a:r>
              <a:rPr lang="en-US" dirty="0" smtClean="0"/>
              <a:t> variables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"Insert your name here"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"Insert your email address here"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Linux GIT </a:t>
            </a:r>
            <a:r>
              <a:rPr lang="en-US" dirty="0" smtClean="0"/>
              <a:t>environment is now setup.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9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GIT on Windows/Apple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Login to ppsnms01.lab1.adpvoice.com</a:t>
            </a:r>
          </a:p>
          <a:p>
            <a:r>
              <a:rPr lang="en-US" dirty="0" smtClean="0"/>
              <a:t>1) create a directory in your home directory where you put your local copies of the GIT repos</a:t>
            </a:r>
          </a:p>
          <a:p>
            <a:r>
              <a:rPr lang="en-US" dirty="0" smtClean="0"/>
              <a:t>2) cd into your new directory</a:t>
            </a:r>
          </a:p>
          <a:p>
            <a:r>
              <a:rPr lang="en-US" dirty="0" smtClean="0"/>
              <a:t>3) Clone the repo for setting up your </a:t>
            </a:r>
            <a:r>
              <a:rPr lang="en-US" dirty="0" err="1" smtClean="0"/>
              <a:t>git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    a)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http://stash.ds.adp.com/scm/ipns/setting-up-git.git</a:t>
            </a:r>
            <a:endParaRPr lang="en-US" dirty="0" smtClean="0"/>
          </a:p>
          <a:p>
            <a:pPr lvl="1"/>
            <a:r>
              <a:rPr lang="en-US" dirty="0" smtClean="0"/>
              <a:t>You will be asked to enter your DS username and password</a:t>
            </a:r>
          </a:p>
          <a:p>
            <a:r>
              <a:rPr lang="en-US" dirty="0" smtClean="0"/>
              <a:t>4) cd setting-up-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5) append '</a:t>
            </a:r>
            <a:r>
              <a:rPr lang="en-US" dirty="0" err="1" smtClean="0"/>
              <a:t>bashrc_additions</a:t>
            </a:r>
            <a:r>
              <a:rPr lang="en-US" dirty="0" smtClean="0"/>
              <a:t>' to your .</a:t>
            </a:r>
            <a:r>
              <a:rPr lang="en-US" dirty="0" err="1" smtClean="0"/>
              <a:t>bashrc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    a) cat </a:t>
            </a:r>
            <a:r>
              <a:rPr lang="en-US" dirty="0" err="1" smtClean="0"/>
              <a:t>bashrc_additions</a:t>
            </a:r>
            <a:r>
              <a:rPr lang="en-US" dirty="0" smtClean="0"/>
              <a:t> &gt;&gt; ~/.</a:t>
            </a:r>
            <a:r>
              <a:rPr lang="en-US" dirty="0" err="1" smtClean="0"/>
              <a:t>bashrc</a:t>
            </a:r>
            <a:endParaRPr lang="en-US" dirty="0" smtClean="0"/>
          </a:p>
          <a:p>
            <a:r>
              <a:rPr lang="en-US" dirty="0" smtClean="0"/>
              <a:t>6) </a:t>
            </a:r>
            <a:r>
              <a:rPr lang="en-US" dirty="0" err="1" smtClean="0"/>
              <a:t>cp</a:t>
            </a:r>
            <a:r>
              <a:rPr lang="en-US" dirty="0" smtClean="0"/>
              <a:t> git_prompt.sh ~/.git_prompt.sh</a:t>
            </a:r>
          </a:p>
          <a:p>
            <a:r>
              <a:rPr lang="en-US" dirty="0" smtClean="0"/>
              <a:t>7) read the changes into your environment</a:t>
            </a:r>
          </a:p>
          <a:p>
            <a:r>
              <a:rPr lang="en-US" dirty="0" smtClean="0"/>
              <a:t>    a) . ~/.</a:t>
            </a:r>
            <a:r>
              <a:rPr lang="en-US" dirty="0" err="1" smtClean="0"/>
              <a:t>bashrc</a:t>
            </a:r>
            <a:endParaRPr lang="en-US" dirty="0" smtClean="0"/>
          </a:p>
          <a:p>
            <a:r>
              <a:rPr lang="en-US" dirty="0" smtClean="0"/>
              <a:t>8) If everything worked, the word 'master' should have appended onto your prompt</a:t>
            </a:r>
          </a:p>
          <a:p>
            <a:r>
              <a:rPr lang="en-US" dirty="0" smtClean="0"/>
              <a:t>9) Set some global </a:t>
            </a:r>
            <a:r>
              <a:rPr lang="en-US" dirty="0" err="1" smtClean="0"/>
              <a:t>git</a:t>
            </a:r>
            <a:r>
              <a:rPr lang="en-US" dirty="0" smtClean="0"/>
              <a:t> variables</a:t>
            </a:r>
          </a:p>
          <a:p>
            <a:r>
              <a:rPr lang="en-US" dirty="0" smtClean="0"/>
              <a:t>    a)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"Insert your name here"</a:t>
            </a:r>
          </a:p>
          <a:p>
            <a:r>
              <a:rPr lang="en-US" dirty="0" smtClean="0"/>
              <a:t>    b)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"Insert your email address here"</a:t>
            </a:r>
          </a:p>
          <a:p>
            <a:endParaRPr lang="en-US" dirty="0" smtClean="0"/>
          </a:p>
          <a:p>
            <a:r>
              <a:rPr lang="en-US" dirty="0" smtClean="0"/>
              <a:t>10) your GIT environment is now setup.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9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branch --list </a:t>
            </a:r>
          </a:p>
          <a:p>
            <a:pPr lvl="1"/>
            <a:r>
              <a:rPr lang="en-US" dirty="0" smtClean="0"/>
              <a:t>Lists available branches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-b </a:t>
            </a:r>
            <a:r>
              <a:rPr lang="en-US" dirty="0" err="1" smtClean="0"/>
              <a:t>butrym-dev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git</a:t>
            </a:r>
            <a:r>
              <a:rPr lang="en-US" dirty="0" smtClean="0"/>
              <a:t> branch --list again.  Your new ranch should have an ‘*’ next to it</a:t>
            </a:r>
          </a:p>
          <a:p>
            <a:r>
              <a:rPr lang="en-US" dirty="0" smtClean="0"/>
              <a:t>Switch between branches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 &lt;branch name&gt;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&lt;branch name&gt;</a:t>
            </a:r>
          </a:p>
        </p:txBody>
      </p:sp>
    </p:spTree>
    <p:extLst>
      <p:ext uri="{BB962C8B-B14F-4D97-AF65-F5344CB8AC3E}">
        <p14:creationId xmlns:p14="http://schemas.microsoft.com/office/powerpoint/2010/main" val="417376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files to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a directory, use something list username-test as the </a:t>
            </a:r>
            <a:r>
              <a:rPr lang="en-US" dirty="0" err="1" smtClean="0"/>
              <a:t>dir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cd to that directory</a:t>
            </a:r>
          </a:p>
          <a:p>
            <a:r>
              <a:rPr lang="en-US" dirty="0" smtClean="0"/>
              <a:t>create a text file using your </a:t>
            </a:r>
            <a:r>
              <a:rPr lang="en-US" dirty="0"/>
              <a:t>f</a:t>
            </a:r>
            <a:r>
              <a:rPr lang="en-US" dirty="0" smtClean="0"/>
              <a:t>avorite editor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&lt;filename&gt;</a:t>
            </a:r>
          </a:p>
          <a:p>
            <a:pPr lvl="1"/>
            <a:r>
              <a:rPr lang="en-US" dirty="0" smtClean="0"/>
              <a:t>tells GIT to care about this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-m ‘message’ &lt;filename&gt;</a:t>
            </a:r>
          </a:p>
          <a:p>
            <a:pPr lvl="1"/>
            <a:r>
              <a:rPr lang="en-US" dirty="0" smtClean="0"/>
              <a:t>creates a local revision of the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&lt;</a:t>
            </a:r>
            <a:r>
              <a:rPr lang="en-US" dirty="0" err="1" smtClean="0"/>
              <a:t>branchname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copies the branch back to the centralized server so everyone can see your changes</a:t>
            </a:r>
          </a:p>
        </p:txBody>
      </p:sp>
    </p:spTree>
    <p:extLst>
      <p:ext uri="{BB962C8B-B14F-4D97-AF65-F5344CB8AC3E}">
        <p14:creationId xmlns:p14="http://schemas.microsoft.com/office/powerpoint/2010/main" val="146781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local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lvl="1"/>
            <a:r>
              <a:rPr lang="en-US" dirty="0" smtClean="0"/>
              <a:t>will sync your local copy of files with the central master</a:t>
            </a:r>
          </a:p>
          <a:p>
            <a:r>
              <a:rPr lang="en-US" dirty="0" smtClean="0"/>
              <a:t>should run ‘</a:t>
            </a:r>
            <a:r>
              <a:rPr lang="en-US" dirty="0" err="1" smtClean="0"/>
              <a:t>git</a:t>
            </a:r>
            <a:r>
              <a:rPr lang="en-US" dirty="0" smtClean="0"/>
              <a:t> pull’ and fix any conflicts before running ‘</a:t>
            </a:r>
            <a:r>
              <a:rPr lang="en-US" dirty="0" err="1" smtClean="0"/>
              <a:t>git</a:t>
            </a:r>
            <a:r>
              <a:rPr lang="en-US" dirty="0" smtClean="0"/>
              <a:t> push’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4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-d &lt;branch name&gt;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507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Setting up GIT</vt:lpstr>
      <vt:lpstr>PowerPoint Presentation</vt:lpstr>
      <vt:lpstr>Setting up GIT on Linux</vt:lpstr>
      <vt:lpstr>Setting up GIT on Windows/Apple</vt:lpstr>
      <vt:lpstr>Creating a branch</vt:lpstr>
      <vt:lpstr>Adding files to repo</vt:lpstr>
      <vt:lpstr>Updating your local copy</vt:lpstr>
      <vt:lpstr>Deleting a branch</vt:lpstr>
    </vt:vector>
  </TitlesOfParts>
  <Company>ADP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Butry</dc:creator>
  <cp:lastModifiedBy>Mike Butry</cp:lastModifiedBy>
  <cp:revision>9</cp:revision>
  <dcterms:created xsi:type="dcterms:W3CDTF">2015-01-23T21:51:54Z</dcterms:created>
  <dcterms:modified xsi:type="dcterms:W3CDTF">2015-01-26T19:36:15Z</dcterms:modified>
</cp:coreProperties>
</file>