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D188-03EB-4F6A-9566-37066F847844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2EA-BC8A-44EC-B3D8-8ED8E265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6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D188-03EB-4F6A-9566-37066F847844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2EA-BC8A-44EC-B3D8-8ED8E265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1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D188-03EB-4F6A-9566-37066F847844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2EA-BC8A-44EC-B3D8-8ED8E265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0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D188-03EB-4F6A-9566-37066F847844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2EA-BC8A-44EC-B3D8-8ED8E265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7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D188-03EB-4F6A-9566-37066F847844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2EA-BC8A-44EC-B3D8-8ED8E265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2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D188-03EB-4F6A-9566-37066F847844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2EA-BC8A-44EC-B3D8-8ED8E265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D188-03EB-4F6A-9566-37066F847844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2EA-BC8A-44EC-B3D8-8ED8E265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9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D188-03EB-4F6A-9566-37066F847844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2EA-BC8A-44EC-B3D8-8ED8E265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5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D188-03EB-4F6A-9566-37066F847844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2EA-BC8A-44EC-B3D8-8ED8E265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0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D188-03EB-4F6A-9566-37066F847844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2EA-BC8A-44EC-B3D8-8ED8E265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D188-03EB-4F6A-9566-37066F847844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2EA-BC8A-44EC-B3D8-8ED8E265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3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6D188-03EB-4F6A-9566-37066F847844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A42EA-BC8A-44EC-B3D8-8ED8E265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tash.ds.adp.com/scm/ipns/adminscripts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tash.ds.adp.com/scm/ipns/adminscripts.git" TargetMode="External"/><Relationship Id="rId2" Type="http://schemas.openxmlformats.org/officeDocument/2006/relationships/hyperlink" Target="http://github-windows.s3.amazonaws.com/GitHubSetup.ex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scm/downloads/mac" TargetMode="External"/><Relationship Id="rId5" Type="http://schemas.openxmlformats.org/officeDocument/2006/relationships/hyperlink" Target="http://git-scm/downloads/win" TargetMode="External"/><Relationship Id="rId4" Type="http://schemas.openxmlformats.org/officeDocument/2006/relationships/hyperlink" Target="http://stash.ds.adp.com/projects/IPNS/repos/setting-up-git/brows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tash.ds.adp.com/scm/ipns/setting-up-git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tash.ds.adp.com/scm/ipns/setting-up-git.git" TargetMode="External"/><Relationship Id="rId2" Type="http://schemas.openxmlformats.org/officeDocument/2006/relationships/hyperlink" Target="http://github-windows.s3.amazonaws.com/GitHubSetup.ex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GIT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Hands on</a:t>
            </a:r>
          </a:p>
          <a:p>
            <a:r>
              <a:rPr lang="en-US" dirty="0" smtClean="0"/>
              <a:t>Download GIT tools</a:t>
            </a:r>
          </a:p>
          <a:p>
            <a:r>
              <a:rPr lang="en-US" dirty="0" smtClean="0"/>
              <a:t>Setup GIT environment</a:t>
            </a:r>
          </a:p>
          <a:p>
            <a:pPr lvl="1"/>
            <a:r>
              <a:rPr lang="en-US" dirty="0" smtClean="0"/>
              <a:t>Linux (ppsnms01)</a:t>
            </a:r>
          </a:p>
          <a:p>
            <a:pPr lvl="1"/>
            <a:r>
              <a:rPr lang="en-US" dirty="0" smtClean="0"/>
              <a:t>Windows (</a:t>
            </a:r>
            <a:r>
              <a:rPr lang="en-US" smtClean="0"/>
              <a:t>your laptop)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844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centralized location for all of our one-off scripts</a:t>
            </a:r>
          </a:p>
          <a:p>
            <a:r>
              <a:rPr lang="en-US" dirty="0" smtClean="0"/>
              <a:t>Not to be used at this time for the scripts/files in </a:t>
            </a:r>
            <a:r>
              <a:rPr lang="en-US" dirty="0" err="1" smtClean="0"/>
              <a:t>cfengine</a:t>
            </a:r>
            <a:endParaRPr lang="en-US" dirty="0" smtClean="0"/>
          </a:p>
          <a:p>
            <a:r>
              <a:rPr lang="en-US" dirty="0" smtClean="0"/>
              <a:t>The ‘master’ branch is writeable by </a:t>
            </a:r>
            <a:r>
              <a:rPr lang="en-US" dirty="0" err="1" smtClean="0"/>
              <a:t>butrym</a:t>
            </a:r>
            <a:r>
              <a:rPr lang="en-US" dirty="0" smtClean="0"/>
              <a:t> only</a:t>
            </a:r>
          </a:p>
          <a:p>
            <a:r>
              <a:rPr lang="en-US" dirty="0" smtClean="0"/>
              <a:t>That is where we will store the ‘production’ version of the scripts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55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 working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Via the web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stash.ds.adp.com/scm/ipns/adminscripts.git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Make sure you are on the master branch</a:t>
            </a:r>
          </a:p>
          <a:p>
            <a:r>
              <a:rPr lang="en-US" dirty="0" smtClean="0"/>
              <a:t>Click on ‘clone’</a:t>
            </a:r>
          </a:p>
          <a:p>
            <a:pPr lvl="1"/>
            <a:r>
              <a:rPr lang="en-US" dirty="0" smtClean="0"/>
              <a:t>Left column near the top</a:t>
            </a:r>
          </a:p>
          <a:p>
            <a:pPr lvl="1"/>
            <a:r>
              <a:rPr lang="en-US" dirty="0" smtClean="0"/>
              <a:t>Copy URL that is in the window that appears</a:t>
            </a:r>
            <a:endParaRPr lang="en-US" dirty="0"/>
          </a:p>
          <a:p>
            <a:r>
              <a:rPr lang="en-US" dirty="0" smtClean="0"/>
              <a:t>Via the GIT Shell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clone &lt;paste the URL you just copied&gt;</a:t>
            </a:r>
          </a:p>
          <a:p>
            <a:pPr lvl="1"/>
            <a:r>
              <a:rPr lang="en-US" dirty="0" smtClean="0"/>
              <a:t>This will copy the repo to your laptop or </a:t>
            </a:r>
            <a:r>
              <a:rPr lang="en-US" dirty="0" err="1" smtClean="0"/>
              <a:t>linux</a:t>
            </a:r>
            <a:r>
              <a:rPr lang="en-US" dirty="0" smtClean="0"/>
              <a:t> workstation into an </a:t>
            </a:r>
            <a:r>
              <a:rPr lang="en-US" i="1" dirty="0" err="1" smtClean="0"/>
              <a:t>adminscript</a:t>
            </a:r>
            <a:r>
              <a:rPr lang="en-US" smtClean="0"/>
              <a:t> directory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89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Stash web site</a:t>
            </a:r>
          </a:p>
          <a:p>
            <a:pPr lvl="1"/>
            <a:r>
              <a:rPr lang="en-US" dirty="0" smtClean="0"/>
              <a:t>Left Column ‘Create a Branch’</a:t>
            </a:r>
          </a:p>
          <a:p>
            <a:pPr lvl="1"/>
            <a:r>
              <a:rPr lang="en-US" dirty="0" smtClean="0"/>
              <a:t>In the pop-up</a:t>
            </a:r>
          </a:p>
          <a:p>
            <a:pPr lvl="2"/>
            <a:r>
              <a:rPr lang="en-US" dirty="0" smtClean="0"/>
              <a:t>Repository: IPNS/</a:t>
            </a:r>
            <a:r>
              <a:rPr lang="en-US" dirty="0" err="1" smtClean="0"/>
              <a:t>Adminscripts</a:t>
            </a:r>
            <a:endParaRPr lang="en-US" dirty="0" smtClean="0"/>
          </a:p>
          <a:p>
            <a:pPr lvl="2"/>
            <a:r>
              <a:rPr lang="en-US" dirty="0" smtClean="0"/>
              <a:t>Branch Type: Custom</a:t>
            </a:r>
          </a:p>
          <a:p>
            <a:pPr lvl="2"/>
            <a:r>
              <a:rPr lang="en-US" dirty="0" smtClean="0"/>
              <a:t>Branch From: Master</a:t>
            </a:r>
          </a:p>
          <a:p>
            <a:pPr lvl="2"/>
            <a:r>
              <a:rPr lang="en-US" dirty="0" smtClean="0"/>
              <a:t>Branch Name: your login name</a:t>
            </a:r>
          </a:p>
          <a:p>
            <a:pPr lvl="2"/>
            <a:r>
              <a:rPr lang="en-US" dirty="0" smtClean="0"/>
              <a:t>[Create Branch]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18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a command prompt:</a:t>
            </a:r>
          </a:p>
          <a:p>
            <a:r>
              <a:rPr lang="en-US" dirty="0" smtClean="0"/>
              <a:t>Make sure you are in the &lt;master&gt; branch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checkout –b &lt;your login name&gt;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8495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Moving your changes to the master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From the web:</a:t>
            </a:r>
          </a:p>
          <a:p>
            <a:pPr lvl="1"/>
            <a:r>
              <a:rPr lang="en-US" dirty="0" smtClean="0"/>
              <a:t>Left Column: Create Pull Request</a:t>
            </a:r>
          </a:p>
          <a:p>
            <a:pPr lvl="1"/>
            <a:r>
              <a:rPr lang="en-US" dirty="0" smtClean="0"/>
              <a:t>Use your branch as the source</a:t>
            </a:r>
          </a:p>
          <a:p>
            <a:pPr lvl="1"/>
            <a:r>
              <a:rPr lang="en-US" dirty="0" smtClean="0"/>
              <a:t>Use Master as the destination</a:t>
            </a:r>
          </a:p>
          <a:p>
            <a:pPr lvl="1"/>
            <a:r>
              <a:rPr lang="en-US" dirty="0" smtClean="0"/>
              <a:t>[continue]</a:t>
            </a:r>
          </a:p>
          <a:p>
            <a:r>
              <a:rPr lang="en-US" dirty="0" smtClean="0"/>
              <a:t>The differences between the two branches is listed at the bottom of the page</a:t>
            </a:r>
          </a:p>
          <a:p>
            <a:r>
              <a:rPr lang="en-US" dirty="0" smtClean="0"/>
              <a:t>After you press [Continue] I’ll get notified that something needs to be merged into the master branch. </a:t>
            </a:r>
          </a:p>
          <a:p>
            <a:r>
              <a:rPr lang="en-US" dirty="0" smtClean="0"/>
              <a:t>After reviewing the changes, I’ll approve the request and your files will be available in the </a:t>
            </a:r>
            <a:r>
              <a:rPr lang="en-US" smtClean="0"/>
              <a:t>master branch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286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URLs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err="1" smtClean="0"/>
              <a:t>Github</a:t>
            </a:r>
            <a:endParaRPr lang="en-US" sz="2600" dirty="0"/>
          </a:p>
          <a:p>
            <a:pPr lvl="1"/>
            <a:r>
              <a:rPr lang="en-US" sz="2600" dirty="0" smtClean="0">
                <a:hlinkClick r:id="rId2"/>
              </a:rPr>
              <a:t>http://github-windows.s3.amazonaws.com/GitHubSetup.exe</a:t>
            </a:r>
            <a:endParaRPr lang="en-US" sz="2600" dirty="0" smtClean="0"/>
          </a:p>
          <a:p>
            <a:r>
              <a:rPr lang="en-US" sz="2600" dirty="0" smtClean="0">
                <a:hlinkClick r:id="rId3"/>
              </a:rPr>
              <a:t>http://stash.ds.adp.com/scm/ipns/adminscripts.git</a:t>
            </a:r>
            <a:endParaRPr lang="en-US" sz="2600" dirty="0" smtClean="0"/>
          </a:p>
          <a:p>
            <a:pPr lvl="1"/>
            <a:r>
              <a:rPr lang="en-US" sz="2600" dirty="0" smtClean="0"/>
              <a:t>Login using your DS credentials</a:t>
            </a:r>
          </a:p>
          <a:p>
            <a:r>
              <a:rPr lang="en-US" sz="2600" dirty="0" smtClean="0">
                <a:hlinkClick r:id="rId4"/>
              </a:rPr>
              <a:t>http://stash.ds.adp.com/projects/IPNS/repos/setting-up-git/browse</a:t>
            </a:r>
            <a:r>
              <a:rPr lang="en-US" sz="2600" dirty="0" smtClean="0"/>
              <a:t> </a:t>
            </a:r>
          </a:p>
          <a:p>
            <a:r>
              <a:rPr lang="en-US" sz="2600" dirty="0" smtClean="0">
                <a:hlinkClick r:id="rId5"/>
              </a:rPr>
              <a:t>http://git-scm.com/downloads/win</a:t>
            </a:r>
            <a:r>
              <a:rPr lang="en-US" sz="2600" dirty="0" smtClean="0"/>
              <a:t> </a:t>
            </a:r>
          </a:p>
          <a:p>
            <a:r>
              <a:rPr lang="en-US" sz="2600" dirty="0" smtClean="0">
                <a:hlinkClick r:id="rId6"/>
              </a:rPr>
              <a:t>http://git-scm.com/downloads/mac</a:t>
            </a:r>
            <a:endParaRPr lang="en-US" sz="2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9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GIT on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directory in your home directory where you put your local copies of the GIT repos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cd into your new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Clone the repo for setting up your </a:t>
            </a:r>
            <a:r>
              <a:rPr lang="en-US" dirty="0" err="1" smtClean="0"/>
              <a:t>git</a:t>
            </a:r>
            <a:r>
              <a:rPr lang="en-US" dirty="0" smtClean="0"/>
              <a:t> environment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http://stash.ds.adp.com/scm/ipns/setting-up-git.git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You will be asked to enter your DS </a:t>
            </a:r>
            <a:r>
              <a:rPr lang="en-US" dirty="0" err="1" smtClean="0"/>
              <a:t>passowrd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cd setting-up-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append '</a:t>
            </a:r>
            <a:r>
              <a:rPr lang="en-US" dirty="0" err="1" smtClean="0"/>
              <a:t>bashrc_additions</a:t>
            </a:r>
            <a:r>
              <a:rPr lang="en-US" dirty="0" smtClean="0"/>
              <a:t>' to your .</a:t>
            </a:r>
            <a:r>
              <a:rPr lang="en-US" dirty="0" err="1" smtClean="0"/>
              <a:t>bashrc</a:t>
            </a:r>
            <a:r>
              <a:rPr lang="en-US" dirty="0" smtClean="0"/>
              <a:t> file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cat </a:t>
            </a:r>
            <a:r>
              <a:rPr lang="en-US" dirty="0" err="1" smtClean="0"/>
              <a:t>bashrc_additions</a:t>
            </a:r>
            <a:r>
              <a:rPr lang="en-US" dirty="0" smtClean="0"/>
              <a:t> &gt;&gt; ~/.</a:t>
            </a:r>
            <a:r>
              <a:rPr lang="en-US" dirty="0" err="1" smtClean="0"/>
              <a:t>bashrc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cp</a:t>
            </a:r>
            <a:r>
              <a:rPr lang="en-US" dirty="0" smtClean="0"/>
              <a:t> git_prompt.sh ~/.git_prompt.sh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the changes into your environment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 . ~/.</a:t>
            </a:r>
            <a:r>
              <a:rPr lang="en-US" dirty="0" err="1" smtClean="0"/>
              <a:t>bashrc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everything worked, the word 'master' should have appended onto your prompt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some global </a:t>
            </a:r>
            <a:r>
              <a:rPr lang="en-US" dirty="0" err="1" smtClean="0"/>
              <a:t>git</a:t>
            </a:r>
            <a:r>
              <a:rPr lang="en-US" dirty="0" smtClean="0"/>
              <a:t> variables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user.name "Insert your name here"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user.email</a:t>
            </a:r>
            <a:r>
              <a:rPr lang="en-US" dirty="0" smtClean="0"/>
              <a:t> "Insert your email address here"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your Linux GIT environment is now setup.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GIT on Windows/Apple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GitHub and install 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github-windows.s3.amazonaws.com/GitHubSetup.exe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Accept all defaults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it opens a GitHub window ignore it for now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should drop a ‘</a:t>
            </a:r>
            <a:r>
              <a:rPr lang="en-US" dirty="0" err="1" smtClean="0"/>
              <a:t>Git</a:t>
            </a:r>
            <a:r>
              <a:rPr lang="en-US" dirty="0" smtClean="0"/>
              <a:t> Shell’ shortcut on your desktop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Double click on it to open a </a:t>
            </a:r>
            <a:r>
              <a:rPr lang="en-US" dirty="0" err="1" smtClean="0"/>
              <a:t>powershell</a:t>
            </a:r>
            <a:r>
              <a:rPr lang="en-US" dirty="0" smtClean="0"/>
              <a:t> window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Clone the repo for setting up your </a:t>
            </a:r>
            <a:r>
              <a:rPr lang="en-US" dirty="0" err="1" smtClean="0"/>
              <a:t>git</a:t>
            </a:r>
            <a:r>
              <a:rPr lang="en-US" dirty="0" smtClean="0"/>
              <a:t> environment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3"/>
              </a:rPr>
              <a:t>http://stash.ds.adp.com/scm/ipns/setting-up-git.git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You will be asked to enter your DS username and password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/>
              <a:t>some global </a:t>
            </a:r>
            <a:r>
              <a:rPr lang="en-US" dirty="0" err="1"/>
              <a:t>git</a:t>
            </a:r>
            <a:r>
              <a:rPr lang="en-US" dirty="0"/>
              <a:t> variables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user.name "Insert your name here"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"Insert your email address </a:t>
            </a:r>
            <a:r>
              <a:rPr lang="en-US" smtClean="0"/>
              <a:t>here“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your GIT environment is now setup.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90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branch --list </a:t>
            </a:r>
            <a:r>
              <a:rPr lang="en-US" dirty="0" smtClean="0"/>
              <a:t>-a</a:t>
            </a:r>
            <a:endParaRPr lang="en-US" dirty="0" smtClean="0"/>
          </a:p>
          <a:p>
            <a:pPr lvl="1"/>
            <a:r>
              <a:rPr lang="en-US" dirty="0" smtClean="0"/>
              <a:t>Lists available branches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checkout -b </a:t>
            </a:r>
            <a:r>
              <a:rPr lang="en-US" dirty="0" err="1" smtClean="0"/>
              <a:t>butrym-dev</a:t>
            </a:r>
            <a:endParaRPr lang="en-US" dirty="0" smtClean="0"/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git</a:t>
            </a:r>
            <a:r>
              <a:rPr lang="en-US" dirty="0" smtClean="0"/>
              <a:t> branch --list again.  Your new ranch should have an ‘*’ next to it</a:t>
            </a:r>
          </a:p>
          <a:p>
            <a:r>
              <a:rPr lang="en-US" dirty="0" smtClean="0"/>
              <a:t>Switch between branches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co &lt;branch name&gt;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checkout &lt;branch name&gt;</a:t>
            </a:r>
          </a:p>
        </p:txBody>
      </p:sp>
    </p:spTree>
    <p:extLst>
      <p:ext uri="{BB962C8B-B14F-4D97-AF65-F5344CB8AC3E}">
        <p14:creationId xmlns:p14="http://schemas.microsoft.com/office/powerpoint/2010/main" val="417376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files to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make a directory, use something list username-test as the </a:t>
            </a:r>
            <a:r>
              <a:rPr lang="en-US" dirty="0" err="1" smtClean="0"/>
              <a:t>dir</a:t>
            </a:r>
            <a:r>
              <a:rPr lang="en-US" dirty="0" smtClean="0"/>
              <a:t> name</a:t>
            </a:r>
          </a:p>
          <a:p>
            <a:r>
              <a:rPr lang="en-US" dirty="0" smtClean="0"/>
              <a:t>cd to that directory</a:t>
            </a:r>
          </a:p>
          <a:p>
            <a:r>
              <a:rPr lang="en-US" dirty="0" smtClean="0"/>
              <a:t>create a text file using your </a:t>
            </a:r>
            <a:r>
              <a:rPr lang="en-US" dirty="0"/>
              <a:t>f</a:t>
            </a:r>
            <a:r>
              <a:rPr lang="en-US" dirty="0" smtClean="0"/>
              <a:t>avorite editor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&lt;filename&gt;</a:t>
            </a:r>
          </a:p>
          <a:p>
            <a:pPr lvl="1"/>
            <a:r>
              <a:rPr lang="en-US" dirty="0" smtClean="0"/>
              <a:t>tells GIT to care about this file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-m ‘message’ &lt;filename&gt;</a:t>
            </a:r>
          </a:p>
          <a:p>
            <a:pPr lvl="1"/>
            <a:r>
              <a:rPr lang="en-US" dirty="0" smtClean="0"/>
              <a:t>creates a local revision of the file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origin &lt;</a:t>
            </a:r>
            <a:r>
              <a:rPr lang="en-US" dirty="0" err="1" smtClean="0"/>
              <a:t>branchname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copies the branch back to the centralized server so everyone can see your changes</a:t>
            </a:r>
          </a:p>
        </p:txBody>
      </p:sp>
    </p:spTree>
    <p:extLst>
      <p:ext uri="{BB962C8B-B14F-4D97-AF65-F5344CB8AC3E}">
        <p14:creationId xmlns:p14="http://schemas.microsoft.com/office/powerpoint/2010/main" val="146781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your local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pull</a:t>
            </a:r>
          </a:p>
          <a:p>
            <a:pPr lvl="1"/>
            <a:r>
              <a:rPr lang="en-US" dirty="0" smtClean="0"/>
              <a:t>will sync your local copy of files with the central master</a:t>
            </a:r>
          </a:p>
          <a:p>
            <a:r>
              <a:rPr lang="en-US" dirty="0" smtClean="0"/>
              <a:t>should run ‘</a:t>
            </a:r>
            <a:r>
              <a:rPr lang="en-US" dirty="0" err="1" smtClean="0"/>
              <a:t>git</a:t>
            </a:r>
            <a:r>
              <a:rPr lang="en-US" dirty="0" smtClean="0"/>
              <a:t> pull’ and fix any conflicts before running ‘</a:t>
            </a:r>
            <a:r>
              <a:rPr lang="en-US" dirty="0" err="1" smtClean="0"/>
              <a:t>git</a:t>
            </a:r>
            <a:r>
              <a:rPr lang="en-US" dirty="0" smtClean="0"/>
              <a:t> push’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4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 -d &lt;branch name&gt;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2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IPNS Code Repo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Adminscripts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12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715</Words>
  <Application>Microsoft Office PowerPoint</Application>
  <PresentationFormat>On-screen Show (4:3)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Setting up GIT</vt:lpstr>
      <vt:lpstr>Important URLs</vt:lpstr>
      <vt:lpstr>Setting up GIT on Linux</vt:lpstr>
      <vt:lpstr>Setting up GIT on Windows/Apple</vt:lpstr>
      <vt:lpstr>Creating a branch</vt:lpstr>
      <vt:lpstr>Adding files to repo</vt:lpstr>
      <vt:lpstr>Updating your local copy</vt:lpstr>
      <vt:lpstr>Deleting a branch</vt:lpstr>
      <vt:lpstr>IPNS Code Repo</vt:lpstr>
      <vt:lpstr>Purpose</vt:lpstr>
      <vt:lpstr>Getting a working copy</vt:lpstr>
      <vt:lpstr>Create a branch</vt:lpstr>
      <vt:lpstr>Creating a branch</vt:lpstr>
      <vt:lpstr>Moving your changes to the master branch</vt:lpstr>
    </vt:vector>
  </TitlesOfParts>
  <Company>ADP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Butry</dc:creator>
  <cp:lastModifiedBy>Mike Butry</cp:lastModifiedBy>
  <cp:revision>19</cp:revision>
  <dcterms:created xsi:type="dcterms:W3CDTF">2015-01-23T21:51:54Z</dcterms:created>
  <dcterms:modified xsi:type="dcterms:W3CDTF">2015-01-27T00:18:20Z</dcterms:modified>
</cp:coreProperties>
</file>