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6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0917-2F28-423F-A7B5-87DB944FC86F}" type="datetimeFigureOut">
              <a:rPr lang="de-DE" smtClean="0"/>
              <a:t>17.06.2013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3BF4-CC7C-4F35-928A-F8B9EE17D7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1412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0917-2F28-423F-A7B5-87DB944FC86F}" type="datetimeFigureOut">
              <a:rPr lang="de-DE" smtClean="0"/>
              <a:t>17.06.2013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3BF4-CC7C-4F35-928A-F8B9EE17D7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74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0917-2F28-423F-A7B5-87DB944FC86F}" type="datetimeFigureOut">
              <a:rPr lang="de-DE" smtClean="0"/>
              <a:t>17.06.2013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3BF4-CC7C-4F35-928A-F8B9EE17D7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9008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0917-2F28-423F-A7B5-87DB944FC86F}" type="datetimeFigureOut">
              <a:rPr lang="de-DE" smtClean="0"/>
              <a:t>17.06.2013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3BF4-CC7C-4F35-928A-F8B9EE17D7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0275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0917-2F28-423F-A7B5-87DB944FC86F}" type="datetimeFigureOut">
              <a:rPr lang="de-DE" smtClean="0"/>
              <a:t>17.06.2013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3BF4-CC7C-4F35-928A-F8B9EE17D7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5796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0917-2F28-423F-A7B5-87DB944FC86F}" type="datetimeFigureOut">
              <a:rPr lang="de-DE" smtClean="0"/>
              <a:t>17.06.2013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3BF4-CC7C-4F35-928A-F8B9EE17D7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42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0917-2F28-423F-A7B5-87DB944FC86F}" type="datetimeFigureOut">
              <a:rPr lang="de-DE" smtClean="0"/>
              <a:t>17.06.2013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3BF4-CC7C-4F35-928A-F8B9EE17D7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2616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0917-2F28-423F-A7B5-87DB944FC86F}" type="datetimeFigureOut">
              <a:rPr lang="de-DE" smtClean="0"/>
              <a:t>17.06.2013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3BF4-CC7C-4F35-928A-F8B9EE17D7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297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0917-2F28-423F-A7B5-87DB944FC86F}" type="datetimeFigureOut">
              <a:rPr lang="de-DE" smtClean="0"/>
              <a:t>17.06.2013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3BF4-CC7C-4F35-928A-F8B9EE17D7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597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0917-2F28-423F-A7B5-87DB944FC86F}" type="datetimeFigureOut">
              <a:rPr lang="de-DE" smtClean="0"/>
              <a:t>17.06.2013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3BF4-CC7C-4F35-928A-F8B9EE17D7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8825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0917-2F28-423F-A7B5-87DB944FC86F}" type="datetimeFigureOut">
              <a:rPr lang="de-DE" smtClean="0"/>
              <a:t>17.06.2013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3BF4-CC7C-4F35-928A-F8B9EE17D7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69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10917-2F28-423F-A7B5-87DB944FC86F}" type="datetimeFigureOut">
              <a:rPr lang="de-DE" smtClean="0"/>
              <a:t>17.06.2013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83BF4-CC7C-4F35-928A-F8B9EE17D7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239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558143" y="2416629"/>
            <a:ext cx="50209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                 ⏯ ⏮ ⏭ ⏪ ⏩</a:t>
            </a:r>
          </a:p>
          <a:p>
            <a:r>
              <a:rPr lang="de-DE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</a:t>
            </a:r>
          </a:p>
          <a:p>
            <a:r>
              <a:rPr lang="de-DE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</a:t>
            </a:r>
          </a:p>
          <a:p>
            <a:r>
              <a:rPr lang="de-DE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🎶🎼🎬🎮🏈📺📻📷🔇🔈🔉🔊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138454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Breitbild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Symbol</vt:lpstr>
      <vt:lpstr>Larissa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 Buzina</dc:creator>
  <cp:lastModifiedBy>Marc Buzina</cp:lastModifiedBy>
  <cp:revision>9</cp:revision>
  <dcterms:created xsi:type="dcterms:W3CDTF">2013-06-17T07:09:42Z</dcterms:created>
  <dcterms:modified xsi:type="dcterms:W3CDTF">2013-06-20T07:00:21Z</dcterms:modified>
</cp:coreProperties>
</file>