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41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0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2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79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6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9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9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0917-2F28-423F-A7B5-87DB944FC86F}" type="datetimeFigureOut">
              <a:rPr lang="de-DE" smtClean="0"/>
              <a:t>21.06.2013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58143" y="2416629"/>
            <a:ext cx="50209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                 ⏯ ⏮ ⏭ ⏪ ⏩</a:t>
            </a: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</a:t>
            </a: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</a:t>
            </a:r>
            <a:endParaRPr lang="de-DE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🎶🎼🎬🎮🏈📺📻📷🔇🔈🔉🔊</a:t>
            </a:r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</a:t>
            </a:r>
          </a:p>
          <a:p>
            <a:endParaRPr lang="de-DE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891790" y="4857750"/>
            <a:ext cx="2005870" cy="186309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2816686"/>
              </a:avLst>
            </a:prstTxWarp>
            <a:spAutoFit/>
          </a:bodyPr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Artists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845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Symbol</vt:lpstr>
      <vt:lpstr>Times New Roman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Buzina</dc:creator>
  <cp:lastModifiedBy>Marc Buzina</cp:lastModifiedBy>
  <cp:revision>13</cp:revision>
  <dcterms:created xsi:type="dcterms:W3CDTF">2013-06-17T07:09:42Z</dcterms:created>
  <dcterms:modified xsi:type="dcterms:W3CDTF">2013-06-24T11:24:22Z</dcterms:modified>
</cp:coreProperties>
</file>