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 id="2147483731" r:id="rId2"/>
    <p:sldMasterId id="2147483648" r:id="rId3"/>
    <p:sldMasterId id="2147483706" r:id="rId4"/>
    <p:sldMasterId id="2147483759" r:id="rId5"/>
    <p:sldMasterId id="2147483777" r:id="rId6"/>
    <p:sldMasterId id="2147483745" r:id="rId7"/>
    <p:sldMasterId id="2147483768" r:id="rId8"/>
    <p:sldMasterId id="2147483786" r:id="rId9"/>
  </p:sldMasterIdLst>
  <p:notesMasterIdLst>
    <p:notesMasterId r:id="rId26"/>
  </p:notesMasterIdLst>
  <p:handoutMasterIdLst>
    <p:handoutMasterId r:id="rId27"/>
  </p:handoutMasterIdLst>
  <p:sldIdLst>
    <p:sldId id="541" r:id="rId10"/>
    <p:sldId id="486" r:id="rId11"/>
    <p:sldId id="547" r:id="rId12"/>
    <p:sldId id="526" r:id="rId13"/>
    <p:sldId id="528" r:id="rId14"/>
    <p:sldId id="527" r:id="rId15"/>
    <p:sldId id="534" r:id="rId16"/>
    <p:sldId id="554" r:id="rId17"/>
    <p:sldId id="548" r:id="rId18"/>
    <p:sldId id="552" r:id="rId19"/>
    <p:sldId id="553" r:id="rId20"/>
    <p:sldId id="549" r:id="rId21"/>
    <p:sldId id="550" r:id="rId22"/>
    <p:sldId id="551" r:id="rId23"/>
    <p:sldId id="514" r:id="rId24"/>
    <p:sldId id="533" r:id="rId25"/>
  </p:sldIdLst>
  <p:sldSz cx="9144000" cy="5143500" type="screen16x9"/>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Palfreyman" initials="" lastIdx="1" clrIdx="0"/>
  <p:cmAuthor id="1" name="IB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5C80"/>
    <a:srgbClr val="2F5689"/>
    <a:srgbClr val="3866A4"/>
    <a:srgbClr val="1D3649"/>
    <a:srgbClr val="4B8400"/>
    <a:srgbClr val="5AAAF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93" autoAdjust="0"/>
    <p:restoredTop sz="76949" autoAdjust="0"/>
  </p:normalViewPr>
  <p:slideViewPr>
    <p:cSldViewPr snapToGrid="0">
      <p:cViewPr varScale="1">
        <p:scale>
          <a:sx n="85" d="100"/>
          <a:sy n="85" d="100"/>
        </p:scale>
        <p:origin x="1046" y="4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1368"/>
    </p:cViewPr>
  </p:sorterViewPr>
  <p:notesViewPr>
    <p:cSldViewPr snapToGrid="0">
      <p:cViewPr varScale="1">
        <p:scale>
          <a:sx n="53" d="100"/>
          <a:sy n="53"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0470F5-5F8F-492F-8A83-2945B0D09B67}" type="datetimeFigureOut">
              <a:rPr lang="en-GB" smtClean="0"/>
              <a:t>05/02/2017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23F4B-5D03-47F9-86E0-A22C5E33D807}" type="slidenum">
              <a:rPr lang="en-GB" smtClean="0"/>
              <a:t>‹#›</a:t>
            </a:fld>
            <a:endParaRPr lang="en-GB"/>
          </a:p>
        </p:txBody>
      </p:sp>
    </p:spTree>
    <p:extLst>
      <p:ext uri="{BB962C8B-B14F-4D97-AF65-F5344CB8AC3E}">
        <p14:creationId xmlns:p14="http://schemas.microsoft.com/office/powerpoint/2010/main" val="256773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Calibri" pitchFamily="34" charset="0"/>
                <a:ea typeface="MS PGothic" pitchFamily="34" charset="-128"/>
                <a:cs typeface="+mn-cs"/>
              </a:defRPr>
            </a:lvl1pPr>
          </a:lstStyle>
          <a:p>
            <a:pPr>
              <a:defRPr/>
            </a:pPr>
            <a:fld id="{F0B1CB9F-23F8-4B9A-AB27-5A88DC58A0F2}" type="datetimeFigureOut">
              <a:rPr lang="en-US"/>
              <a:pPr>
                <a:defRPr/>
              </a:pPr>
              <a:t>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Calibri" pitchFamily="34" charset="0"/>
                <a:ea typeface="MS PGothic" pitchFamily="34" charset="-128"/>
                <a:cs typeface="+mn-cs"/>
              </a:defRPr>
            </a:lvl1pPr>
          </a:lstStyle>
          <a:p>
            <a:pPr>
              <a:defRPr/>
            </a:pPr>
            <a:fld id="{E51A3C41-DF91-4C5A-BC5C-0B8A432AEF4A}" type="slidenum">
              <a:rPr lang="en-US"/>
              <a:pPr>
                <a:defRPr/>
              </a:pPr>
              <a:t>‹#›</a:t>
            </a:fld>
            <a:endParaRPr lang="en-US"/>
          </a:p>
        </p:txBody>
      </p:sp>
    </p:spTree>
    <p:extLst>
      <p:ext uri="{BB962C8B-B14F-4D97-AF65-F5344CB8AC3E}">
        <p14:creationId xmlns:p14="http://schemas.microsoft.com/office/powerpoint/2010/main" val="1850137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 typeface="Calibri" pitchFamily="34" charset="0"/>
              <a:buAutoNum type="arabicPeriod"/>
            </a:pPr>
            <a:endParaRPr lang="en-US" dirty="0"/>
          </a:p>
        </p:txBody>
      </p:sp>
    </p:spTree>
    <p:extLst>
      <p:ext uri="{BB962C8B-B14F-4D97-AF65-F5344CB8AC3E}">
        <p14:creationId xmlns:p14="http://schemas.microsoft.com/office/powerpoint/2010/main" val="175450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1215033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99795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245447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358522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2363348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TextEdit="1"/>
          </p:cNvSpPr>
          <p:nvPr>
            <p:ph type="sldImg"/>
          </p:nvPr>
        </p:nvSpPr>
        <p:spPr bwMode="auto">
          <a:noFill/>
          <a:ln>
            <a:solidFill>
              <a:srgbClr val="000000"/>
            </a:solidFill>
            <a:miter lim="800000"/>
            <a:headEnd/>
            <a:tailEnd/>
          </a:ln>
        </p:spPr>
      </p:sp>
      <p:sp>
        <p:nvSpPr>
          <p:cNvPr id="69634"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Font typeface="Calibri" pitchFamily="34" charset="0"/>
              <a:buNone/>
            </a:pPr>
            <a:endParaRPr lang="en-US"/>
          </a:p>
        </p:txBody>
      </p:sp>
    </p:spTree>
    <p:extLst>
      <p:ext uri="{BB962C8B-B14F-4D97-AF65-F5344CB8AC3E}">
        <p14:creationId xmlns:p14="http://schemas.microsoft.com/office/powerpoint/2010/main" val="202310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389"/>
          <p:cNvSpPr>
            <a:spLocks noGrp="1" noRot="1" noChangeAspect="1" noTextEdit="1"/>
          </p:cNvSpPr>
          <p:nvPr>
            <p:ph type="sldImg"/>
          </p:nvPr>
        </p:nvSpPr>
        <p:spPr bwMode="auto">
          <a:noFill/>
          <a:ln>
            <a:solidFill>
              <a:srgbClr val="000000"/>
            </a:solidFill>
            <a:miter lim="800000"/>
            <a:headEnd/>
            <a:tailEnd/>
          </a:ln>
        </p:spPr>
      </p:sp>
      <p:sp>
        <p:nvSpPr>
          <p:cNvPr id="24578" name="Shape 390"/>
          <p:cNvSpPr>
            <a:spLocks noGrp="1"/>
          </p:cNvSpPr>
          <p:nvPr>
            <p:ph type="body" sz="quarter" idx="1"/>
          </p:nvPr>
        </p:nvSpPr>
        <p:spPr bwMode="auto">
          <a:xfrm>
            <a:off x="914400" y="4343400"/>
            <a:ext cx="5029200" cy="4114800"/>
          </a:xfrm>
          <a:noFill/>
        </p:spPr>
        <p:txBody>
          <a:bodyPr wrap="square" lIns="91428" tIns="45714" rIns="91428" bIns="45714" numCol="1" anchor="t" anchorCtr="0" compatLnSpc="1">
            <a:prstTxWarp prst="textNoShape">
              <a:avLst/>
            </a:prstTxWarp>
          </a:bodyPr>
          <a:lstStyle/>
          <a:p>
            <a:pPr marL="228600" indent="-228600" defTabSz="455613" eaLnBrk="1" hangingPunct="1"/>
            <a:endParaRPr lang="en-US" dirty="0"/>
          </a:p>
        </p:txBody>
      </p:sp>
    </p:spTree>
    <p:extLst>
      <p:ext uri="{BB962C8B-B14F-4D97-AF65-F5344CB8AC3E}">
        <p14:creationId xmlns:p14="http://schemas.microsoft.com/office/powerpoint/2010/main" val="156620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endParaRPr lang="en-US" dirty="0"/>
          </a:p>
        </p:txBody>
      </p:sp>
    </p:spTree>
    <p:extLst>
      <p:ext uri="{BB962C8B-B14F-4D97-AF65-F5344CB8AC3E}">
        <p14:creationId xmlns:p14="http://schemas.microsoft.com/office/powerpoint/2010/main" val="151097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hape 389"/>
          <p:cNvSpPr>
            <a:spLocks noGrp="1" noRot="1" noChangeAspect="1" noTextEdit="1"/>
          </p:cNvSpPr>
          <p:nvPr>
            <p:ph type="sldImg"/>
          </p:nvPr>
        </p:nvSpPr>
        <p:spPr bwMode="auto">
          <a:noFill/>
          <a:ln>
            <a:solidFill>
              <a:srgbClr val="000000"/>
            </a:solidFill>
            <a:miter lim="800000"/>
            <a:headEnd/>
            <a:tailEnd/>
          </a:ln>
        </p:spPr>
      </p:sp>
      <p:sp>
        <p:nvSpPr>
          <p:cNvPr id="49154" name="Shape 390"/>
          <p:cNvSpPr>
            <a:spLocks noGrp="1"/>
          </p:cNvSpPr>
          <p:nvPr>
            <p:ph type="body" sz="quarter" idx="1"/>
          </p:nvPr>
        </p:nvSpPr>
        <p:spPr bwMode="auto">
          <a:xfrm>
            <a:off x="914400" y="4343400"/>
            <a:ext cx="5029200" cy="4114800"/>
          </a:xfrm>
          <a:noFill/>
        </p:spPr>
        <p:txBody>
          <a:bodyPr wrap="square" lIns="91428" tIns="45714" rIns="91428" bIns="45714" numCol="1" anchor="t" anchorCtr="0" compatLnSpc="1">
            <a:prstTxWarp prst="textNoShape">
              <a:avLst/>
            </a:prstTxWarp>
          </a:bodyPr>
          <a:lstStyle/>
          <a:p>
            <a:pPr marL="228600" indent="-228600" defTabSz="455613" eaLnBrk="1" hangingPunct="1"/>
            <a:endParaRPr lang="en-US"/>
          </a:p>
        </p:txBody>
      </p:sp>
    </p:spTree>
    <p:extLst>
      <p:ext uri="{BB962C8B-B14F-4D97-AF65-F5344CB8AC3E}">
        <p14:creationId xmlns:p14="http://schemas.microsoft.com/office/powerpoint/2010/main" val="78354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400"/>
              <a:t>Other benefits include : </a:t>
            </a:r>
            <a:endParaRPr lang="en-US"/>
          </a:p>
          <a:p>
            <a:pPr lvl="1" eaLnBrk="1" hangingPunct="1">
              <a:spcBef>
                <a:spcPct val="0"/>
              </a:spcBef>
            </a:pPr>
            <a:endParaRPr lang="en-US" sz="100"/>
          </a:p>
          <a:p>
            <a:pPr eaLnBrk="1" hangingPunct="1">
              <a:spcBef>
                <a:spcPct val="0"/>
              </a:spcBef>
            </a:pPr>
            <a:r>
              <a:rPr lang="en-US" sz="1400"/>
              <a:t>Improve discoverability</a:t>
            </a:r>
          </a:p>
          <a:p>
            <a:pPr lvl="1" eaLnBrk="1" hangingPunct="1">
              <a:spcBef>
                <a:spcPct val="0"/>
              </a:spcBef>
            </a:pPr>
            <a:r>
              <a:rPr lang="en-US" sz="1300"/>
              <a:t>When everyone on an exchange can view the same ledger, it is easy to broadcast an intention (or offer) by appending it. For example, in a trading network, all asks and bids would be visible to every network participant.</a:t>
            </a:r>
          </a:p>
          <a:p>
            <a:pPr eaLnBrk="1" hangingPunct="1">
              <a:spcBef>
                <a:spcPct val="0"/>
              </a:spcBef>
            </a:pPr>
            <a:endParaRPr lang="en-US" sz="1400"/>
          </a:p>
          <a:p>
            <a:pPr eaLnBrk="1" hangingPunct="1">
              <a:spcBef>
                <a:spcPct val="0"/>
              </a:spcBef>
            </a:pPr>
            <a:r>
              <a:rPr lang="en-US" sz="1400"/>
              <a:t>Automate trusted processes</a:t>
            </a:r>
          </a:p>
          <a:p>
            <a:pPr lvl="1" eaLnBrk="1" hangingPunct="1">
              <a:spcBef>
                <a:spcPct val="0"/>
              </a:spcBef>
            </a:pPr>
            <a:r>
              <a:rPr lang="en-US" sz="1300"/>
              <a:t>Unlike a centralized system where only the network operator can create a generalized solution that fits every user’s needs, Blockchain networks allow each participant to create customized solutions using their own proprietary business logic while running on the same common ledger.</a:t>
            </a:r>
            <a:br>
              <a:rPr lang="en-US" sz="1300"/>
            </a:br>
            <a:endParaRPr lang="en-US" sz="1600"/>
          </a:p>
          <a:p>
            <a:pPr eaLnBrk="1" hangingPunct="1">
              <a:spcBef>
                <a:spcPct val="0"/>
              </a:spcBef>
            </a:pPr>
            <a:r>
              <a:rPr lang="en-US" sz="1400"/>
              <a:t>Ensure trusted record-keeping</a:t>
            </a:r>
          </a:p>
          <a:p>
            <a:pPr lvl="1" eaLnBrk="1" hangingPunct="1">
              <a:spcBef>
                <a:spcPct val="0"/>
              </a:spcBef>
            </a:pPr>
            <a:r>
              <a:rPr lang="en-US" sz="1300"/>
              <a:t>By design, no one party can modify, delete, or even append any record to the ledger without the consensus from others on the network, making the system useful for ensuring the immutability of contracts and other legal documents.</a:t>
            </a:r>
          </a:p>
          <a:p>
            <a:pPr eaLnBrk="1" hangingPunct="1">
              <a:spcBef>
                <a:spcPct val="0"/>
              </a:spcBef>
            </a:pPr>
            <a:endParaRPr lang="en-US" sz="1400"/>
          </a:p>
          <a:p>
            <a:pPr eaLnBrk="1" hangingPunct="1"/>
            <a:endParaRPr lang="en-US"/>
          </a:p>
        </p:txBody>
      </p:sp>
    </p:spTree>
    <p:extLst>
      <p:ext uri="{BB962C8B-B14F-4D97-AF65-F5344CB8AC3E}">
        <p14:creationId xmlns:p14="http://schemas.microsoft.com/office/powerpoint/2010/main" val="70589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hape 389"/>
          <p:cNvSpPr>
            <a:spLocks noGrp="1" noRot="1" noChangeAspect="1" noTextEdit="1"/>
          </p:cNvSpPr>
          <p:nvPr>
            <p:ph type="sldImg"/>
          </p:nvPr>
        </p:nvSpPr>
        <p:spPr bwMode="auto">
          <a:noFill/>
          <a:ln>
            <a:solidFill>
              <a:srgbClr val="000000"/>
            </a:solidFill>
            <a:miter lim="800000"/>
            <a:headEnd/>
            <a:tailEnd/>
          </a:ln>
        </p:spPr>
      </p:sp>
      <p:sp>
        <p:nvSpPr>
          <p:cNvPr id="60418" name="Shape 390"/>
          <p:cNvSpPr>
            <a:spLocks noGrp="1"/>
          </p:cNvSpPr>
          <p:nvPr>
            <p:ph type="body" sz="quarter" idx="1"/>
          </p:nvPr>
        </p:nvSpPr>
        <p:spPr bwMode="auto">
          <a:xfrm>
            <a:off x="914400" y="4343400"/>
            <a:ext cx="5029200" cy="4114800"/>
          </a:xfrm>
          <a:noFill/>
        </p:spPr>
        <p:txBody>
          <a:bodyPr wrap="square" lIns="91428" tIns="45714" rIns="91428" bIns="45714" numCol="1" anchor="t" anchorCtr="0" compatLnSpc="1">
            <a:prstTxWarp prst="textNoShape">
              <a:avLst/>
            </a:prstTxWarp>
          </a:bodyPr>
          <a:lstStyle/>
          <a:p>
            <a:pPr marL="228600" indent="-228600" defTabSz="455613" eaLnBrk="1" hangingPunct="1"/>
            <a:endParaRPr lang="en-US"/>
          </a:p>
        </p:txBody>
      </p:sp>
    </p:spTree>
    <p:extLst>
      <p:ext uri="{BB962C8B-B14F-4D97-AF65-F5344CB8AC3E}">
        <p14:creationId xmlns:p14="http://schemas.microsoft.com/office/powerpoint/2010/main" val="81453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1035908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272636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Calibri" pitchFamily="34" charset="0"/>
              <a:buNone/>
            </a:pPr>
            <a:endParaRPr lang="en-US"/>
          </a:p>
        </p:txBody>
      </p:sp>
    </p:spTree>
    <p:extLst>
      <p:ext uri="{BB962C8B-B14F-4D97-AF65-F5344CB8AC3E}">
        <p14:creationId xmlns:p14="http://schemas.microsoft.com/office/powerpoint/2010/main" val="37740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4" name="Rectangle 3"/>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dirty="0">
                <a:solidFill>
                  <a:srgbClr val="5A5A5A"/>
                </a:solidFill>
                <a:ea typeface="MS PGothic" pitchFamily="34" charset="-128"/>
              </a:rPr>
              <a:t>© 2015, 2017 IBM Corporation</a:t>
            </a:r>
          </a:p>
        </p:txBody>
      </p:sp>
      <p:sp>
        <p:nvSpPr>
          <p:cNvPr id="2" name="Title 1"/>
          <p:cNvSpPr>
            <a:spLocks noGrp="1"/>
          </p:cNvSpPr>
          <p:nvPr>
            <p:ph type="title"/>
          </p:nvPr>
        </p:nvSpPr>
        <p:spPr>
          <a:xfrm>
            <a:off x="597875" y="602769"/>
            <a:ext cx="3962400" cy="777136"/>
          </a:xfrm>
        </p:spPr>
        <p:txBody>
          <a:bodyPr/>
          <a:lstStyle>
            <a:lvl1pPr algn="l" defTabSz="914400" rtl="0" eaLnBrk="1" latinLnBrk="0" hangingPunct="1">
              <a:lnSpc>
                <a:spcPts val="3000"/>
              </a:lnSpc>
              <a:spcBef>
                <a:spcPct val="0"/>
              </a:spcBef>
              <a:buNone/>
              <a:defRPr lang="en-US" sz="2800" kern="1200" baseline="0" dirty="0">
                <a:solidFill>
                  <a:schemeClr val="tx1"/>
                </a:solidFill>
                <a:latin typeface="+mj-lt"/>
                <a:ea typeface="+mj-ea"/>
                <a:cs typeface="+mj-cs"/>
              </a:defRPr>
            </a:lvl1pPr>
          </a:lstStyle>
          <a:p>
            <a:r>
              <a:rPr lang="en-US" dirty="0"/>
              <a:t>Click to edit Master title style</a:t>
            </a:r>
          </a:p>
        </p:txBody>
      </p:sp>
      <p:sp>
        <p:nvSpPr>
          <p:cNvPr id="10" name="Subtitle 2"/>
          <p:cNvSpPr>
            <a:spLocks noGrp="1"/>
          </p:cNvSpPr>
          <p:nvPr>
            <p:ph type="subTitle" idx="11"/>
          </p:nvPr>
        </p:nvSpPr>
        <p:spPr>
          <a:xfrm>
            <a:off x="600869" y="1779177"/>
            <a:ext cx="3968750" cy="307777"/>
          </a:xfrm>
        </p:spPr>
        <p:txBody>
          <a:bodyPr/>
          <a:lstStyle>
            <a:lvl1pPr marL="0" indent="0" algn="l">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1C337AAC-EE4A-44E1-AA1C-47EAC237B301}" type="slidenum">
              <a:rPr lang="en-US" sz="600" b="0">
                <a:solidFill>
                  <a:srgbClr val="5A5A5A"/>
                </a:solidFill>
                <a:ea typeface="MS PGothic" pitchFamily="34" charset="-128"/>
              </a:rPr>
              <a:pPr>
                <a:defRPr/>
              </a:pPr>
              <a:t>‹#›</a:t>
            </a:fld>
            <a:endParaRPr lang="en-US" sz="600" b="0" dirty="0">
              <a:solidFill>
                <a:srgbClr val="5A5A5A"/>
              </a:solidFill>
              <a:ea typeface="MS PGothic" pitchFamily="34" charset="-128"/>
            </a:endParaRPr>
          </a:p>
        </p:txBody>
      </p:sp>
      <p:sp>
        <p:nvSpPr>
          <p:cNvPr id="4" name="Rectangle 3"/>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5A5A5A"/>
                </a:solidFill>
                <a:ea typeface="MS PGothic" pitchFamily="34" charset="-128"/>
              </a:rPr>
              <a:t>Page</a:t>
            </a:r>
          </a:p>
        </p:txBody>
      </p:sp>
      <p:sp>
        <p:nvSpPr>
          <p:cNvPr id="5" name="Rectangle 4"/>
          <p:cNvSpPr>
            <a:spLocks noChangeArrowheads="1"/>
          </p:cNvSpPr>
          <p:nvPr userDrawn="1"/>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dirty="0">
                <a:solidFill>
                  <a:srgbClr val="5A5A5A"/>
                </a:solidFill>
                <a:ea typeface="MS PGothic" pitchFamily="34" charset="-128"/>
              </a:rPr>
              <a:t>© 2016, 2017 IBM Corporation</a:t>
            </a:r>
          </a:p>
        </p:txBody>
      </p:sp>
      <p:sp>
        <p:nvSpPr>
          <p:cNvPr id="2" name="Title 1"/>
          <p:cNvSpPr>
            <a:spLocks noGrp="1"/>
          </p:cNvSpPr>
          <p:nvPr>
            <p:ph type="title"/>
          </p:nvPr>
        </p:nvSpPr>
        <p:spPr>
          <a:xfrm>
            <a:off x="592933" y="596556"/>
            <a:ext cx="3962400" cy="392415"/>
          </a:xfrm>
        </p:spPr>
        <p:txBody>
          <a:bodyPr/>
          <a:lstStyle>
            <a:lvl1pPr>
              <a:lnSpc>
                <a:spcPts val="3000"/>
              </a:lnSpc>
              <a:defRPr sz="2800" baseline="0">
                <a:solidFill>
                  <a:schemeClr val="accent5"/>
                </a:solidFill>
              </a:defRPr>
            </a:lvl1pPr>
          </a:lstStyle>
          <a:p>
            <a:r>
              <a:rPr lang="en-US" dirty="0"/>
              <a:t>Click to edit Master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6"/>
          <p:cNvSpPr/>
          <p:nvPr userDrawn="1"/>
        </p:nvSpPr>
        <p:spPr>
          <a:xfrm>
            <a:off x="8374063" y="4845050"/>
            <a:ext cx="307975" cy="214313"/>
          </a:xfrm>
          <a:prstGeom prst="rect">
            <a:avLst/>
          </a:prstGeom>
        </p:spPr>
        <p:txBody>
          <a:bodyPr wrap="none">
            <a:spAutoFit/>
          </a:bodyPr>
          <a:lstStyle/>
          <a:p>
            <a:pPr>
              <a:defRPr/>
            </a:pPr>
            <a:fld id="{8CE0970E-8B5A-49E8-A996-BFCB7C7F767C}" type="slidenum">
              <a:rPr lang="en-US" sz="800" b="0">
                <a:solidFill>
                  <a:srgbClr val="7F7F7F"/>
                </a:solidFill>
                <a:ea typeface="MS PGothic" pitchFamily="34" charset="-128"/>
                <a:cs typeface="+mn-cs"/>
              </a:rPr>
              <a:pPr>
                <a:defRPr/>
              </a:pPr>
              <a:t>‹#›</a:t>
            </a:fld>
            <a:endParaRPr lang="en-US" sz="1050" b="0" dirty="0">
              <a:solidFill>
                <a:srgbClr val="7F7F7F"/>
              </a:solidFill>
              <a:ea typeface="MS PGothic" pitchFamily="34" charset="-128"/>
              <a:cs typeface="+mn-cs"/>
            </a:endParaRPr>
          </a:p>
        </p:txBody>
      </p:sp>
      <p:sp>
        <p:nvSpPr>
          <p:cNvPr id="5" name="Shape 31"/>
          <p:cNvSpPr/>
          <p:nvPr userDrawn="1"/>
        </p:nvSpPr>
        <p:spPr>
          <a:xfrm>
            <a:off x="0" y="158750"/>
            <a:ext cx="9144000" cy="0"/>
          </a:xfrm>
          <a:prstGeom prst="line">
            <a:avLst/>
          </a:prstGeom>
          <a:ln w="38100">
            <a:solidFill>
              <a:srgbClr val="4C4D53"/>
            </a:solidFill>
            <a:round/>
          </a:ln>
        </p:spPr>
        <p:txBody>
          <a:bodyPr lIns="0" tIns="0" rIns="0" bIns="0" anchor="ctr"/>
          <a:lstStyle/>
          <a:p>
            <a:pPr defTabSz="171450">
              <a:defRPr sz="1200">
                <a:latin typeface="Helvetica"/>
                <a:ea typeface="Helvetica"/>
                <a:cs typeface="Helvetica"/>
                <a:sym typeface="Helvetica"/>
              </a:defRPr>
            </a:pPr>
            <a:endParaRPr sz="1200" b="0">
              <a:latin typeface="Helvetica"/>
              <a:ea typeface="Helvetica"/>
              <a:cs typeface="Helvetica"/>
              <a:sym typeface="Helvetica"/>
            </a:endParaRPr>
          </a:p>
        </p:txBody>
      </p:sp>
      <p:sp>
        <p:nvSpPr>
          <p:cNvPr id="2" name="Title 1"/>
          <p:cNvSpPr>
            <a:spLocks noGrp="1"/>
          </p:cNvSpPr>
          <p:nvPr>
            <p:ph type="title"/>
          </p:nvPr>
        </p:nvSpPr>
        <p:spPr>
          <a:xfrm>
            <a:off x="375019" y="205979"/>
            <a:ext cx="8229600" cy="857250"/>
          </a:xfrm>
        </p:spPr>
        <p:txBody>
          <a:bodyPr>
            <a:noAutofit/>
          </a:bodyPr>
          <a:lstStyle>
            <a:lvl1pPr>
              <a:defRPr>
                <a:solidFill>
                  <a:srgbClr val="5E5F64"/>
                </a:solidFill>
              </a:defRPr>
            </a:lvl1pPr>
          </a:lstStyle>
          <a:p>
            <a:r>
              <a:rPr lang="en-US" dirty="0"/>
              <a:t>Click to edit Master title style</a:t>
            </a:r>
          </a:p>
        </p:txBody>
      </p:sp>
      <p:sp>
        <p:nvSpPr>
          <p:cNvPr id="3" name="Content Placeholder 2"/>
          <p:cNvSpPr>
            <a:spLocks noGrp="1"/>
          </p:cNvSpPr>
          <p:nvPr>
            <p:ph idx="1"/>
          </p:nvPr>
        </p:nvSpPr>
        <p:spPr>
          <a:xfrm>
            <a:off x="375019" y="1200151"/>
            <a:ext cx="8229600" cy="3394472"/>
          </a:xfrm>
        </p:spPr>
        <p:txBody>
          <a:bodyPr>
            <a:noAutofit/>
          </a:bodyPr>
          <a:lstStyle>
            <a:lvl1pPr marL="171450" indent="-171450">
              <a:defRPr sz="1800" b="0" i="0">
                <a:latin typeface="Helvetica Neue"/>
                <a:cs typeface="Helvetica Neue"/>
              </a:defRPr>
            </a:lvl1pPr>
            <a:lvl2pPr marL="401638" indent="-171450">
              <a:defRPr sz="1600"/>
            </a:lvl2pPr>
            <a:lvl3pPr marL="630238" indent="-171450">
              <a:defRPr sz="1400"/>
            </a:lvl3pPr>
            <a:lvl4pPr marL="860425" indent="-171450">
              <a:defRPr sz="1200"/>
            </a:lvl4pPr>
            <a:lvl5pPr marL="1089025"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col">
    <p:spTree>
      <p:nvGrpSpPr>
        <p:cNvPr id="1" name=""/>
        <p:cNvGrpSpPr/>
        <p:nvPr/>
      </p:nvGrpSpPr>
      <p:grpSpPr>
        <a:xfrm>
          <a:off x="0" y="0"/>
          <a:ext cx="0" cy="0"/>
          <a:chOff x="0" y="0"/>
          <a:chExt cx="0" cy="0"/>
        </a:xfrm>
      </p:grpSpPr>
      <p:graphicFrame>
        <p:nvGraphicFramePr>
          <p:cNvPr id="2" name="Group 126"/>
          <p:cNvGraphicFramePr>
            <a:graphicFrameLocks noGrp="1"/>
          </p:cNvGraphicFramePr>
          <p:nvPr/>
        </p:nvGraphicFramePr>
        <p:xfrm>
          <a:off x="609600" y="0"/>
          <a:ext cx="7924800" cy="5143500"/>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5143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0" y="4713288"/>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0" y="600075"/>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col">
    <p:spTree>
      <p:nvGrpSpPr>
        <p:cNvPr id="1" name=""/>
        <p:cNvGrpSpPr/>
        <p:nvPr/>
      </p:nvGrpSpPr>
      <p:grpSpPr>
        <a:xfrm>
          <a:off x="0" y="0"/>
          <a:ext cx="0" cy="0"/>
          <a:chOff x="0" y="0"/>
          <a:chExt cx="0" cy="0"/>
        </a:xfrm>
      </p:grpSpPr>
      <p:graphicFrame>
        <p:nvGraphicFramePr>
          <p:cNvPr id="2" name="Group 124"/>
          <p:cNvGraphicFramePr>
            <a:graphicFrameLocks noGrp="1"/>
          </p:cNvGraphicFramePr>
          <p:nvPr/>
        </p:nvGraphicFramePr>
        <p:xfrm>
          <a:off x="609600" y="0"/>
          <a:ext cx="7924800" cy="5143500"/>
        </p:xfrm>
        <a:graphic>
          <a:graphicData uri="http://schemas.openxmlformats.org/drawingml/2006/table">
            <a:tbl>
              <a:tblPr/>
              <a:tblGrid>
                <a:gridCol w="2714625">
                  <a:extLst>
                    <a:ext uri="{9D8B030D-6E8A-4147-A177-3AD203B41FA5}">
                      <a16:colId xmlns:a16="http://schemas.microsoft.com/office/drawing/2014/main" val="20000"/>
                    </a:ext>
                  </a:extLst>
                </a:gridCol>
                <a:gridCol w="2713038">
                  <a:extLst>
                    <a:ext uri="{9D8B030D-6E8A-4147-A177-3AD203B41FA5}">
                      <a16:colId xmlns:a16="http://schemas.microsoft.com/office/drawing/2014/main" val="20001"/>
                    </a:ext>
                  </a:extLst>
                </a:gridCol>
                <a:gridCol w="2497137">
                  <a:extLst>
                    <a:ext uri="{9D8B030D-6E8A-4147-A177-3AD203B41FA5}">
                      <a16:colId xmlns:a16="http://schemas.microsoft.com/office/drawing/2014/main" val="20002"/>
                    </a:ext>
                  </a:extLst>
                </a:gridCol>
              </a:tblGrid>
              <a:tr h="5143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0" y="4713288"/>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0" y="600075"/>
            <a:ext cx="914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2015 IBM Corporation</a:t>
            </a:r>
          </a:p>
        </p:txBody>
      </p:sp>
      <p:sp>
        <p:nvSpPr>
          <p:cNvPr id="5" name="Freeform 6"/>
          <p:cNvSpPr>
            <a:spLocks/>
          </p:cNvSpPr>
          <p:nvPr/>
        </p:nvSpPr>
        <p:spPr bwMode="auto">
          <a:xfrm>
            <a:off x="4406900" y="0"/>
            <a:ext cx="4454525" cy="5143500"/>
          </a:xfrm>
          <a:custGeom>
            <a:avLst/>
            <a:gdLst>
              <a:gd name="T0" fmla="*/ 3743 w 5612"/>
              <a:gd name="T1" fmla="*/ 0 h 6480"/>
              <a:gd name="T2" fmla="*/ 3915 w 5612"/>
              <a:gd name="T3" fmla="*/ 106 h 6480"/>
              <a:gd name="T4" fmla="*/ 4082 w 5612"/>
              <a:gd name="T5" fmla="*/ 222 h 6480"/>
              <a:gd name="T6" fmla="*/ 4243 w 5612"/>
              <a:gd name="T7" fmla="*/ 348 h 6480"/>
              <a:gd name="T8" fmla="*/ 4397 w 5612"/>
              <a:gd name="T9" fmla="*/ 479 h 6480"/>
              <a:gd name="T10" fmla="*/ 4542 w 5612"/>
              <a:gd name="T11" fmla="*/ 621 h 6480"/>
              <a:gd name="T12" fmla="*/ 4679 w 5612"/>
              <a:gd name="T13" fmla="*/ 770 h 6480"/>
              <a:gd name="T14" fmla="*/ 4811 w 5612"/>
              <a:gd name="T15" fmla="*/ 925 h 6480"/>
              <a:gd name="T16" fmla="*/ 4931 w 5612"/>
              <a:gd name="T17" fmla="*/ 1088 h 6480"/>
              <a:gd name="T18" fmla="*/ 5045 w 5612"/>
              <a:gd name="T19" fmla="*/ 1257 h 6480"/>
              <a:gd name="T20" fmla="*/ 5147 w 5612"/>
              <a:gd name="T21" fmla="*/ 1431 h 6480"/>
              <a:gd name="T22" fmla="*/ 5241 w 5612"/>
              <a:gd name="T23" fmla="*/ 1614 h 6480"/>
              <a:gd name="T24" fmla="*/ 5325 w 5612"/>
              <a:gd name="T25" fmla="*/ 1801 h 6480"/>
              <a:gd name="T26" fmla="*/ 5400 w 5612"/>
              <a:gd name="T27" fmla="*/ 1993 h 6480"/>
              <a:gd name="T28" fmla="*/ 5463 w 5612"/>
              <a:gd name="T29" fmla="*/ 2191 h 6480"/>
              <a:gd name="T30" fmla="*/ 5516 w 5612"/>
              <a:gd name="T31" fmla="*/ 2392 h 6480"/>
              <a:gd name="T32" fmla="*/ 5557 w 5612"/>
              <a:gd name="T33" fmla="*/ 2600 h 6480"/>
              <a:gd name="T34" fmla="*/ 5589 w 5612"/>
              <a:gd name="T35" fmla="*/ 2810 h 6480"/>
              <a:gd name="T36" fmla="*/ 5606 w 5612"/>
              <a:gd name="T37" fmla="*/ 3022 h 6480"/>
              <a:gd name="T38" fmla="*/ 5612 w 5612"/>
              <a:gd name="T39" fmla="*/ 3240 h 6480"/>
              <a:gd name="T40" fmla="*/ 5606 w 5612"/>
              <a:gd name="T41" fmla="*/ 3458 h 6480"/>
              <a:gd name="T42" fmla="*/ 5589 w 5612"/>
              <a:gd name="T43" fmla="*/ 3670 h 6480"/>
              <a:gd name="T44" fmla="*/ 5557 w 5612"/>
              <a:gd name="T45" fmla="*/ 3880 h 6480"/>
              <a:gd name="T46" fmla="*/ 5516 w 5612"/>
              <a:gd name="T47" fmla="*/ 4086 h 6480"/>
              <a:gd name="T48" fmla="*/ 5463 w 5612"/>
              <a:gd name="T49" fmla="*/ 4289 h 6480"/>
              <a:gd name="T50" fmla="*/ 5400 w 5612"/>
              <a:gd name="T51" fmla="*/ 4487 h 6480"/>
              <a:gd name="T52" fmla="*/ 5325 w 5612"/>
              <a:gd name="T53" fmla="*/ 4679 h 6480"/>
              <a:gd name="T54" fmla="*/ 5241 w 5612"/>
              <a:gd name="T55" fmla="*/ 4866 h 6480"/>
              <a:gd name="T56" fmla="*/ 5149 w 5612"/>
              <a:gd name="T57" fmla="*/ 5047 h 6480"/>
              <a:gd name="T58" fmla="*/ 5045 w 5612"/>
              <a:gd name="T59" fmla="*/ 5223 h 6480"/>
              <a:gd name="T60" fmla="*/ 4933 w 5612"/>
              <a:gd name="T61" fmla="*/ 5392 h 6480"/>
              <a:gd name="T62" fmla="*/ 4811 w 5612"/>
              <a:gd name="T63" fmla="*/ 5555 h 6480"/>
              <a:gd name="T64" fmla="*/ 4681 w 5612"/>
              <a:gd name="T65" fmla="*/ 5710 h 6480"/>
              <a:gd name="T66" fmla="*/ 4544 w 5612"/>
              <a:gd name="T67" fmla="*/ 5859 h 6480"/>
              <a:gd name="T68" fmla="*/ 4399 w 5612"/>
              <a:gd name="T69" fmla="*/ 5999 h 6480"/>
              <a:gd name="T70" fmla="*/ 4245 w 5612"/>
              <a:gd name="T71" fmla="*/ 6132 h 6480"/>
              <a:gd name="T72" fmla="*/ 4084 w 5612"/>
              <a:gd name="T73" fmla="*/ 6256 h 6480"/>
              <a:gd name="T74" fmla="*/ 3917 w 5612"/>
              <a:gd name="T75" fmla="*/ 6372 h 6480"/>
              <a:gd name="T76" fmla="*/ 3745 w 5612"/>
              <a:gd name="T77" fmla="*/ 6480 h 6480"/>
              <a:gd name="T78" fmla="*/ 0 w 5612"/>
              <a:gd name="T79" fmla="*/ 6480 h 6480"/>
              <a:gd name="T80" fmla="*/ 3743 w 5612"/>
              <a:gd name="T81"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2" h="6480">
                <a:moveTo>
                  <a:pt x="3743" y="0"/>
                </a:moveTo>
                <a:lnTo>
                  <a:pt x="3915" y="106"/>
                </a:lnTo>
                <a:lnTo>
                  <a:pt x="4082" y="222"/>
                </a:lnTo>
                <a:lnTo>
                  <a:pt x="4243" y="348"/>
                </a:lnTo>
                <a:lnTo>
                  <a:pt x="4397" y="479"/>
                </a:lnTo>
                <a:lnTo>
                  <a:pt x="4542" y="621"/>
                </a:lnTo>
                <a:lnTo>
                  <a:pt x="4679" y="770"/>
                </a:lnTo>
                <a:lnTo>
                  <a:pt x="4811" y="925"/>
                </a:lnTo>
                <a:lnTo>
                  <a:pt x="4931" y="1088"/>
                </a:lnTo>
                <a:lnTo>
                  <a:pt x="5045" y="1257"/>
                </a:lnTo>
                <a:lnTo>
                  <a:pt x="5147" y="1431"/>
                </a:lnTo>
                <a:lnTo>
                  <a:pt x="5241" y="1614"/>
                </a:lnTo>
                <a:lnTo>
                  <a:pt x="5325" y="1801"/>
                </a:lnTo>
                <a:lnTo>
                  <a:pt x="5400" y="1993"/>
                </a:lnTo>
                <a:lnTo>
                  <a:pt x="5463" y="2191"/>
                </a:lnTo>
                <a:lnTo>
                  <a:pt x="5516" y="2392"/>
                </a:lnTo>
                <a:lnTo>
                  <a:pt x="5557" y="2600"/>
                </a:lnTo>
                <a:lnTo>
                  <a:pt x="5589" y="2810"/>
                </a:lnTo>
                <a:lnTo>
                  <a:pt x="5606" y="3022"/>
                </a:lnTo>
                <a:lnTo>
                  <a:pt x="5612" y="3240"/>
                </a:lnTo>
                <a:lnTo>
                  <a:pt x="5606" y="3458"/>
                </a:lnTo>
                <a:lnTo>
                  <a:pt x="5589" y="3670"/>
                </a:lnTo>
                <a:lnTo>
                  <a:pt x="5557" y="3880"/>
                </a:lnTo>
                <a:lnTo>
                  <a:pt x="5516" y="4086"/>
                </a:lnTo>
                <a:lnTo>
                  <a:pt x="5463" y="4289"/>
                </a:lnTo>
                <a:lnTo>
                  <a:pt x="5400" y="4487"/>
                </a:lnTo>
                <a:lnTo>
                  <a:pt x="5325" y="4679"/>
                </a:lnTo>
                <a:lnTo>
                  <a:pt x="5241" y="4866"/>
                </a:lnTo>
                <a:lnTo>
                  <a:pt x="5149" y="5047"/>
                </a:lnTo>
                <a:lnTo>
                  <a:pt x="5045" y="5223"/>
                </a:lnTo>
                <a:lnTo>
                  <a:pt x="4933" y="5392"/>
                </a:lnTo>
                <a:lnTo>
                  <a:pt x="4811" y="5555"/>
                </a:lnTo>
                <a:lnTo>
                  <a:pt x="4681" y="5710"/>
                </a:lnTo>
                <a:lnTo>
                  <a:pt x="4544" y="5859"/>
                </a:lnTo>
                <a:lnTo>
                  <a:pt x="4399" y="5999"/>
                </a:lnTo>
                <a:lnTo>
                  <a:pt x="4245" y="6132"/>
                </a:lnTo>
                <a:lnTo>
                  <a:pt x="4084" y="6256"/>
                </a:lnTo>
                <a:lnTo>
                  <a:pt x="3917" y="6372"/>
                </a:lnTo>
                <a:lnTo>
                  <a:pt x="3745" y="6480"/>
                </a:lnTo>
                <a:lnTo>
                  <a:pt x="0" y="6480"/>
                </a:lnTo>
                <a:lnTo>
                  <a:pt x="3743"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nvGrpSpPr>
          <p:cNvPr id="6" name="Group 5"/>
          <p:cNvGrpSpPr/>
          <p:nvPr/>
        </p:nvGrpSpPr>
        <p:grpSpPr>
          <a:xfrm>
            <a:off x="6655675" y="4687366"/>
            <a:ext cx="631978" cy="256109"/>
            <a:chOff x="1938338" y="2368551"/>
            <a:chExt cx="5260976" cy="2132013"/>
          </a:xfrm>
          <a:solidFill>
            <a:schemeClr val="accent3"/>
          </a:solidFill>
        </p:grpSpPr>
        <p:sp>
          <p:nvSpPr>
            <p:cNvPr id="7"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8"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9"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0"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1"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2"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3"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4"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5"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6" name="Rectangle 15"/>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7" name="Rectangle 16"/>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8" name="Rectangle 17"/>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9" name="Rectangle 18"/>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0"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1"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2"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3"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4"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5"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6"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7"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8"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9"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0"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1"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2"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3"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4"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5"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6"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7"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8"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9"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0"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1"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2"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3"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4"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5"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6"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sp>
        <p:nvSpPr>
          <p:cNvPr id="96" name="Subtitle 2"/>
          <p:cNvSpPr>
            <a:spLocks noGrp="1"/>
          </p:cNvSpPr>
          <p:nvPr>
            <p:ph type="subTitle" idx="11"/>
          </p:nvPr>
        </p:nvSpPr>
        <p:spPr>
          <a:xfrm>
            <a:off x="597694" y="1771739"/>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7" name="Title 1"/>
          <p:cNvSpPr>
            <a:spLocks noGrp="1"/>
          </p:cNvSpPr>
          <p:nvPr>
            <p:ph type="title"/>
          </p:nvPr>
        </p:nvSpPr>
        <p:spPr>
          <a:xfrm>
            <a:off x="592933" y="592690"/>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Freeform 7"/>
          <p:cNvSpPr>
            <a:spLocks/>
          </p:cNvSpPr>
          <p:nvPr/>
        </p:nvSpPr>
        <p:spPr bwMode="auto">
          <a:xfrm>
            <a:off x="5353050" y="0"/>
            <a:ext cx="3790950" cy="5143500"/>
          </a:xfrm>
          <a:custGeom>
            <a:avLst/>
            <a:gdLst>
              <a:gd name="T0" fmla="*/ 3182 w 4776"/>
              <a:gd name="T1" fmla="*/ 0 h 6480"/>
              <a:gd name="T2" fmla="*/ 3374 w 4776"/>
              <a:gd name="T3" fmla="*/ 6 h 6480"/>
              <a:gd name="T4" fmla="*/ 3563 w 4776"/>
              <a:gd name="T5" fmla="*/ 22 h 6480"/>
              <a:gd name="T6" fmla="*/ 3747 w 4776"/>
              <a:gd name="T7" fmla="*/ 51 h 6480"/>
              <a:gd name="T8" fmla="*/ 3930 w 4776"/>
              <a:gd name="T9" fmla="*/ 88 h 6480"/>
              <a:gd name="T10" fmla="*/ 4109 w 4776"/>
              <a:gd name="T11" fmla="*/ 137 h 6480"/>
              <a:gd name="T12" fmla="*/ 4281 w 4776"/>
              <a:gd name="T13" fmla="*/ 194 h 6480"/>
              <a:gd name="T14" fmla="*/ 4450 w 4776"/>
              <a:gd name="T15" fmla="*/ 263 h 6480"/>
              <a:gd name="T16" fmla="*/ 4615 w 4776"/>
              <a:gd name="T17" fmla="*/ 340 h 6480"/>
              <a:gd name="T18" fmla="*/ 4772 w 4776"/>
              <a:gd name="T19" fmla="*/ 426 h 6480"/>
              <a:gd name="T20" fmla="*/ 4776 w 4776"/>
              <a:gd name="T21" fmla="*/ 426 h 6480"/>
              <a:gd name="T22" fmla="*/ 1590 w 4776"/>
              <a:gd name="T23" fmla="*/ 6480 h 6480"/>
              <a:gd name="T24" fmla="*/ 0 w 4776"/>
              <a:gd name="T25" fmla="*/ 3184 h 6480"/>
              <a:gd name="T26" fmla="*/ 1592 w 4776"/>
              <a:gd name="T27" fmla="*/ 426 h 6480"/>
              <a:gd name="T28" fmla="*/ 1751 w 4776"/>
              <a:gd name="T29" fmla="*/ 340 h 6480"/>
              <a:gd name="T30" fmla="*/ 1914 w 4776"/>
              <a:gd name="T31" fmla="*/ 263 h 6480"/>
              <a:gd name="T32" fmla="*/ 2083 w 4776"/>
              <a:gd name="T33" fmla="*/ 194 h 6480"/>
              <a:gd name="T34" fmla="*/ 2257 w 4776"/>
              <a:gd name="T35" fmla="*/ 137 h 6480"/>
              <a:gd name="T36" fmla="*/ 2434 w 4776"/>
              <a:gd name="T37" fmla="*/ 88 h 6480"/>
              <a:gd name="T38" fmla="*/ 2617 w 4776"/>
              <a:gd name="T39" fmla="*/ 51 h 6480"/>
              <a:gd name="T40" fmla="*/ 2801 w 4776"/>
              <a:gd name="T41" fmla="*/ 22 h 6480"/>
              <a:gd name="T42" fmla="*/ 2990 w 4776"/>
              <a:gd name="T43" fmla="*/ 6 h 6480"/>
              <a:gd name="T44" fmla="*/ 3182 w 4776"/>
              <a:gd name="T45" fmla="*/ 0 h 6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6" h="6480">
                <a:moveTo>
                  <a:pt x="3182" y="0"/>
                </a:moveTo>
                <a:lnTo>
                  <a:pt x="3374" y="6"/>
                </a:lnTo>
                <a:lnTo>
                  <a:pt x="3563" y="22"/>
                </a:lnTo>
                <a:lnTo>
                  <a:pt x="3747" y="51"/>
                </a:lnTo>
                <a:lnTo>
                  <a:pt x="3930" y="88"/>
                </a:lnTo>
                <a:lnTo>
                  <a:pt x="4109" y="137"/>
                </a:lnTo>
                <a:lnTo>
                  <a:pt x="4281" y="194"/>
                </a:lnTo>
                <a:lnTo>
                  <a:pt x="4450" y="263"/>
                </a:lnTo>
                <a:lnTo>
                  <a:pt x="4615" y="340"/>
                </a:lnTo>
                <a:lnTo>
                  <a:pt x="4772" y="426"/>
                </a:lnTo>
                <a:lnTo>
                  <a:pt x="4776" y="426"/>
                </a:lnTo>
                <a:lnTo>
                  <a:pt x="1590" y="6480"/>
                </a:lnTo>
                <a:lnTo>
                  <a:pt x="0" y="3184"/>
                </a:lnTo>
                <a:lnTo>
                  <a:pt x="1592" y="426"/>
                </a:lnTo>
                <a:lnTo>
                  <a:pt x="1751" y="340"/>
                </a:lnTo>
                <a:lnTo>
                  <a:pt x="1914" y="263"/>
                </a:lnTo>
                <a:lnTo>
                  <a:pt x="2083" y="194"/>
                </a:lnTo>
                <a:lnTo>
                  <a:pt x="2257" y="137"/>
                </a:lnTo>
                <a:lnTo>
                  <a:pt x="2434" y="88"/>
                </a:lnTo>
                <a:lnTo>
                  <a:pt x="2617" y="51"/>
                </a:lnTo>
                <a:lnTo>
                  <a:pt x="2801" y="22"/>
                </a:lnTo>
                <a:lnTo>
                  <a:pt x="2990" y="6"/>
                </a:lnTo>
                <a:lnTo>
                  <a:pt x="3182" y="0"/>
                </a:lnTo>
                <a:close/>
              </a:path>
            </a:pathLst>
          </a:custGeom>
          <a:solidFill>
            <a:schemeClr val="accent6"/>
          </a:solid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nvGrpSpPr>
          <p:cNvPr id="5" name="Group 4"/>
          <p:cNvGrpSpPr/>
          <p:nvPr/>
        </p:nvGrpSpPr>
        <p:grpSpPr>
          <a:xfrm>
            <a:off x="5705785" y="2462706"/>
            <a:ext cx="631978" cy="256109"/>
            <a:chOff x="1938338" y="2368551"/>
            <a:chExt cx="5260976" cy="2132013"/>
          </a:xfrm>
          <a:solidFill>
            <a:schemeClr val="accent3"/>
          </a:solidFill>
        </p:grpSpPr>
        <p:sp>
          <p:nvSpPr>
            <p:cNvPr id="6" name="Freeform 6"/>
            <p:cNvSpPr>
              <a:spLocks/>
            </p:cNvSpPr>
            <p:nvPr/>
          </p:nvSpPr>
          <p:spPr bwMode="auto">
            <a:xfrm>
              <a:off x="5208588" y="2936876"/>
              <a:ext cx="758825" cy="141288"/>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7"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8"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9"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0"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11"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2"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3"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4"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5" name="Rectangle 14"/>
            <p:cNvSpPr>
              <a:spLocks noChangeArrowheads="1"/>
            </p:cNvSpPr>
            <p:nvPr/>
          </p:nvSpPr>
          <p:spPr bwMode="auto">
            <a:xfrm>
              <a:off x="5208588"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6" name="Rectangle 15"/>
            <p:cNvSpPr>
              <a:spLocks noChangeArrowheads="1"/>
            </p:cNvSpPr>
            <p:nvPr/>
          </p:nvSpPr>
          <p:spPr bwMode="auto">
            <a:xfrm>
              <a:off x="6488113"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7" name="Rectangle 16"/>
            <p:cNvSpPr>
              <a:spLocks noChangeArrowheads="1"/>
            </p:cNvSpPr>
            <p:nvPr/>
          </p:nvSpPr>
          <p:spPr bwMode="auto">
            <a:xfrm>
              <a:off x="4924426"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8" name="Rectangle 17"/>
            <p:cNvSpPr>
              <a:spLocks noChangeArrowheads="1"/>
            </p:cNvSpPr>
            <p:nvPr/>
          </p:nvSpPr>
          <p:spPr bwMode="auto">
            <a:xfrm>
              <a:off x="4924426"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19" name="Rectangle 19"/>
            <p:cNvSpPr>
              <a:spLocks noChangeArrowheads="1"/>
            </p:cNvSpPr>
            <p:nvPr/>
          </p:nvSpPr>
          <p:spPr bwMode="auto">
            <a:xfrm>
              <a:off x="3360738"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0"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1"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2"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3"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4"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5"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6"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7"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8"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29"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0"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1"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2"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3"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4"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a:lstStyle/>
            <a:p>
              <a:pPr fontAlgn="auto">
                <a:spcBef>
                  <a:spcPts val="0"/>
                </a:spcBef>
                <a:spcAft>
                  <a:spcPts val="0"/>
                </a:spcAft>
                <a:defRPr/>
              </a:pPr>
              <a:endParaRPr lang="en-US" b="0">
                <a:latin typeface="+mn-lt"/>
                <a:ea typeface="+mn-ea"/>
                <a:cs typeface="+mn-cs"/>
              </a:endParaRPr>
            </a:p>
          </p:txBody>
        </p:sp>
        <p:sp>
          <p:nvSpPr>
            <p:cNvPr id="35"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6"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7"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8"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39"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0" name="Freeform 40"/>
            <p:cNvSpPr>
              <a:spLocks/>
            </p:cNvSpPr>
            <p:nvPr/>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1"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2"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3"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4"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sp>
          <p:nvSpPr>
            <p:cNvPr id="45"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a:lstStyle/>
            <a:p>
              <a:pPr fontAlgn="auto">
                <a:spcBef>
                  <a:spcPts val="0"/>
                </a:spcBef>
                <a:spcAft>
                  <a:spcPts val="0"/>
                </a:spcAft>
                <a:defRPr/>
              </a:pPr>
              <a:endParaRPr lang="en-US" b="0">
                <a:latin typeface="+mn-lt"/>
                <a:ea typeface="+mn-ea"/>
                <a:cs typeface="+mn-cs"/>
              </a:endParaRPr>
            </a:p>
          </p:txBody>
        </p:sp>
      </p:grpSp>
      <p:sp>
        <p:nvSpPr>
          <p:cNvPr id="46" name="Rectangle 4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2015 IBM Corporation</a:t>
            </a:r>
          </a:p>
        </p:txBody>
      </p:sp>
      <p:sp>
        <p:nvSpPr>
          <p:cNvPr id="57" name="Subtitle 2"/>
          <p:cNvSpPr>
            <a:spLocks noGrp="1"/>
          </p:cNvSpPr>
          <p:nvPr>
            <p:ph type="subTitle" idx="11"/>
          </p:nvPr>
        </p:nvSpPr>
        <p:spPr>
          <a:xfrm>
            <a:off x="597694" y="1771157"/>
            <a:ext cx="3974305" cy="307777"/>
          </a:xfrm>
        </p:spPr>
        <p:txBody>
          <a:bodyPr/>
          <a:lstStyle>
            <a:lvl1pPr marL="0" indent="0" algn="l">
              <a:spcBef>
                <a:spcPts val="0"/>
              </a:spcBef>
              <a:buNone/>
              <a:defRPr sz="20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8" name="Title 1"/>
          <p:cNvSpPr>
            <a:spLocks noGrp="1"/>
          </p:cNvSpPr>
          <p:nvPr>
            <p:ph type="title"/>
          </p:nvPr>
        </p:nvSpPr>
        <p:spPr>
          <a:xfrm>
            <a:off x="592933" y="595409"/>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Dark">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srcRect/>
          <a:stretch>
            <a:fillRect/>
          </a:stretch>
        </p:blipFill>
        <p:spPr bwMode="auto">
          <a:xfrm>
            <a:off x="4343400" y="0"/>
            <a:ext cx="4800600" cy="5145088"/>
          </a:xfrm>
          <a:prstGeom prst="rect">
            <a:avLst/>
          </a:prstGeom>
          <a:noFill/>
          <a:ln w="9525">
            <a:noFill/>
            <a:miter lim="800000"/>
            <a:headEnd/>
            <a:tailEnd/>
          </a:ln>
        </p:spPr>
      </p:pic>
      <p:sp>
        <p:nvSpPr>
          <p:cNvPr id="5" name="Rectangle 4"/>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F876A4AF-2C28-460F-8319-45925E1DF44F}" type="slidenum">
              <a:rPr lang="en-US" sz="600" b="0">
                <a:solidFill>
                  <a:srgbClr val="FFFFFF"/>
                </a:solidFill>
                <a:ea typeface="MS PGothic" pitchFamily="34" charset="-128"/>
              </a:rPr>
              <a:pPr>
                <a:defRPr/>
              </a:pPr>
              <a:t>‹#›</a:t>
            </a:fld>
            <a:endParaRPr lang="en-US" sz="600" b="0">
              <a:solidFill>
                <a:srgbClr val="FFFFFF"/>
              </a:solidFill>
              <a:ea typeface="MS PGothic" pitchFamily="34" charset="-128"/>
            </a:endParaRPr>
          </a:p>
        </p:txBody>
      </p:sp>
      <p:sp>
        <p:nvSpPr>
          <p:cNvPr id="6" name="Rectangle 5"/>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Page</a:t>
            </a:r>
          </a:p>
        </p:txBody>
      </p:sp>
      <p:sp>
        <p:nvSpPr>
          <p:cNvPr id="7" name="Rectangle 6"/>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2016 IBM Corporation</a:t>
            </a:r>
          </a:p>
        </p:txBody>
      </p:sp>
      <p:sp>
        <p:nvSpPr>
          <p:cNvPr id="2" name="Title 1"/>
          <p:cNvSpPr>
            <a:spLocks noGrp="1"/>
          </p:cNvSpPr>
          <p:nvPr>
            <p:ph type="title"/>
          </p:nvPr>
        </p:nvSpPr>
        <p:spPr>
          <a:xfrm>
            <a:off x="592933" y="595407"/>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
        <p:nvSpPr>
          <p:cNvPr id="10" name="Subtitle 2"/>
          <p:cNvSpPr>
            <a:spLocks noGrp="1"/>
          </p:cNvSpPr>
          <p:nvPr>
            <p:ph type="subTitle" idx="11"/>
          </p:nvPr>
        </p:nvSpPr>
        <p:spPr>
          <a:xfrm>
            <a:off x="597695" y="1770533"/>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8 pt Title and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8E033BDE-3F0E-4D03-8E80-6FCBD932ED97}" type="slidenum">
              <a:rPr lang="en-US" sz="600" b="0">
                <a:solidFill>
                  <a:srgbClr val="FFFFFF"/>
                </a:solidFill>
                <a:ea typeface="MS PGothic" pitchFamily="34" charset="-128"/>
              </a:rPr>
              <a:pPr>
                <a:defRPr/>
              </a:pPr>
              <a:t>‹#›</a:t>
            </a:fld>
            <a:endParaRPr lang="en-US" sz="600" b="0">
              <a:solidFill>
                <a:srgbClr val="FFFFFF"/>
              </a:solidFill>
              <a:ea typeface="MS PGothic" pitchFamily="34" charset="-128"/>
            </a:endParaRPr>
          </a:p>
        </p:txBody>
      </p:sp>
      <p:sp>
        <p:nvSpPr>
          <p:cNvPr id="6" name="Rectangle 5"/>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Page</a:t>
            </a:r>
          </a:p>
        </p:txBody>
      </p:sp>
      <p:sp>
        <p:nvSpPr>
          <p:cNvPr id="7" name="Rectangle 6"/>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2016 IBM Corporation</a:t>
            </a:r>
          </a:p>
        </p:txBody>
      </p:sp>
      <p:sp>
        <p:nvSpPr>
          <p:cNvPr id="2" name="Title 1"/>
          <p:cNvSpPr>
            <a:spLocks noGrp="1"/>
          </p:cNvSpPr>
          <p:nvPr>
            <p:ph type="title"/>
          </p:nvPr>
        </p:nvSpPr>
        <p:spPr>
          <a:xfrm>
            <a:off x="592933" y="594891"/>
            <a:ext cx="3962400" cy="777136"/>
          </a:xfrm>
        </p:spPr>
        <p:txBody>
          <a:bodyPr/>
          <a:lstStyle>
            <a:lvl1pPr algn="l" defTabSz="914400" rtl="0" eaLnBrk="1" latinLnBrk="0" hangingPunct="1">
              <a:lnSpc>
                <a:spcPts val="3000"/>
              </a:lnSpc>
              <a:spcBef>
                <a:spcPct val="0"/>
              </a:spcBef>
              <a:buNone/>
              <a:defRPr lang="en-US" sz="2800" kern="1200" baseline="0" dirty="0">
                <a:solidFill>
                  <a:srgbClr val="FFFFFF"/>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4951413" y="594324"/>
            <a:ext cx="3582987" cy="1760482"/>
          </a:xfrm>
        </p:spPr>
        <p:txBody>
          <a:bodyPr/>
          <a:lstStyle>
            <a:lvl1pPr marL="228600" indent="-228600">
              <a:spcBef>
                <a:spcPts val="1800"/>
              </a:spcBef>
              <a:defRPr sz="2000" baseline="0">
                <a:solidFill>
                  <a:srgbClr val="FFFFFF"/>
                </a:solidFill>
              </a:defRPr>
            </a:lvl1pPr>
            <a:lvl2pPr>
              <a:defRPr baseline="0">
                <a:solidFill>
                  <a:srgbClr val="FFFFFF"/>
                </a:solidFill>
              </a:defRPr>
            </a:lvl2pPr>
            <a:lvl3pPr>
              <a:defRPr baseline="0">
                <a:solidFill>
                  <a:srgbClr val="FFFFFF"/>
                </a:solidFill>
              </a:defRPr>
            </a:lvl3pPr>
            <a:lvl4pPr>
              <a:defRPr baseline="0">
                <a:solidFill>
                  <a:srgbClr val="FFFFFF"/>
                </a:solidFill>
              </a:defRPr>
            </a:lvl4pPr>
            <a:lvl5pPr>
              <a:defRPr baseline="0">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ubtitle 2"/>
          <p:cNvSpPr>
            <a:spLocks noGrp="1"/>
          </p:cNvSpPr>
          <p:nvPr>
            <p:ph type="subTitle" idx="11"/>
          </p:nvPr>
        </p:nvSpPr>
        <p:spPr>
          <a:xfrm>
            <a:off x="600869" y="1768505"/>
            <a:ext cx="3968750" cy="307777"/>
          </a:xfrm>
        </p:spPr>
        <p:txBody>
          <a:bodyPr/>
          <a:lstStyle>
            <a:lvl1pPr marL="0" indent="0" algn="l">
              <a:buNone/>
              <a:defRPr sz="200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pPr>
              <a:defRPr/>
            </a:pPr>
            <a:fld id="{4C91BEDC-4C94-4322-89E3-E63F449968AC}" type="slidenum">
              <a:rPr lang="en-US" sz="600" b="0">
                <a:solidFill>
                  <a:srgbClr val="FFFFFF"/>
                </a:solidFill>
                <a:ea typeface="MS PGothic" pitchFamily="34" charset="-128"/>
              </a:rPr>
              <a:pPr>
                <a:defRPr/>
              </a:pPr>
              <a:t>‹#›</a:t>
            </a:fld>
            <a:endParaRPr lang="en-US" sz="600" b="0">
              <a:solidFill>
                <a:srgbClr val="FFFFFF"/>
              </a:solidFill>
              <a:ea typeface="MS PGothic" pitchFamily="34" charset="-128"/>
            </a:endParaRPr>
          </a:p>
        </p:txBody>
      </p:sp>
      <p:sp>
        <p:nvSpPr>
          <p:cNvPr id="5"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Page</a:t>
            </a:r>
          </a:p>
        </p:txBody>
      </p:sp>
      <p:sp>
        <p:nvSpPr>
          <p:cNvPr id="6"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pPr>
              <a:defRPr/>
            </a:pPr>
            <a:r>
              <a:rPr lang="en-US" sz="600" b="0">
                <a:solidFill>
                  <a:srgbClr val="FFFFFF"/>
                </a:solidFill>
                <a:ea typeface="MS PGothic" pitchFamily="34" charset="-128"/>
              </a:rPr>
              <a:t>© 2016 IBM Corporation</a:t>
            </a:r>
          </a:p>
        </p:txBody>
      </p:sp>
      <p:sp>
        <p:nvSpPr>
          <p:cNvPr id="2" name="Title 1"/>
          <p:cNvSpPr>
            <a:spLocks noGrp="1"/>
          </p:cNvSpPr>
          <p:nvPr>
            <p:ph type="title"/>
          </p:nvPr>
        </p:nvSpPr>
        <p:spPr>
          <a:xfrm>
            <a:off x="593217" y="594550"/>
            <a:ext cx="3962400" cy="1090042"/>
          </a:xfrm>
        </p:spPr>
        <p:txBody>
          <a:bodyPr/>
          <a:lstStyle>
            <a:lvl1pPr>
              <a:lnSpc>
                <a:spcPts val="4200"/>
              </a:lnSpc>
              <a:defRPr sz="4000"/>
            </a:lvl1pPr>
          </a:lstStyle>
          <a:p>
            <a:r>
              <a:rPr lang="en-US" dirty="0"/>
              <a:t>Click to edit Master title style</a:t>
            </a:r>
          </a:p>
        </p:txBody>
      </p:sp>
      <p:sp>
        <p:nvSpPr>
          <p:cNvPr id="3" name="Content Placeholder 2"/>
          <p:cNvSpPr>
            <a:spLocks noGrp="1"/>
          </p:cNvSpPr>
          <p:nvPr>
            <p:ph idx="1"/>
          </p:nvPr>
        </p:nvSpPr>
        <p:spPr>
          <a:xfrm>
            <a:off x="4958840" y="599143"/>
            <a:ext cx="3657600" cy="1443472"/>
          </a:xfrm>
        </p:spPr>
        <p:txBody>
          <a:bodyPr/>
          <a:lstStyle>
            <a:lvl1pPr marL="228600" indent="-228600">
              <a:spcBef>
                <a:spcPts val="1800"/>
              </a:spcBef>
              <a:defRPr sz="2000"/>
            </a:lvl1pPr>
            <a:lvl2pPr marL="233363" indent="-233363">
              <a:spcBef>
                <a:spcPts val="600"/>
              </a:spcBef>
              <a:buFont typeface="Arial" panose="020B0604020202020204" pitchFamily="34" charset="0"/>
              <a:buChar cha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3250" y="601663"/>
            <a:ext cx="3990975"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Text Placeholder 2"/>
          <p:cNvSpPr>
            <a:spLocks noGrp="1"/>
          </p:cNvSpPr>
          <p:nvPr>
            <p:ph type="body" idx="1"/>
          </p:nvPr>
        </p:nvSpPr>
        <p:spPr bwMode="auto">
          <a:xfrm>
            <a:off x="4949825" y="601663"/>
            <a:ext cx="3657600" cy="14398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Lst>
  <p:txStyles>
    <p:titleStyle>
      <a:lvl1pPr algn="l" rtl="0" eaLnBrk="0" fontAlgn="base" hangingPunct="0">
        <a:spcBef>
          <a:spcPct val="0"/>
        </a:spcBef>
        <a:spcAft>
          <a:spcPct val="0"/>
        </a:spcAft>
        <a:defRPr sz="4200" kern="1200">
          <a:solidFill>
            <a:schemeClr val="tx1"/>
          </a:solidFill>
          <a:latin typeface="+mj-lt"/>
          <a:ea typeface="ＭＳ Ｐゴシック" pitchFamily="34" charset="-128"/>
          <a:cs typeface="+mj-cs"/>
        </a:defRPr>
      </a:lvl1pPr>
      <a:lvl2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2pPr>
      <a:lvl3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3pPr>
      <a:lvl4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4pPr>
      <a:lvl5pPr algn="l" rtl="0" eaLnBrk="0" fontAlgn="base" hangingPunct="0">
        <a:spcBef>
          <a:spcPct val="0"/>
        </a:spcBef>
        <a:spcAft>
          <a:spcPct val="0"/>
        </a:spcAft>
        <a:defRPr sz="4200">
          <a:solidFill>
            <a:schemeClr val="tx1"/>
          </a:solidFill>
          <a:latin typeface="Arial" pitchFamily="34" charset="0"/>
          <a:ea typeface="ＭＳ Ｐゴシック" pitchFamily="34" charset="-128"/>
        </a:defRPr>
      </a:lvl5pPr>
      <a:lvl6pPr marL="457200" algn="l" rtl="0" fontAlgn="base">
        <a:spcBef>
          <a:spcPct val="0"/>
        </a:spcBef>
        <a:spcAft>
          <a:spcPct val="0"/>
        </a:spcAft>
        <a:defRPr sz="4200">
          <a:solidFill>
            <a:schemeClr val="tx1"/>
          </a:solidFill>
          <a:latin typeface="Arial" pitchFamily="34" charset="0"/>
          <a:ea typeface="MS PGothic" pitchFamily="34" charset="-128"/>
        </a:defRPr>
      </a:lvl6pPr>
      <a:lvl7pPr marL="914400" algn="l" rtl="0" fontAlgn="base">
        <a:spcBef>
          <a:spcPct val="0"/>
        </a:spcBef>
        <a:spcAft>
          <a:spcPct val="0"/>
        </a:spcAft>
        <a:defRPr sz="4200">
          <a:solidFill>
            <a:schemeClr val="tx1"/>
          </a:solidFill>
          <a:latin typeface="Arial" pitchFamily="34" charset="0"/>
          <a:ea typeface="MS PGothic" pitchFamily="34" charset="-128"/>
        </a:defRPr>
      </a:lvl7pPr>
      <a:lvl8pPr marL="1371600" algn="l" rtl="0" fontAlgn="base">
        <a:spcBef>
          <a:spcPct val="0"/>
        </a:spcBef>
        <a:spcAft>
          <a:spcPct val="0"/>
        </a:spcAft>
        <a:defRPr sz="4200">
          <a:solidFill>
            <a:schemeClr val="tx1"/>
          </a:solidFill>
          <a:latin typeface="Arial" pitchFamily="34" charset="0"/>
          <a:ea typeface="MS PGothic" pitchFamily="34" charset="-128"/>
        </a:defRPr>
      </a:lvl8pPr>
      <a:lvl9pPr marL="1828800" algn="l" rtl="0" fontAlgn="base">
        <a:spcBef>
          <a:spcPct val="0"/>
        </a:spcBef>
        <a:spcAft>
          <a:spcPct val="0"/>
        </a:spcAft>
        <a:defRPr sz="4200">
          <a:solidFill>
            <a:schemeClr val="tx1"/>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chemeClr val="tx1"/>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chemeClr val="tx1"/>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chemeClr val="tx1"/>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9" r:id="rId1"/>
    <p:sldLayoutId id="2147483960" r:id="rId2"/>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34" charset="-128"/>
          <a:cs typeface="+mj-cs"/>
        </a:defRPr>
      </a:lvl1pPr>
      <a:lvl2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2pPr>
      <a:lvl3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3pPr>
      <a:lvl4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4pPr>
      <a:lvl5pPr algn="ctr" rtl="0" eaLnBrk="0" fontAlgn="base" hangingPunct="0">
        <a:spcBef>
          <a:spcPct val="0"/>
        </a:spcBef>
        <a:spcAft>
          <a:spcPct val="0"/>
        </a:spcAft>
        <a:defRPr sz="4400">
          <a:solidFill>
            <a:schemeClr val="tx1"/>
          </a:solidFill>
          <a:latin typeface="Arial" pitchFamily="34" charset="0"/>
          <a:ea typeface="ＭＳ Ｐゴシック" pitchFamily="34" charset="-128"/>
        </a:defRPr>
      </a:lvl5pPr>
      <a:lvl6pPr marL="457200" algn="ctr" rtl="0" fontAlgn="base">
        <a:spcBef>
          <a:spcPct val="0"/>
        </a:spcBef>
        <a:spcAft>
          <a:spcPct val="0"/>
        </a:spcAft>
        <a:defRPr sz="4400">
          <a:solidFill>
            <a:schemeClr val="tx1"/>
          </a:solidFill>
          <a:latin typeface="Arial" pitchFamily="34" charset="0"/>
          <a:ea typeface="MS PGothic" pitchFamily="34" charset="-128"/>
        </a:defRPr>
      </a:lvl6pPr>
      <a:lvl7pPr marL="914400" algn="ctr" rtl="0" fontAlgn="base">
        <a:spcBef>
          <a:spcPct val="0"/>
        </a:spcBef>
        <a:spcAft>
          <a:spcPct val="0"/>
        </a:spcAft>
        <a:defRPr sz="4400">
          <a:solidFill>
            <a:schemeClr val="tx1"/>
          </a:solidFill>
          <a:latin typeface="Arial" pitchFamily="34" charset="0"/>
          <a:ea typeface="MS PGothic" pitchFamily="34" charset="-128"/>
        </a:defRPr>
      </a:lvl7pPr>
      <a:lvl8pPr marL="1371600" algn="ctr" rtl="0" fontAlgn="base">
        <a:spcBef>
          <a:spcPct val="0"/>
        </a:spcBef>
        <a:spcAft>
          <a:spcPct val="0"/>
        </a:spcAft>
        <a:defRPr sz="4400">
          <a:solidFill>
            <a:schemeClr val="tx1"/>
          </a:solidFill>
          <a:latin typeface="Arial" pitchFamily="34" charset="0"/>
          <a:ea typeface="MS PGothic" pitchFamily="34" charset="-128"/>
        </a:defRPr>
      </a:lvl8pPr>
      <a:lvl9pPr marL="1828800" algn="ctr" rtl="0" fontAlgn="base">
        <a:spcBef>
          <a:spcPct val="0"/>
        </a:spcBef>
        <a:spcAft>
          <a:spcPct val="0"/>
        </a:spcAft>
        <a:defRPr sz="4400">
          <a:solidFill>
            <a:schemeClr val="tx1"/>
          </a:solidFill>
          <a:latin typeface="Arial"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603250" y="603250"/>
            <a:ext cx="3990975"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7171" name="Text Placeholder 2"/>
          <p:cNvSpPr>
            <a:spLocks noGrp="1"/>
          </p:cNvSpPr>
          <p:nvPr>
            <p:ph type="body" idx="1"/>
          </p:nvPr>
        </p:nvSpPr>
        <p:spPr bwMode="auto">
          <a:xfrm>
            <a:off x="4949825" y="67945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Lst>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8C191D"/>
        </a:solidFill>
        <a:effectLst/>
      </p:bgPr>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600075" y="590550"/>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4339" name="Text Placeholder 2"/>
          <p:cNvSpPr>
            <a:spLocks noGrp="1"/>
          </p:cNvSpPr>
          <p:nvPr>
            <p:ph type="body" idx="1"/>
          </p:nvPr>
        </p:nvSpPr>
        <p:spPr bwMode="auto">
          <a:xfrm>
            <a:off x="4941888" y="5842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5363" name="Text Placeholder 2"/>
          <p:cNvSpPr>
            <a:spLocks noGrp="1"/>
          </p:cNvSpPr>
          <p:nvPr>
            <p:ph type="body" idx="1"/>
          </p:nvPr>
        </p:nvSpPr>
        <p:spPr bwMode="auto">
          <a:xfrm>
            <a:off x="4927600" y="5969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6387" name="Text Placeholder 2"/>
          <p:cNvSpPr>
            <a:spLocks noGrp="1"/>
          </p:cNvSpPr>
          <p:nvPr>
            <p:ph type="body" idx="1"/>
          </p:nvPr>
        </p:nvSpPr>
        <p:spPr bwMode="auto">
          <a:xfrm>
            <a:off x="4927600" y="5969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600075" y="596900"/>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7411" name="Text Placeholder 2"/>
          <p:cNvSpPr>
            <a:spLocks noGrp="1"/>
          </p:cNvSpPr>
          <p:nvPr>
            <p:ph type="body" idx="1"/>
          </p:nvPr>
        </p:nvSpPr>
        <p:spPr bwMode="auto">
          <a:xfrm>
            <a:off x="4927600" y="592138"/>
            <a:ext cx="3657600" cy="14398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8434"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8435" name="Text Placeholder 2"/>
          <p:cNvSpPr>
            <a:spLocks noGrp="1"/>
          </p:cNvSpPr>
          <p:nvPr>
            <p:ph type="body" idx="1"/>
          </p:nvPr>
        </p:nvSpPr>
        <p:spPr bwMode="auto">
          <a:xfrm>
            <a:off x="4927600" y="592138"/>
            <a:ext cx="3657600" cy="14398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9458" name="Title Placeholder 1"/>
          <p:cNvSpPr>
            <a:spLocks noGrp="1"/>
          </p:cNvSpPr>
          <p:nvPr>
            <p:ph type="title"/>
          </p:nvPr>
        </p:nvSpPr>
        <p:spPr bwMode="auto">
          <a:xfrm>
            <a:off x="600075" y="595313"/>
            <a:ext cx="3962400" cy="12795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9459" name="Text Placeholder 2"/>
          <p:cNvSpPr>
            <a:spLocks noGrp="1"/>
          </p:cNvSpPr>
          <p:nvPr>
            <p:ph type="body" idx="1"/>
          </p:nvPr>
        </p:nvSpPr>
        <p:spPr bwMode="auto">
          <a:xfrm>
            <a:off x="4927600" y="596900"/>
            <a:ext cx="3657600" cy="14398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p:titleStyle>
    <p:bodyStyle>
      <a:lvl1pPr marL="285750" indent="-285750" algn="l" rtl="0" eaLnBrk="0" fontAlgn="base" hangingPunct="0">
        <a:spcBef>
          <a:spcPct val="20000"/>
        </a:spcBef>
        <a:spcAft>
          <a:spcPct val="0"/>
        </a:spcAft>
        <a:buFont typeface="Arial" pitchFamily="34" charset="0"/>
        <a:buChar char="–"/>
        <a:defRPr sz="2000" kern="1200">
          <a:solidFill>
            <a:srgbClr val="FFFFFF"/>
          </a:solidFill>
          <a:latin typeface="+mn-lt"/>
          <a:ea typeface="ＭＳ Ｐゴシック" pitchFamily="34" charset="-128"/>
          <a:cs typeface="+mn-cs"/>
        </a:defRPr>
      </a:lvl1pPr>
      <a:lvl2pPr marL="623888" indent="-276225" algn="l" rtl="0" eaLnBrk="0" fontAlgn="base" hangingPunct="0">
        <a:spcBef>
          <a:spcPct val="20000"/>
        </a:spcBef>
        <a:spcAft>
          <a:spcPct val="0"/>
        </a:spcAft>
        <a:buFont typeface="Arial" pitchFamily="34" charset="0"/>
        <a:buChar char="•"/>
        <a:defRPr kern="1200">
          <a:solidFill>
            <a:srgbClr val="FFFFFF"/>
          </a:solidFill>
          <a:latin typeface="+mn-lt"/>
          <a:ea typeface="ＭＳ Ｐゴシック" pitchFamily="34" charset="-128"/>
          <a:cs typeface="+mn-cs"/>
        </a:defRPr>
      </a:lvl2pPr>
      <a:lvl3pPr marL="914400" indent="-290513" algn="l" rtl="0" eaLnBrk="0" fontAlgn="base" hangingPunct="0">
        <a:spcBef>
          <a:spcPct val="20000"/>
        </a:spcBef>
        <a:spcAft>
          <a:spcPct val="0"/>
        </a:spcAft>
        <a:buFont typeface="Arial" pitchFamily="34" charset="0"/>
        <a:buChar char="–"/>
        <a:defRPr sz="1600" kern="1200">
          <a:solidFill>
            <a:srgbClr val="FFFFFF"/>
          </a:solidFill>
          <a:latin typeface="+mn-lt"/>
          <a:ea typeface="ＭＳ Ｐゴシック" pitchFamily="34" charset="-128"/>
          <a:cs typeface="+mn-cs"/>
        </a:defRPr>
      </a:lvl3pPr>
      <a:lvl4pPr marL="1146175" indent="-231775"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4pPr>
      <a:lvl5pPr marL="1379538" indent="-233363" algn="l" rtl="0" eaLnBrk="0" fontAlgn="base" hangingPunct="0">
        <a:spcBef>
          <a:spcPct val="20000"/>
        </a:spcBef>
        <a:spcAft>
          <a:spcPct val="0"/>
        </a:spcAft>
        <a:buFont typeface="Arial" pitchFamily="34" charset="0"/>
        <a:buChar char="»"/>
        <a:defRPr sz="1400" kern="1200">
          <a:solidFill>
            <a:srgbClr val="FFFFFF"/>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51" y="0"/>
            <a:ext cx="9127098" cy="5143500"/>
          </a:xfrm>
          <a:prstGeom prst="rect">
            <a:avLst/>
          </a:prstGeom>
        </p:spPr>
      </p:pic>
      <p:sp>
        <p:nvSpPr>
          <p:cNvPr id="101379"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101381" name="Picture 6" descr="IBM6p6RNeg"/>
          <p:cNvPicPr>
            <a:picLocks noChangeAspect="1" noChangeArrowheads="1"/>
          </p:cNvPicPr>
          <p:nvPr/>
        </p:nvPicPr>
        <p:blipFill>
          <a:blip r:embed="rId4"/>
          <a:srcRect/>
          <a:stretch>
            <a:fillRect/>
          </a:stretch>
        </p:blipFill>
        <p:spPr bwMode="auto">
          <a:xfrm>
            <a:off x="8088313" y="273050"/>
            <a:ext cx="735012" cy="273050"/>
          </a:xfrm>
          <a:prstGeom prst="rect">
            <a:avLst/>
          </a:prstGeom>
          <a:noFill/>
          <a:ln w="9525">
            <a:noFill/>
            <a:miter lim="800000"/>
            <a:headEnd/>
            <a:tailEnd/>
          </a:ln>
        </p:spPr>
      </p:pic>
      <p:sp>
        <p:nvSpPr>
          <p:cNvPr id="101382" name="Title 3"/>
          <p:cNvSpPr>
            <a:spLocks/>
          </p:cNvSpPr>
          <p:nvPr/>
        </p:nvSpPr>
        <p:spPr bwMode="auto">
          <a:xfrm>
            <a:off x="560388" y="1057275"/>
            <a:ext cx="7364412" cy="1052596"/>
          </a:xfrm>
          <a:prstGeom prst="rect">
            <a:avLst/>
          </a:prstGeom>
          <a:noFill/>
          <a:ln w="9525">
            <a:noFill/>
            <a:miter lim="800000"/>
            <a:headEnd/>
            <a:tailEnd/>
          </a:ln>
        </p:spPr>
        <p:txBody>
          <a:bodyPr wrap="square" lIns="0" tIns="0" rIns="0" bIns="0">
            <a:spAutoFit/>
          </a:bodyPr>
          <a:lstStyle/>
          <a:p>
            <a:pPr>
              <a:lnSpc>
                <a:spcPct val="95000"/>
              </a:lnSpc>
            </a:pPr>
            <a:r>
              <a:rPr lang="en-US" sz="2400" b="0" dirty="0">
                <a:solidFill>
                  <a:srgbClr val="FFFFFF"/>
                </a:solidFill>
                <a:sym typeface="Helvetica Neue"/>
              </a:rPr>
              <a:t>IBM Blockchain Fabric Composer Early Program</a:t>
            </a:r>
            <a:br>
              <a:rPr lang="en-US" sz="3200" b="0" dirty="0">
                <a:solidFill>
                  <a:srgbClr val="FFFFFF"/>
                </a:solidFill>
                <a:sym typeface="Helvetica Neue"/>
              </a:rPr>
            </a:br>
            <a:endParaRPr lang="en-US" sz="1600" b="0" dirty="0">
              <a:solidFill>
                <a:srgbClr val="FFFFFF"/>
              </a:solidFill>
              <a:sym typeface="Helvetica Neue"/>
            </a:endParaRPr>
          </a:p>
          <a:p>
            <a:pPr>
              <a:lnSpc>
                <a:spcPct val="95000"/>
              </a:lnSpc>
            </a:pPr>
            <a:r>
              <a:rPr lang="en-US" sz="3200" b="0" dirty="0">
                <a:solidFill>
                  <a:srgbClr val="7CC7FF"/>
                </a:solidFill>
                <a:sym typeface="Helvetica Neue"/>
              </a:rPr>
              <a:t>&lt;Title of Presentation&gt;</a:t>
            </a:r>
          </a:p>
        </p:txBody>
      </p:sp>
      <p:sp>
        <p:nvSpPr>
          <p:cNvPr id="7" name="TextBox 1"/>
          <p:cNvSpPr txBox="1">
            <a:spLocks noChangeArrowheads="1"/>
          </p:cNvSpPr>
          <p:nvPr/>
        </p:nvSpPr>
        <p:spPr bwMode="auto">
          <a:xfrm>
            <a:off x="511175" y="4551363"/>
            <a:ext cx="1825625" cy="246221"/>
          </a:xfrm>
          <a:prstGeom prst="rect">
            <a:avLst/>
          </a:prstGeom>
          <a:noFill/>
          <a:ln w="9525">
            <a:noFill/>
            <a:miter lim="800000"/>
            <a:headEnd/>
            <a:tailEnd/>
          </a:ln>
        </p:spPr>
        <p:txBody>
          <a:bodyPr>
            <a:spAutoFit/>
          </a:bodyPr>
          <a:lstStyle/>
          <a:p>
            <a:r>
              <a:rPr lang="en-US" sz="1000" dirty="0">
                <a:solidFill>
                  <a:srgbClr val="FFFFFF"/>
                </a:solidFill>
              </a:rPr>
              <a:t>V1.0,  </a:t>
            </a:r>
            <a:r>
              <a:rPr lang="en-US" sz="1000" dirty="0" err="1">
                <a:solidFill>
                  <a:srgbClr val="FFFFFF"/>
                </a:solidFill>
              </a:rPr>
              <a:t>dd</a:t>
            </a:r>
            <a:r>
              <a:rPr lang="en-US" sz="1000" dirty="0">
                <a:solidFill>
                  <a:srgbClr val="FFFFFF"/>
                </a:solidFill>
              </a:rPr>
              <a:t> mmm </a:t>
            </a:r>
            <a:r>
              <a:rPr lang="en-US" sz="1000" dirty="0" err="1">
                <a:solidFill>
                  <a:srgbClr val="FFFFFF"/>
                </a:solidFill>
              </a:rPr>
              <a:t>yy</a:t>
            </a:r>
            <a:endParaRPr lang="en-US" sz="1000" dirty="0">
              <a:solidFill>
                <a:srgbClr val="FFFFFF"/>
              </a:solidFill>
            </a:endParaRPr>
          </a:p>
        </p:txBody>
      </p:sp>
    </p:spTree>
    <p:extLst>
      <p:ext uri="{BB962C8B-B14F-4D97-AF65-F5344CB8AC3E}">
        <p14:creationId xmlns:p14="http://schemas.microsoft.com/office/powerpoint/2010/main" val="127285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Lifecyle</a:t>
            </a:r>
          </a:p>
        </p:txBody>
      </p:sp>
      <p:sp>
        <p:nvSpPr>
          <p:cNvPr id="42" name="Rectangle: Diagonal Corners Rounded 41"/>
          <p:cNvSpPr/>
          <p:nvPr/>
        </p:nvSpPr>
        <p:spPr>
          <a:xfrm>
            <a:off x="493152" y="3191996"/>
            <a:ext cx="8180387" cy="731838"/>
          </a:xfrm>
          <a:prstGeom prst="round2Diag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err="1">
                <a:ln>
                  <a:noFill/>
                </a:ln>
                <a:solidFill>
                  <a:prstClr val="white"/>
                </a:solidFill>
                <a:effectLst/>
                <a:uLnTx/>
                <a:uFillTx/>
                <a:latin typeface="Calibri"/>
                <a:ea typeface="+mn-ea"/>
                <a:cs typeface="+mn-cs"/>
              </a:rPr>
              <a:t>Hyperledger</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3" name="Rectangle: Rounded Corners 42"/>
          <p:cNvSpPr/>
          <p:nvPr/>
        </p:nvSpPr>
        <p:spPr>
          <a:xfrm>
            <a:off x="2807727" y="1339384"/>
            <a:ext cx="2868612" cy="639762"/>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Business Network Archive</a:t>
            </a:r>
          </a:p>
        </p:txBody>
      </p:sp>
      <p:grpSp>
        <p:nvGrpSpPr>
          <p:cNvPr id="44" name="Group 8"/>
          <p:cNvGrpSpPr>
            <a:grpSpLocks/>
          </p:cNvGrpSpPr>
          <p:nvPr/>
        </p:nvGrpSpPr>
        <p:grpSpPr bwMode="auto">
          <a:xfrm>
            <a:off x="2717239" y="2075984"/>
            <a:ext cx="3049588" cy="350837"/>
            <a:chOff x="4156364" y="2668385"/>
            <a:chExt cx="3399906" cy="465514"/>
          </a:xfrm>
        </p:grpSpPr>
        <p:sp>
          <p:nvSpPr>
            <p:cNvPr id="45" name="Rectangle 44"/>
            <p:cNvSpPr/>
            <p:nvPr/>
          </p:nvSpPr>
          <p:spPr>
            <a:xfrm>
              <a:off x="4156364" y="2668385"/>
              <a:ext cx="1063688"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CTO</a:t>
              </a:r>
            </a:p>
          </p:txBody>
        </p:sp>
        <p:sp>
          <p:nvSpPr>
            <p:cNvPr id="46" name="Rectangle 45"/>
            <p:cNvSpPr/>
            <p:nvPr/>
          </p:nvSpPr>
          <p:spPr>
            <a:xfrm>
              <a:off x="5313854" y="2668385"/>
              <a:ext cx="1065457"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JS trans.</a:t>
              </a:r>
            </a:p>
          </p:txBody>
        </p:sp>
        <p:sp>
          <p:nvSpPr>
            <p:cNvPr id="47" name="Rectangle 46"/>
            <p:cNvSpPr/>
            <p:nvPr/>
          </p:nvSpPr>
          <p:spPr>
            <a:xfrm>
              <a:off x="6492582" y="2668385"/>
              <a:ext cx="1063688"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ACLs</a:t>
              </a:r>
            </a:p>
          </p:txBody>
        </p:sp>
      </p:grpSp>
      <p:cxnSp>
        <p:nvCxnSpPr>
          <p:cNvPr id="48" name="Connector: Curved 47"/>
          <p:cNvCxnSpPr>
            <a:stCxn id="43" idx="3"/>
          </p:cNvCxnSpPr>
          <p:nvPr/>
        </p:nvCxnSpPr>
        <p:spPr>
          <a:xfrm>
            <a:off x="5676339" y="1658471"/>
            <a:ext cx="511175" cy="1533525"/>
          </a:xfrm>
          <a:prstGeom prst="curvedConnector2">
            <a:avLst/>
          </a:prstGeom>
          <a:noFill/>
          <a:ln w="6350" cap="flat" cmpd="sng" algn="ctr">
            <a:solidFill>
              <a:srgbClr val="4472C4"/>
            </a:solidFill>
            <a:prstDash val="solid"/>
            <a:miter lim="800000"/>
            <a:tailEnd type="triangle"/>
          </a:ln>
          <a:effectLst/>
        </p:spPr>
      </p:cxnSp>
      <p:sp>
        <p:nvSpPr>
          <p:cNvPr id="49" name="TextBox 48"/>
          <p:cNvSpPr txBox="1"/>
          <p:nvPr/>
        </p:nvSpPr>
        <p:spPr>
          <a:xfrm>
            <a:off x="215339" y="2571284"/>
            <a:ext cx="3648075" cy="261937"/>
          </a:xfrm>
          <a:prstGeom prst="rect">
            <a:avLst/>
          </a:prstGeom>
          <a:noFill/>
        </p:spPr>
        <p:txBody>
          <a:bodyPr>
            <a:spAutoFit/>
          </a:bodyPr>
          <a:lstStyle/>
          <a:p>
            <a:pPr fontAlgn="auto">
              <a:spcBef>
                <a:spcPts val="0"/>
              </a:spcBef>
              <a:spcAft>
                <a:spcPts val="0"/>
              </a:spcAft>
              <a:defRPr/>
            </a:pPr>
            <a:r>
              <a:rPr lang="en-GB" sz="1050" b="0" dirty="0">
                <a:solidFill>
                  <a:prstClr val="black"/>
                </a:solidFill>
                <a:latin typeface="Lucida Console" panose="020B0609040504020204" pitchFamily="49" charset="0"/>
                <a:ea typeface="+mn-ea"/>
                <a:cs typeface="Courier New" panose="02070309020205020404" pitchFamily="49" charset="0"/>
              </a:rPr>
              <a:t>&gt;concerto network extract</a:t>
            </a:r>
          </a:p>
        </p:txBody>
      </p:sp>
      <p:cxnSp>
        <p:nvCxnSpPr>
          <p:cNvPr id="50" name="Connector: Curved 49"/>
          <p:cNvCxnSpPr>
            <a:cxnSpLocks/>
            <a:endCxn id="43" idx="1"/>
          </p:cNvCxnSpPr>
          <p:nvPr/>
        </p:nvCxnSpPr>
        <p:spPr>
          <a:xfrm rot="5400000" flipH="1" flipV="1">
            <a:off x="1894121" y="2211714"/>
            <a:ext cx="1466850" cy="360363"/>
          </a:xfrm>
          <a:prstGeom prst="curvedConnector2">
            <a:avLst/>
          </a:prstGeom>
          <a:noFill/>
          <a:ln w="635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305689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Lifecyle</a:t>
            </a:r>
          </a:p>
        </p:txBody>
      </p:sp>
      <p:sp>
        <p:nvSpPr>
          <p:cNvPr id="52" name="Rectangle: Rounded Corners 51"/>
          <p:cNvSpPr/>
          <p:nvPr/>
        </p:nvSpPr>
        <p:spPr>
          <a:xfrm>
            <a:off x="1255713" y="2070100"/>
            <a:ext cx="2867025" cy="639763"/>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Business Network Archive</a:t>
            </a:r>
          </a:p>
        </p:txBody>
      </p:sp>
      <p:sp>
        <p:nvSpPr>
          <p:cNvPr id="53" name="Rectangle: Rounded Corners 52"/>
          <p:cNvSpPr/>
          <p:nvPr/>
        </p:nvSpPr>
        <p:spPr>
          <a:xfrm>
            <a:off x="7312025" y="1808163"/>
            <a:ext cx="3074988" cy="582612"/>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Angular web seed application</a:t>
            </a:r>
          </a:p>
        </p:txBody>
      </p:sp>
      <p:sp>
        <p:nvSpPr>
          <p:cNvPr id="54" name="Rectangle: Rounded Corners 53"/>
          <p:cNvSpPr/>
          <p:nvPr/>
        </p:nvSpPr>
        <p:spPr>
          <a:xfrm>
            <a:off x="7281863" y="893763"/>
            <a:ext cx="3076575" cy="581025"/>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node cli seed application</a:t>
            </a:r>
          </a:p>
        </p:txBody>
      </p:sp>
      <p:sp>
        <p:nvSpPr>
          <p:cNvPr id="55" name="Rectangle: Rounded Corners 54"/>
          <p:cNvSpPr/>
          <p:nvPr/>
        </p:nvSpPr>
        <p:spPr>
          <a:xfrm>
            <a:off x="1255713" y="906463"/>
            <a:ext cx="2867025" cy="641350"/>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Yeoman Generators</a:t>
            </a:r>
          </a:p>
        </p:txBody>
      </p:sp>
      <p:cxnSp>
        <p:nvCxnSpPr>
          <p:cNvPr id="56" name="Connector: Curved 55"/>
          <p:cNvCxnSpPr>
            <a:cxnSpLocks/>
            <a:stCxn id="55" idx="3"/>
            <a:endCxn id="53" idx="1"/>
          </p:cNvCxnSpPr>
          <p:nvPr/>
        </p:nvCxnSpPr>
        <p:spPr>
          <a:xfrm>
            <a:off x="4122738" y="1227138"/>
            <a:ext cx="3189287" cy="873125"/>
          </a:xfrm>
          <a:prstGeom prst="curvedConnector3">
            <a:avLst/>
          </a:prstGeom>
          <a:noFill/>
          <a:ln w="6350" cap="flat" cmpd="sng" algn="ctr">
            <a:solidFill>
              <a:srgbClr val="4472C4"/>
            </a:solidFill>
            <a:prstDash val="solid"/>
            <a:miter lim="800000"/>
            <a:tailEnd type="triangle"/>
          </a:ln>
          <a:effectLst/>
        </p:spPr>
      </p:cxnSp>
      <p:cxnSp>
        <p:nvCxnSpPr>
          <p:cNvPr id="57" name="Straight Arrow Connector 56"/>
          <p:cNvCxnSpPr>
            <a:cxnSpLocks/>
            <a:stCxn id="52" idx="0"/>
            <a:endCxn id="55" idx="2"/>
          </p:cNvCxnSpPr>
          <p:nvPr/>
        </p:nvCxnSpPr>
        <p:spPr>
          <a:xfrm flipV="1">
            <a:off x="2689225" y="1547813"/>
            <a:ext cx="0" cy="522287"/>
          </a:xfrm>
          <a:prstGeom prst="straightConnector1">
            <a:avLst/>
          </a:prstGeom>
          <a:noFill/>
          <a:ln w="6350" cap="flat" cmpd="sng" algn="ctr">
            <a:solidFill>
              <a:srgbClr val="4472C4"/>
            </a:solidFill>
            <a:prstDash val="solid"/>
            <a:miter lim="800000"/>
            <a:tailEnd type="triangle"/>
          </a:ln>
          <a:effectLst/>
        </p:spPr>
      </p:cxnSp>
      <p:cxnSp>
        <p:nvCxnSpPr>
          <p:cNvPr id="58" name="Connector: Curved 57"/>
          <p:cNvCxnSpPr>
            <a:cxnSpLocks/>
            <a:stCxn id="55" idx="3"/>
            <a:endCxn id="54" idx="1"/>
          </p:cNvCxnSpPr>
          <p:nvPr/>
        </p:nvCxnSpPr>
        <p:spPr>
          <a:xfrm flipV="1">
            <a:off x="4122738" y="1184275"/>
            <a:ext cx="3159125" cy="42863"/>
          </a:xfrm>
          <a:prstGeom prst="curvedConnector3">
            <a:avLst/>
          </a:prstGeom>
          <a:noFill/>
          <a:ln w="6350" cap="flat" cmpd="sng" algn="ctr">
            <a:solidFill>
              <a:srgbClr val="4472C4"/>
            </a:solidFill>
            <a:prstDash val="solid"/>
            <a:miter lim="800000"/>
            <a:tailEnd type="triangle"/>
          </a:ln>
          <a:effectLst/>
        </p:spPr>
      </p:cxnSp>
      <p:sp>
        <p:nvSpPr>
          <p:cNvPr id="59" name="TextBox 15"/>
          <p:cNvSpPr txBox="1">
            <a:spLocks noChangeArrowheads="1"/>
          </p:cNvSpPr>
          <p:nvPr/>
        </p:nvSpPr>
        <p:spPr bwMode="auto">
          <a:xfrm>
            <a:off x="4443413" y="519113"/>
            <a:ext cx="2332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GB" altLang="en-US" sz="1400" b="0">
                <a:solidFill>
                  <a:prstClr val="black"/>
                </a:solidFill>
                <a:latin typeface="Lucida Console" panose="020B0609040504020204" pitchFamily="49" charset="0"/>
                <a:ea typeface="+mn-ea"/>
              </a:rPr>
              <a:t>&gt;yo concerto</a:t>
            </a:r>
          </a:p>
          <a:p>
            <a:r>
              <a:rPr lang="en-GB" altLang="en-US" sz="1400" b="0">
                <a:solidFill>
                  <a:prstClr val="black"/>
                </a:solidFill>
                <a:latin typeface="Lucida Console" panose="020B0609040504020204" pitchFamily="49" charset="0"/>
                <a:ea typeface="+mn-ea"/>
              </a:rPr>
              <a:t>&gt;yo concerto:angular</a:t>
            </a:r>
          </a:p>
        </p:txBody>
      </p:sp>
      <p:pic>
        <p:nvPicPr>
          <p:cNvPr id="60" name="Picture 2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638" y="4246563"/>
            <a:ext cx="79533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26"/>
          <p:cNvSpPr txBox="1">
            <a:spLocks noChangeArrowheads="1"/>
          </p:cNvSpPr>
          <p:nvPr/>
        </p:nvSpPr>
        <p:spPr bwMode="auto">
          <a:xfrm>
            <a:off x="4732338" y="5041900"/>
            <a:ext cx="365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1800" b="0" i="0" u="none" strike="noStrike" kern="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Lewis’ dev &amp; test CI pipeline</a:t>
            </a:r>
          </a:p>
        </p:txBody>
      </p:sp>
      <p:cxnSp>
        <p:nvCxnSpPr>
          <p:cNvPr id="62" name="Connector: Curved 61"/>
          <p:cNvCxnSpPr>
            <a:cxnSpLocks/>
          </p:cNvCxnSpPr>
          <p:nvPr/>
        </p:nvCxnSpPr>
        <p:spPr>
          <a:xfrm rot="5400000">
            <a:off x="6741319" y="2559844"/>
            <a:ext cx="2303463" cy="2301875"/>
          </a:xfrm>
          <a:prstGeom prst="curvedConnector3">
            <a:avLst>
              <a:gd name="adj1" fmla="val 50000"/>
            </a:avLst>
          </a:prstGeom>
          <a:noFill/>
          <a:ln w="6350" cap="flat" cmpd="sng" algn="ctr">
            <a:solidFill>
              <a:srgbClr val="4472C4"/>
            </a:solidFill>
            <a:prstDash val="solid"/>
            <a:miter lim="800000"/>
            <a:tailEnd type="triangle"/>
          </a:ln>
          <a:effectLst/>
        </p:spPr>
      </p:cxnSp>
      <p:grpSp>
        <p:nvGrpSpPr>
          <p:cNvPr id="63" name="Group 35"/>
          <p:cNvGrpSpPr>
            <a:grpSpLocks/>
          </p:cNvGrpSpPr>
          <p:nvPr/>
        </p:nvGrpSpPr>
        <p:grpSpPr bwMode="auto">
          <a:xfrm>
            <a:off x="5041900" y="4329113"/>
            <a:ext cx="457200" cy="712787"/>
            <a:chOff x="4206240" y="4089862"/>
            <a:chExt cx="457200" cy="712519"/>
          </a:xfrm>
        </p:grpSpPr>
        <p:sp>
          <p:nvSpPr>
            <p:cNvPr id="64" name="Arrow: Curved Down 63"/>
            <p:cNvSpPr/>
            <p:nvPr/>
          </p:nvSpPr>
          <p:spPr>
            <a:xfrm>
              <a:off x="4222115" y="4089862"/>
              <a:ext cx="441325" cy="315793"/>
            </a:xfrm>
            <a:prstGeom prst="curvedDownArrow">
              <a:avLst>
                <a:gd name="adj1" fmla="val 28789"/>
                <a:gd name="adj2" fmla="val 75944"/>
                <a:gd name="adj3" fmla="val 36765"/>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65" name="Arrow: Curved Down 64"/>
            <p:cNvSpPr/>
            <p:nvPr/>
          </p:nvSpPr>
          <p:spPr>
            <a:xfrm rot="10800000">
              <a:off x="4206240" y="4486588"/>
              <a:ext cx="441325" cy="315793"/>
            </a:xfrm>
            <a:prstGeom prst="curvedDownArrow">
              <a:avLst>
                <a:gd name="adj1" fmla="val 28789"/>
                <a:gd name="adj2" fmla="val 75944"/>
                <a:gd name="adj3" fmla="val 36765"/>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66" name="Rectangle: Rounded Corners 65"/>
          <p:cNvSpPr/>
          <p:nvPr/>
        </p:nvSpPr>
        <p:spPr>
          <a:xfrm>
            <a:off x="2741613" y="4367213"/>
            <a:ext cx="2208212" cy="660400"/>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In pipeline tools </a:t>
            </a:r>
            <a:r>
              <a:rPr kumimoji="0" lang="en-GB" sz="1800" b="0" i="0" u="none" strike="noStrike" kern="0" cap="none" spc="0" normalizeH="0" baseline="0" noProof="0" dirty="0" err="1">
                <a:ln>
                  <a:noFill/>
                </a:ln>
                <a:solidFill>
                  <a:prstClr val="white"/>
                </a:solidFill>
                <a:effectLst/>
                <a:uLnTx/>
                <a:uFillTx/>
                <a:latin typeface="Calibri"/>
                <a:ea typeface="+mn-ea"/>
                <a:cs typeface="+mn-cs"/>
              </a:rPr>
              <a:t>eg</a:t>
            </a:r>
            <a:r>
              <a:rPr kumimoji="0" lang="en-GB" sz="1800" b="0" i="0" u="none" strike="noStrike" kern="0" cap="none" spc="0" normalizeH="0" baseline="0" noProof="0" dirty="0">
                <a:ln>
                  <a:noFill/>
                </a:ln>
                <a:solidFill>
                  <a:prstClr val="white"/>
                </a:solidFill>
                <a:effectLst/>
                <a:uLnTx/>
                <a:uFillTx/>
                <a:latin typeface="Calibri"/>
                <a:ea typeface="+mn-ea"/>
                <a:cs typeface="+mn-cs"/>
              </a:rPr>
              <a:t> gulp</a:t>
            </a:r>
          </a:p>
        </p:txBody>
      </p:sp>
      <p:cxnSp>
        <p:nvCxnSpPr>
          <p:cNvPr id="67" name="Straight Arrow Connector 66"/>
          <p:cNvCxnSpPr>
            <a:stCxn id="52" idx="2"/>
          </p:cNvCxnSpPr>
          <p:nvPr/>
        </p:nvCxnSpPr>
        <p:spPr>
          <a:xfrm>
            <a:off x="2689225" y="2709863"/>
            <a:ext cx="1155700" cy="1536700"/>
          </a:xfrm>
          <a:prstGeom prst="straightConnector1">
            <a:avLst/>
          </a:prstGeom>
          <a:noFill/>
          <a:ln w="6350" cap="flat" cmpd="sng" algn="ctr">
            <a:solidFill>
              <a:srgbClr val="4472C4"/>
            </a:solidFill>
            <a:prstDash val="solid"/>
            <a:miter lim="800000"/>
            <a:tailEnd type="triangle"/>
          </a:ln>
          <a:effectLst/>
        </p:spPr>
      </p:cxnSp>
      <p:sp>
        <p:nvSpPr>
          <p:cNvPr id="68" name="TextBox 67"/>
          <p:cNvSpPr txBox="1"/>
          <p:nvPr/>
        </p:nvSpPr>
        <p:spPr>
          <a:xfrm>
            <a:off x="2733675" y="1697038"/>
            <a:ext cx="954088" cy="254000"/>
          </a:xfrm>
          <a:prstGeom prst="rect">
            <a:avLst/>
          </a:prstGeom>
          <a:noFill/>
        </p:spPr>
        <p:txBody>
          <a:bodyPr>
            <a:spAutoFit/>
          </a:bodyPr>
          <a:lstStyle/>
          <a:p>
            <a:pPr fontAlgn="auto">
              <a:spcBef>
                <a:spcPts val="0"/>
              </a:spcBef>
              <a:spcAft>
                <a:spcPts val="0"/>
              </a:spcAft>
              <a:defRPr/>
            </a:pPr>
            <a:r>
              <a:rPr lang="en-GB" sz="1050" b="0" dirty="0">
                <a:solidFill>
                  <a:prstClr val="black"/>
                </a:solidFill>
                <a:latin typeface="Calibri"/>
                <a:ea typeface="+mn-ea"/>
              </a:rPr>
              <a:t>..uses as input</a:t>
            </a:r>
          </a:p>
        </p:txBody>
      </p:sp>
      <p:sp>
        <p:nvSpPr>
          <p:cNvPr id="69" name="TextBox 68"/>
          <p:cNvSpPr txBox="1"/>
          <p:nvPr/>
        </p:nvSpPr>
        <p:spPr>
          <a:xfrm>
            <a:off x="3252788" y="3221038"/>
            <a:ext cx="952500" cy="254000"/>
          </a:xfrm>
          <a:prstGeom prst="rect">
            <a:avLst/>
          </a:prstGeom>
          <a:noFill/>
        </p:spPr>
        <p:txBody>
          <a:bodyPr>
            <a:spAutoFit/>
          </a:bodyPr>
          <a:lstStyle/>
          <a:p>
            <a:pPr fontAlgn="auto">
              <a:spcBef>
                <a:spcPts val="0"/>
              </a:spcBef>
              <a:spcAft>
                <a:spcPts val="0"/>
              </a:spcAft>
              <a:defRPr/>
            </a:pPr>
            <a:r>
              <a:rPr lang="en-GB" sz="1050" b="0" dirty="0">
                <a:solidFill>
                  <a:prstClr val="black"/>
                </a:solidFill>
                <a:latin typeface="Calibri"/>
                <a:ea typeface="+mn-ea"/>
              </a:rPr>
              <a:t>..uses as input</a:t>
            </a:r>
          </a:p>
        </p:txBody>
      </p:sp>
      <p:sp>
        <p:nvSpPr>
          <p:cNvPr id="70" name="TextBox 41"/>
          <p:cNvSpPr txBox="1">
            <a:spLocks noChangeArrowheads="1"/>
          </p:cNvSpPr>
          <p:nvPr/>
        </p:nvSpPr>
        <p:spPr bwMode="auto">
          <a:xfrm>
            <a:off x="3838575" y="3514725"/>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GB" altLang="en-US" sz="1400" b="0">
                <a:solidFill>
                  <a:prstClr val="black"/>
                </a:solidFill>
                <a:latin typeface="Lucida Console" panose="020B0609040504020204" pitchFamily="49" charset="0"/>
                <a:ea typeface="+mn-ea"/>
              </a:rPr>
              <a:t>&gt;..tbc</a:t>
            </a:r>
          </a:p>
        </p:txBody>
      </p:sp>
      <p:sp>
        <p:nvSpPr>
          <p:cNvPr id="71" name="TextBox 70"/>
          <p:cNvSpPr txBox="1"/>
          <p:nvPr/>
        </p:nvSpPr>
        <p:spPr>
          <a:xfrm>
            <a:off x="0" y="0"/>
            <a:ext cx="3819525" cy="58420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200" b="0" i="0" u="none" strike="noStrike" kern="0" cap="none" spc="0" normalizeH="0" baseline="0" noProof="0" dirty="0">
                <a:ln>
                  <a:noFill/>
                </a:ln>
                <a:solidFill>
                  <a:prstClr val="white"/>
                </a:solidFill>
                <a:effectLst/>
                <a:uLnTx/>
                <a:uFillTx/>
                <a:latin typeface="Calibri"/>
                <a:ea typeface="+mn-ea"/>
                <a:cs typeface="+mn-cs"/>
              </a:rPr>
              <a:t>Development</a:t>
            </a:r>
            <a:endParaRPr kumimoji="0" lang="en-GB" sz="24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8030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Network Archive</a:t>
            </a:r>
          </a:p>
        </p:txBody>
      </p:sp>
      <p:sp>
        <p:nvSpPr>
          <p:cNvPr id="13" name="Content Placeholder 4"/>
          <p:cNvSpPr>
            <a:spLocks/>
          </p:cNvSpPr>
          <p:nvPr/>
        </p:nvSpPr>
        <p:spPr bwMode="auto">
          <a:xfrm>
            <a:off x="225679" y="1026726"/>
            <a:ext cx="8443191" cy="4308872"/>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Essential unit representing the Business Network to Fabric Composer</a:t>
            </a:r>
          </a:p>
          <a:p>
            <a:pPr marL="342900" indent="-342900">
              <a:spcBef>
                <a:spcPct val="5000"/>
              </a:spcBef>
              <a:spcAft>
                <a:spcPct val="5000"/>
              </a:spcAft>
              <a:buFont typeface="Arial" charset="0"/>
              <a:buChar char="•"/>
            </a:pPr>
            <a:r>
              <a:rPr lang="en-US" sz="1600" b="0" dirty="0">
                <a:solidFill>
                  <a:srgbClr val="5A5A5A"/>
                </a:solidFill>
                <a:latin typeface="Arial"/>
              </a:rPr>
              <a:t>It is submitted to </a:t>
            </a:r>
            <a:r>
              <a:rPr lang="en-US" sz="1600" b="0" dirty="0" err="1">
                <a:solidFill>
                  <a:srgbClr val="5A5A5A"/>
                </a:solidFill>
                <a:latin typeface="Arial"/>
              </a:rPr>
              <a:t>abric</a:t>
            </a:r>
            <a:r>
              <a:rPr lang="en-US" sz="1600" b="0" dirty="0">
                <a:solidFill>
                  <a:srgbClr val="5A5A5A"/>
                </a:solidFill>
                <a:latin typeface="Arial"/>
              </a:rPr>
              <a:t> Composer for deployment to HLF</a:t>
            </a:r>
          </a:p>
          <a:p>
            <a:pPr marL="342900" indent="-342900">
              <a:spcBef>
                <a:spcPct val="5000"/>
              </a:spcBef>
              <a:spcAft>
                <a:spcPct val="5000"/>
              </a:spcAft>
              <a:buFont typeface="Arial" charset="0"/>
              <a:buChar char="•"/>
            </a:pPr>
            <a:r>
              <a:rPr lang="en-US" sz="1600" b="0" dirty="0">
                <a:solidFill>
                  <a:srgbClr val="5A5A5A"/>
                </a:solidFill>
                <a:latin typeface="Arial"/>
              </a:rPr>
              <a:t>Stored on in HLF</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Can be downloaded again  if needed. </a:t>
            </a:r>
          </a:p>
          <a:p>
            <a:pPr marL="342900" indent="-342900">
              <a:spcBef>
                <a:spcPct val="5000"/>
              </a:spcBef>
              <a:spcAft>
                <a:spcPct val="5000"/>
              </a:spcAft>
              <a:buFont typeface="Arial" charset="0"/>
              <a:buChar char="•"/>
            </a:pPr>
            <a:r>
              <a:rPr lang="en-US" sz="1600" b="0" dirty="0">
                <a:solidFill>
                  <a:srgbClr val="5A5A5A"/>
                </a:solidFill>
                <a:latin typeface="Arial"/>
              </a:rPr>
              <a:t>   </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93097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Actions on an Archive</a:t>
            </a:r>
          </a:p>
        </p:txBody>
      </p:sp>
      <p:sp>
        <p:nvSpPr>
          <p:cNvPr id="13" name="Content Placeholder 4"/>
          <p:cNvSpPr>
            <a:spLocks/>
          </p:cNvSpPr>
          <p:nvPr/>
        </p:nvSpPr>
        <p:spPr bwMode="auto">
          <a:xfrm>
            <a:off x="225679" y="1026727"/>
            <a:ext cx="8577661" cy="3496342"/>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Creation</a:t>
            </a:r>
          </a:p>
          <a:p>
            <a:pPr marL="342900" indent="-342900">
              <a:spcBef>
                <a:spcPct val="5000"/>
              </a:spcBef>
              <a:spcAft>
                <a:spcPct val="5000"/>
              </a:spcAft>
              <a:buFont typeface="Arial" charset="0"/>
              <a:buChar char="•"/>
            </a:pPr>
            <a:r>
              <a:rPr lang="en-US" sz="1600" b="0" dirty="0">
                <a:solidFill>
                  <a:srgbClr val="5A5A5A"/>
                </a:solidFill>
                <a:latin typeface="Arial"/>
              </a:rPr>
              <a:t>Deployment</a:t>
            </a:r>
          </a:p>
          <a:p>
            <a:pPr marL="342900" indent="-342900">
              <a:spcBef>
                <a:spcPct val="5000"/>
              </a:spcBef>
              <a:spcAft>
                <a:spcPct val="5000"/>
              </a:spcAft>
              <a:buFont typeface="Arial" charset="0"/>
              <a:buChar char="•"/>
            </a:pPr>
            <a:r>
              <a:rPr lang="en-US" sz="1600" b="0" dirty="0">
                <a:solidFill>
                  <a:srgbClr val="5A5A5A"/>
                </a:solidFill>
                <a:latin typeface="Arial"/>
              </a:rPr>
              <a:t>Download</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242794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Handling the model and network</a:t>
            </a:r>
          </a:p>
        </p:txBody>
      </p:sp>
      <p:sp>
        <p:nvSpPr>
          <p:cNvPr id="13" name="Content Placeholder 4"/>
          <p:cNvSpPr>
            <a:spLocks/>
          </p:cNvSpPr>
          <p:nvPr/>
        </p:nvSpPr>
        <p:spPr bwMode="auto">
          <a:xfrm>
            <a:off x="225680" y="1026726"/>
            <a:ext cx="4014788" cy="4505849"/>
          </a:xfrm>
          <a:prstGeom prst="rect">
            <a:avLst/>
          </a:prstGeom>
          <a:noFill/>
          <a:ln w="9525">
            <a:noFill/>
            <a:miter lim="800000"/>
            <a:headEnd/>
            <a:tailEnd/>
          </a:ln>
        </p:spPr>
        <p:txBody>
          <a:bodyPr wrap="square" lIns="0" tIns="0" rIns="0" bIns="0">
            <a:spAutoFit/>
          </a:bodyPr>
          <a:lstStyle/>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Sample Models and Networks are formatted as </a:t>
            </a:r>
            <a:r>
              <a:rPr lang="en-US" sz="1600" b="0" dirty="0" err="1">
                <a:solidFill>
                  <a:srgbClr val="5A5A5A"/>
                </a:solidFill>
                <a:latin typeface="Arial"/>
              </a:rPr>
              <a:t>npm</a:t>
            </a:r>
            <a:r>
              <a:rPr lang="en-US" sz="1600" b="0" dirty="0">
                <a:solidFill>
                  <a:srgbClr val="5A5A5A"/>
                </a:solidFill>
                <a:latin typeface="Arial"/>
              </a:rPr>
              <a:t> modules</a:t>
            </a:r>
          </a:p>
          <a:p>
            <a:pPr marL="342900" indent="-342900">
              <a:spcBef>
                <a:spcPct val="5000"/>
              </a:spcBef>
              <a:spcAft>
                <a:spcPct val="5000"/>
              </a:spcAft>
              <a:buFont typeface="Arial" charset="0"/>
              <a:buChar char="•"/>
            </a:pPr>
            <a:r>
              <a:rPr lang="en-US" sz="1600" b="0" dirty="0">
                <a:solidFill>
                  <a:srgbClr val="5A5A5A"/>
                </a:solidFill>
                <a:latin typeface="Arial"/>
              </a:rPr>
              <a:t>Gives meta data, </a:t>
            </a:r>
            <a:r>
              <a:rPr lang="en-US" sz="1600" b="0" dirty="0" err="1">
                <a:solidFill>
                  <a:srgbClr val="5A5A5A"/>
                </a:solidFill>
                <a:latin typeface="Arial"/>
              </a:rPr>
              <a:t>npm</a:t>
            </a:r>
            <a:r>
              <a:rPr lang="en-US" sz="1600" b="0" dirty="0">
                <a:solidFill>
                  <a:srgbClr val="5A5A5A"/>
                </a:solidFill>
                <a:latin typeface="Arial"/>
              </a:rPr>
              <a:t> management and semantic versioning</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r>
              <a:rPr lang="en-US" sz="1600" b="0" dirty="0">
                <a:solidFill>
                  <a:srgbClr val="5A5A5A"/>
                </a:solidFill>
                <a:latin typeface="Arial"/>
              </a:rPr>
              <a:t>Model and the Transactions </a:t>
            </a:r>
            <a:r>
              <a:rPr lang="en-US" sz="1600" b="0" dirty="0" err="1">
                <a:solidFill>
                  <a:srgbClr val="5A5A5A"/>
                </a:solidFill>
                <a:latin typeface="Arial"/>
              </a:rPr>
              <a:t>fns</a:t>
            </a:r>
            <a:r>
              <a:rPr lang="en-US" sz="1600" b="0" dirty="0">
                <a:solidFill>
                  <a:srgbClr val="5A5A5A"/>
                </a:solidFill>
                <a:latin typeface="Arial"/>
              </a:rPr>
              <a:t> can separated. </a:t>
            </a: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a:p>
            <a:pPr marL="342900" indent="-342900">
              <a:spcBef>
                <a:spcPct val="5000"/>
              </a:spcBef>
              <a:spcAft>
                <a:spcPct val="5000"/>
              </a:spcAft>
              <a:buFont typeface="Arial" charset="0"/>
              <a:buChar char="•"/>
            </a:pPr>
            <a:endParaRPr lang="en-US" sz="1600" b="0" dirty="0">
              <a:solidFill>
                <a:srgbClr val="5A5A5A"/>
              </a:solidFill>
              <a:latin typeface="Arial"/>
            </a:endParaRPr>
          </a:p>
        </p:txBody>
      </p:sp>
    </p:spTree>
    <p:extLst>
      <p:ext uri="{BB962C8B-B14F-4D97-AF65-F5344CB8AC3E}">
        <p14:creationId xmlns:p14="http://schemas.microsoft.com/office/powerpoint/2010/main" val="15522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7" descr="30_01_NEW copy"/>
          <p:cNvPicPr>
            <a:picLocks noChangeAspect="1" noChangeArrowheads="1"/>
          </p:cNvPicPr>
          <p:nvPr/>
        </p:nvPicPr>
        <p:blipFill>
          <a:blip r:embed="rId2" cstate="print"/>
          <a:srcRect/>
          <a:stretch>
            <a:fillRect/>
          </a:stretch>
        </p:blipFill>
        <p:spPr bwMode="auto">
          <a:xfrm>
            <a:off x="0" y="0"/>
            <a:ext cx="9144000" cy="2093913"/>
          </a:xfrm>
          <a:prstGeom prst="rect">
            <a:avLst/>
          </a:prstGeom>
          <a:noFill/>
          <a:ln w="9525">
            <a:noFill/>
            <a:miter lim="800000"/>
            <a:headEnd/>
            <a:tailEnd/>
          </a:ln>
        </p:spPr>
      </p:pic>
      <p:sp>
        <p:nvSpPr>
          <p:cNvPr id="67586" name="Title 1"/>
          <p:cNvSpPr>
            <a:spLocks/>
          </p:cNvSpPr>
          <p:nvPr/>
        </p:nvSpPr>
        <p:spPr bwMode="auto">
          <a:xfrm>
            <a:off x="609600" y="895350"/>
            <a:ext cx="3733800"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FFFFFF"/>
                </a:solidFill>
              </a:rPr>
              <a:t>Summary</a:t>
            </a:r>
          </a:p>
        </p:txBody>
      </p:sp>
      <p:sp>
        <p:nvSpPr>
          <p:cNvPr id="67587" name="Rectangle 4"/>
          <p:cNvSpPr>
            <a:spLocks noChangeArrowheads="1"/>
          </p:cNvSpPr>
          <p:nvPr/>
        </p:nvSpPr>
        <p:spPr bwMode="auto">
          <a:xfrm>
            <a:off x="485774" y="2222500"/>
            <a:ext cx="7896225" cy="2466731"/>
          </a:xfrm>
          <a:prstGeom prst="rect">
            <a:avLst/>
          </a:prstGeom>
          <a:noFill/>
          <a:ln w="9525">
            <a:noFill/>
            <a:miter lim="800000"/>
            <a:headEnd/>
            <a:tailEnd/>
          </a:ln>
        </p:spPr>
        <p:txBody>
          <a:bodyPr/>
          <a:lstStyle/>
          <a:p>
            <a:pPr marL="173038" indent="-173038" defTabSz="457200">
              <a:lnSpc>
                <a:spcPct val="95000"/>
              </a:lnSpc>
              <a:spcAft>
                <a:spcPct val="35000"/>
              </a:spcAft>
              <a:buFont typeface="Arial" pitchFamily="34" charset="0"/>
              <a:buNone/>
            </a:pPr>
            <a:r>
              <a:rPr lang="en-US" dirty="0">
                <a:solidFill>
                  <a:srgbClr val="325C80"/>
                </a:solidFill>
              </a:rPr>
              <a:t>Topic Name …</a:t>
            </a:r>
          </a:p>
          <a:p>
            <a:pPr marL="173038" indent="-173038" defTabSz="457200">
              <a:lnSpc>
                <a:spcPct val="95000"/>
              </a:lnSpc>
              <a:spcAft>
                <a:spcPct val="35000"/>
              </a:spcAft>
              <a:buFont typeface="Arial" pitchFamily="34" charset="0"/>
              <a:buChar char="–"/>
            </a:pPr>
            <a:r>
              <a:rPr lang="en-US" sz="1500" b="0" dirty="0">
                <a:solidFill>
                  <a:schemeClr val="bg1"/>
                </a:solidFill>
              </a:rPr>
              <a:t> </a:t>
            </a:r>
            <a:endParaRPr lang="en-US" sz="800" b="0" dirty="0">
              <a:solidFill>
                <a:schemeClr val="bg1"/>
              </a:solidFill>
            </a:endParaRPr>
          </a:p>
        </p:txBody>
      </p:sp>
      <p:pic>
        <p:nvPicPr>
          <p:cNvPr id="67589" name="Picture 8" descr="icon-w"/>
          <p:cNvPicPr>
            <a:picLocks noChangeAspect="1" noChangeArrowheads="1"/>
          </p:cNvPicPr>
          <p:nvPr/>
        </p:nvPicPr>
        <p:blipFill>
          <a:blip r:embed="rId3"/>
          <a:srcRect/>
          <a:stretch>
            <a:fillRect/>
          </a:stretch>
        </p:blipFill>
        <p:spPr bwMode="auto">
          <a:xfrm>
            <a:off x="4233863" y="865188"/>
            <a:ext cx="679450" cy="723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09" name="Picture 2" descr="cover copy2"/>
          <p:cNvPicPr>
            <a:picLocks noChangeAspect="1" noChangeArrowheads="1"/>
          </p:cNvPicPr>
          <p:nvPr/>
        </p:nvPicPr>
        <p:blipFill>
          <a:blip r:embed="rId3"/>
          <a:srcRect/>
          <a:stretch>
            <a:fillRect/>
          </a:stretch>
        </p:blipFill>
        <p:spPr bwMode="auto">
          <a:xfrm>
            <a:off x="0" y="-1588"/>
            <a:ext cx="9144000" cy="5148263"/>
          </a:xfrm>
          <a:prstGeom prst="rect">
            <a:avLst/>
          </a:prstGeom>
          <a:noFill/>
          <a:ln w="9525">
            <a:noFill/>
            <a:miter lim="800000"/>
            <a:headEnd/>
            <a:tailEnd/>
          </a:ln>
        </p:spPr>
      </p:pic>
      <p:pic>
        <p:nvPicPr>
          <p:cNvPr id="68611" name="Picture 6" descr="IBM6p6RNeg"/>
          <p:cNvPicPr>
            <a:picLocks noChangeAspect="1" noChangeArrowheads="1"/>
          </p:cNvPicPr>
          <p:nvPr/>
        </p:nvPicPr>
        <p:blipFill>
          <a:blip r:embed="rId4"/>
          <a:srcRect/>
          <a:stretch>
            <a:fillRect/>
          </a:stretch>
        </p:blipFill>
        <p:spPr bwMode="auto">
          <a:xfrm>
            <a:off x="8088313" y="273050"/>
            <a:ext cx="735012" cy="273050"/>
          </a:xfrm>
          <a:prstGeom prst="rect">
            <a:avLst/>
          </a:prstGeom>
          <a:noFill/>
          <a:ln w="9525">
            <a:noFill/>
            <a:miter lim="800000"/>
            <a:headEnd/>
            <a:tailEnd/>
          </a:ln>
        </p:spPr>
      </p:pic>
      <p:sp>
        <p:nvSpPr>
          <p:cNvPr id="68612" name="Text Box 5"/>
          <p:cNvSpPr txBox="1">
            <a:spLocks noChangeArrowheads="1"/>
          </p:cNvSpPr>
          <p:nvPr/>
        </p:nvSpPr>
        <p:spPr bwMode="auto">
          <a:xfrm>
            <a:off x="512763" y="976313"/>
            <a:ext cx="3087687" cy="579437"/>
          </a:xfrm>
          <a:prstGeom prst="rect">
            <a:avLst/>
          </a:prstGeom>
          <a:noFill/>
          <a:ln w="9525">
            <a:noFill/>
            <a:miter lim="800000"/>
            <a:headEnd/>
            <a:tailEnd/>
          </a:ln>
        </p:spPr>
        <p:txBody>
          <a:bodyPr>
            <a:spAutoFit/>
          </a:bodyPr>
          <a:lstStyle/>
          <a:p>
            <a:pPr>
              <a:lnSpc>
                <a:spcPct val="95000"/>
              </a:lnSpc>
            </a:pPr>
            <a:r>
              <a:rPr lang="en-US" sz="3200" b="0" dirty="0">
                <a:solidFill>
                  <a:srgbClr val="7CC7FF"/>
                </a:solidFill>
                <a:sym typeface="Helvetica Neue"/>
              </a:rPr>
              <a:t>Thank you!</a:t>
            </a:r>
          </a:p>
        </p:txBody>
      </p:sp>
      <p:sp>
        <p:nvSpPr>
          <p:cNvPr id="7"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3" name="Picture 45" descr="contents_new copy"/>
          <p:cNvPicPr>
            <a:picLocks noChangeAspect="1" noChangeArrowheads="1"/>
          </p:cNvPicPr>
          <p:nvPr/>
        </p:nvPicPr>
        <p:blipFill>
          <a:blip r:embed="rId3" cstate="print"/>
          <a:srcRect/>
          <a:stretch>
            <a:fillRect/>
          </a:stretch>
        </p:blipFill>
        <p:spPr bwMode="auto">
          <a:xfrm>
            <a:off x="0" y="0"/>
            <a:ext cx="4745038" cy="5148263"/>
          </a:xfrm>
          <a:prstGeom prst="rect">
            <a:avLst/>
          </a:prstGeom>
          <a:noFill/>
          <a:ln w="9525">
            <a:noFill/>
            <a:miter lim="800000"/>
            <a:headEnd/>
            <a:tailEnd/>
          </a:ln>
        </p:spPr>
      </p:pic>
      <p:sp>
        <p:nvSpPr>
          <p:cNvPr id="23554" name="Freeform 3"/>
          <p:cNvSpPr>
            <a:spLocks/>
          </p:cNvSpPr>
          <p:nvPr/>
        </p:nvSpPr>
        <p:spPr bwMode="auto">
          <a:xfrm>
            <a:off x="4098925" y="-15875"/>
            <a:ext cx="5091113" cy="5197475"/>
          </a:xfrm>
          <a:custGeom>
            <a:avLst/>
            <a:gdLst>
              <a:gd name="T0" fmla="*/ 0 w 3207"/>
              <a:gd name="T1" fmla="*/ 2147483647 h 3274"/>
              <a:gd name="T2" fmla="*/ 2147483647 w 3207"/>
              <a:gd name="T3" fmla="*/ 0 h 3274"/>
              <a:gd name="T4" fmla="*/ 2147483647 w 3207"/>
              <a:gd name="T5" fmla="*/ 0 h 3274"/>
              <a:gd name="T6" fmla="*/ 2147483647 w 3207"/>
              <a:gd name="T7" fmla="*/ 2147483647 h 3274"/>
              <a:gd name="T8" fmla="*/ 0 60000 65536"/>
              <a:gd name="T9" fmla="*/ 0 60000 65536"/>
              <a:gd name="T10" fmla="*/ 0 60000 65536"/>
              <a:gd name="T11" fmla="*/ 0 60000 65536"/>
              <a:gd name="T12" fmla="*/ 0 w 3207"/>
              <a:gd name="T13" fmla="*/ 0 h 3274"/>
              <a:gd name="T14" fmla="*/ 3207 w 3207"/>
              <a:gd name="T15" fmla="*/ 3274 h 3274"/>
            </a:gdLst>
            <a:ahLst/>
            <a:cxnLst>
              <a:cxn ang="T8">
                <a:pos x="T0" y="T1"/>
              </a:cxn>
              <a:cxn ang="T9">
                <a:pos x="T2" y="T3"/>
              </a:cxn>
              <a:cxn ang="T10">
                <a:pos x="T4" y="T5"/>
              </a:cxn>
              <a:cxn ang="T11">
                <a:pos x="T6" y="T7"/>
              </a:cxn>
            </a:cxnLst>
            <a:rect l="T12" t="T13" r="T14" b="T15"/>
            <a:pathLst>
              <a:path w="3207" h="3274">
                <a:moveTo>
                  <a:pt x="0" y="3255"/>
                </a:moveTo>
                <a:lnTo>
                  <a:pt x="29" y="0"/>
                </a:lnTo>
                <a:lnTo>
                  <a:pt x="3178" y="0"/>
                </a:lnTo>
                <a:lnTo>
                  <a:pt x="3207" y="3274"/>
                </a:lnTo>
              </a:path>
            </a:pathLst>
          </a:custGeom>
          <a:solidFill>
            <a:srgbClr val="0B3040"/>
          </a:solidFill>
          <a:ln w="9525">
            <a:noFill/>
            <a:round/>
            <a:headEnd/>
            <a:tailEnd/>
          </a:ln>
        </p:spPr>
        <p:txBody>
          <a:bodyPr/>
          <a:lstStyle/>
          <a:p>
            <a:endParaRPr lang="en-US"/>
          </a:p>
        </p:txBody>
      </p:sp>
      <p:pic>
        <p:nvPicPr>
          <p:cNvPr id="23560" name="pasted-image.tiff"/>
          <p:cNvPicPr>
            <a:picLocks noChangeAspect="1"/>
          </p:cNvPicPr>
          <p:nvPr/>
        </p:nvPicPr>
        <p:blipFill>
          <a:blip r:embed="rId4"/>
          <a:srcRect/>
          <a:stretch>
            <a:fillRect/>
          </a:stretch>
        </p:blipFill>
        <p:spPr bwMode="auto">
          <a:xfrm>
            <a:off x="4684713" y="963613"/>
            <a:ext cx="166687" cy="552450"/>
          </a:xfrm>
          <a:prstGeom prst="rect">
            <a:avLst/>
          </a:prstGeom>
          <a:noFill/>
          <a:ln w="12700">
            <a:noFill/>
            <a:miter lim="400000"/>
            <a:headEnd/>
            <a:tailEnd/>
          </a:ln>
        </p:spPr>
      </p:pic>
      <p:grpSp>
        <p:nvGrpSpPr>
          <p:cNvPr id="23561" name="Group 10"/>
          <p:cNvGrpSpPr>
            <a:grpSpLocks/>
          </p:cNvGrpSpPr>
          <p:nvPr/>
        </p:nvGrpSpPr>
        <p:grpSpPr bwMode="auto">
          <a:xfrm>
            <a:off x="5145088" y="966788"/>
            <a:ext cx="661987" cy="679450"/>
            <a:chOff x="3581" y="609"/>
            <a:chExt cx="417" cy="428"/>
          </a:xfrm>
        </p:grpSpPr>
        <p:sp>
          <p:nvSpPr>
            <p:cNvPr id="23582" name="Freeform 11"/>
            <p:cNvSpPr>
              <a:spLocks/>
            </p:cNvSpPr>
            <p:nvPr/>
          </p:nvSpPr>
          <p:spPr bwMode="auto">
            <a:xfrm>
              <a:off x="3879" y="609"/>
              <a:ext cx="119" cy="428"/>
            </a:xfrm>
            <a:custGeom>
              <a:avLst/>
              <a:gdLst>
                <a:gd name="T0" fmla="*/ 20 w 290"/>
                <a:gd name="T1" fmla="*/ 0 h 1037"/>
                <a:gd name="T2" fmla="*/ 20 w 290"/>
                <a:gd name="T3" fmla="*/ 73 h 1037"/>
                <a:gd name="T4" fmla="*/ 1 w 290"/>
                <a:gd name="T5" fmla="*/ 73 h 1037"/>
                <a:gd name="T6" fmla="*/ 1 w 290"/>
                <a:gd name="T7" fmla="*/ 73 h 1037"/>
                <a:gd name="T8" fmla="*/ 1 w 290"/>
                <a:gd name="T9" fmla="*/ 73 h 1037"/>
                <a:gd name="T10" fmla="*/ 0 w 290"/>
                <a:gd name="T11" fmla="*/ 73 h 1037"/>
                <a:gd name="T12" fmla="*/ 0 w 290"/>
                <a:gd name="T13" fmla="*/ 73 h 1037"/>
                <a:gd name="T14" fmla="*/ 0 w 290"/>
                <a:gd name="T15" fmla="*/ 72 h 1037"/>
                <a:gd name="T16" fmla="*/ 0 w 290"/>
                <a:gd name="T17" fmla="*/ 72 h 1037"/>
                <a:gd name="T18" fmla="*/ 0 w 290"/>
                <a:gd name="T19" fmla="*/ 72 h 1037"/>
                <a:gd name="T20" fmla="*/ 0 w 290"/>
                <a:gd name="T21" fmla="*/ 71 h 1037"/>
                <a:gd name="T22" fmla="*/ 0 w 290"/>
                <a:gd name="T23" fmla="*/ 71 h 1037"/>
                <a:gd name="T24" fmla="*/ 0 w 290"/>
                <a:gd name="T25" fmla="*/ 71 h 1037"/>
                <a:gd name="T26" fmla="*/ 0 w 290"/>
                <a:gd name="T27" fmla="*/ 71 h 1037"/>
                <a:gd name="T28" fmla="*/ 0 w 290"/>
                <a:gd name="T29" fmla="*/ 71 h 1037"/>
                <a:gd name="T30" fmla="*/ 0 w 290"/>
                <a:gd name="T31" fmla="*/ 70 h 1037"/>
                <a:gd name="T32" fmla="*/ 1 w 290"/>
                <a:gd name="T33" fmla="*/ 70 h 1037"/>
                <a:gd name="T34" fmla="*/ 1 w 290"/>
                <a:gd name="T35" fmla="*/ 70 h 1037"/>
                <a:gd name="T36" fmla="*/ 1 w 290"/>
                <a:gd name="T37" fmla="*/ 70 h 1037"/>
                <a:gd name="T38" fmla="*/ 17 w 290"/>
                <a:gd name="T39" fmla="*/ 70 h 1037"/>
                <a:gd name="T40" fmla="*/ 17 w 290"/>
                <a:gd name="T41" fmla="*/ 3 h 1037"/>
                <a:gd name="T42" fmla="*/ 2 w 290"/>
                <a:gd name="T43" fmla="*/ 3 h 1037"/>
                <a:gd name="T44" fmla="*/ 1 w 290"/>
                <a:gd name="T45" fmla="*/ 3 h 1037"/>
                <a:gd name="T46" fmla="*/ 1 w 290"/>
                <a:gd name="T47" fmla="*/ 3 h 1037"/>
                <a:gd name="T48" fmla="*/ 1 w 290"/>
                <a:gd name="T49" fmla="*/ 3 h 1037"/>
                <a:gd name="T50" fmla="*/ 0 w 290"/>
                <a:gd name="T51" fmla="*/ 2 h 1037"/>
                <a:gd name="T52" fmla="*/ 0 w 290"/>
                <a:gd name="T53" fmla="*/ 2 h 1037"/>
                <a:gd name="T54" fmla="*/ 0 w 290"/>
                <a:gd name="T55" fmla="*/ 2 h 1037"/>
                <a:gd name="T56" fmla="*/ 0 w 290"/>
                <a:gd name="T57" fmla="*/ 2 h 1037"/>
                <a:gd name="T58" fmla="*/ 0 w 290"/>
                <a:gd name="T59" fmla="*/ 2 h 1037"/>
                <a:gd name="T60" fmla="*/ 0 w 290"/>
                <a:gd name="T61" fmla="*/ 2 h 1037"/>
                <a:gd name="T62" fmla="*/ 0 w 290"/>
                <a:gd name="T63" fmla="*/ 1 h 1037"/>
                <a:gd name="T64" fmla="*/ 0 w 290"/>
                <a:gd name="T65" fmla="*/ 1 h 1037"/>
                <a:gd name="T66" fmla="*/ 0 w 290"/>
                <a:gd name="T67" fmla="*/ 1 h 1037"/>
                <a:gd name="T68" fmla="*/ 0 w 290"/>
                <a:gd name="T69" fmla="*/ 0 h 1037"/>
                <a:gd name="T70" fmla="*/ 1 w 290"/>
                <a:gd name="T71" fmla="*/ 0 h 1037"/>
                <a:gd name="T72" fmla="*/ 1 w 290"/>
                <a:gd name="T73" fmla="*/ 0 h 1037"/>
                <a:gd name="T74" fmla="*/ 1 w 290"/>
                <a:gd name="T75" fmla="*/ 0 h 1037"/>
                <a:gd name="T76" fmla="*/ 2 w 290"/>
                <a:gd name="T77" fmla="*/ 0 h 1037"/>
                <a:gd name="T78" fmla="*/ 2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FF5050"/>
            </a:solidFill>
            <a:ln w="9525">
              <a:noFill/>
              <a:round/>
              <a:headEnd/>
              <a:tailEnd/>
            </a:ln>
          </p:spPr>
          <p:txBody>
            <a:bodyPr/>
            <a:lstStyle/>
            <a:p>
              <a:endParaRPr lang="en-US"/>
            </a:p>
          </p:txBody>
        </p:sp>
        <p:sp>
          <p:nvSpPr>
            <p:cNvPr id="23583" name="Freeform 12"/>
            <p:cNvSpPr>
              <a:spLocks/>
            </p:cNvSpPr>
            <p:nvPr/>
          </p:nvSpPr>
          <p:spPr bwMode="auto">
            <a:xfrm>
              <a:off x="3581" y="609"/>
              <a:ext cx="120" cy="428"/>
            </a:xfrm>
            <a:custGeom>
              <a:avLst/>
              <a:gdLst>
                <a:gd name="T0" fmla="*/ 0 w 290"/>
                <a:gd name="T1" fmla="*/ 0 h 1037"/>
                <a:gd name="T2" fmla="*/ 0 w 290"/>
                <a:gd name="T3" fmla="*/ 73 h 1037"/>
                <a:gd name="T4" fmla="*/ 19 w 290"/>
                <a:gd name="T5" fmla="*/ 73 h 1037"/>
                <a:gd name="T6" fmla="*/ 19 w 290"/>
                <a:gd name="T7" fmla="*/ 73 h 1037"/>
                <a:gd name="T8" fmla="*/ 20 w 290"/>
                <a:gd name="T9" fmla="*/ 73 h 1037"/>
                <a:gd name="T10" fmla="*/ 20 w 290"/>
                <a:gd name="T11" fmla="*/ 73 h 1037"/>
                <a:gd name="T12" fmla="*/ 20 w 290"/>
                <a:gd name="T13" fmla="*/ 73 h 1037"/>
                <a:gd name="T14" fmla="*/ 20 w 290"/>
                <a:gd name="T15" fmla="*/ 72 h 1037"/>
                <a:gd name="T16" fmla="*/ 21 w 290"/>
                <a:gd name="T17" fmla="*/ 72 h 1037"/>
                <a:gd name="T18" fmla="*/ 21 w 290"/>
                <a:gd name="T19" fmla="*/ 72 h 1037"/>
                <a:gd name="T20" fmla="*/ 21 w 290"/>
                <a:gd name="T21" fmla="*/ 71 h 1037"/>
                <a:gd name="T22" fmla="*/ 21 w 290"/>
                <a:gd name="T23" fmla="*/ 71 h 1037"/>
                <a:gd name="T24" fmla="*/ 21 w 290"/>
                <a:gd name="T25" fmla="*/ 71 h 1037"/>
                <a:gd name="T26" fmla="*/ 20 w 290"/>
                <a:gd name="T27" fmla="*/ 71 h 1037"/>
                <a:gd name="T28" fmla="*/ 20 w 290"/>
                <a:gd name="T29" fmla="*/ 71 h 1037"/>
                <a:gd name="T30" fmla="*/ 20 w 290"/>
                <a:gd name="T31" fmla="*/ 70 h 1037"/>
                <a:gd name="T32" fmla="*/ 20 w 290"/>
                <a:gd name="T33" fmla="*/ 70 h 1037"/>
                <a:gd name="T34" fmla="*/ 19 w 290"/>
                <a:gd name="T35" fmla="*/ 70 h 1037"/>
                <a:gd name="T36" fmla="*/ 19 w 290"/>
                <a:gd name="T37" fmla="*/ 70 h 1037"/>
                <a:gd name="T38" fmla="*/ 3 w 290"/>
                <a:gd name="T39" fmla="*/ 70 h 1037"/>
                <a:gd name="T40" fmla="*/ 3 w 290"/>
                <a:gd name="T41" fmla="*/ 3 h 1037"/>
                <a:gd name="T42" fmla="*/ 19 w 290"/>
                <a:gd name="T43" fmla="*/ 3 h 1037"/>
                <a:gd name="T44" fmla="*/ 19 w 290"/>
                <a:gd name="T45" fmla="*/ 3 h 1037"/>
                <a:gd name="T46" fmla="*/ 19 w 290"/>
                <a:gd name="T47" fmla="*/ 3 h 1037"/>
                <a:gd name="T48" fmla="*/ 20 w 290"/>
                <a:gd name="T49" fmla="*/ 3 h 1037"/>
                <a:gd name="T50" fmla="*/ 20 w 290"/>
                <a:gd name="T51" fmla="*/ 2 h 1037"/>
                <a:gd name="T52" fmla="*/ 20 w 290"/>
                <a:gd name="T53" fmla="*/ 2 h 1037"/>
                <a:gd name="T54" fmla="*/ 20 w 290"/>
                <a:gd name="T55" fmla="*/ 2 h 1037"/>
                <a:gd name="T56" fmla="*/ 20 w 290"/>
                <a:gd name="T57" fmla="*/ 2 h 1037"/>
                <a:gd name="T58" fmla="*/ 20 w 290"/>
                <a:gd name="T59" fmla="*/ 2 h 1037"/>
                <a:gd name="T60" fmla="*/ 20 w 290"/>
                <a:gd name="T61" fmla="*/ 2 h 1037"/>
                <a:gd name="T62" fmla="*/ 20 w 290"/>
                <a:gd name="T63" fmla="*/ 1 h 1037"/>
                <a:gd name="T64" fmla="*/ 20 w 290"/>
                <a:gd name="T65" fmla="*/ 1 h 1037"/>
                <a:gd name="T66" fmla="*/ 20 w 290"/>
                <a:gd name="T67" fmla="*/ 1 h 1037"/>
                <a:gd name="T68" fmla="*/ 20 w 290"/>
                <a:gd name="T69" fmla="*/ 0 h 1037"/>
                <a:gd name="T70" fmla="*/ 20 w 290"/>
                <a:gd name="T71" fmla="*/ 0 h 1037"/>
                <a:gd name="T72" fmla="*/ 19 w 290"/>
                <a:gd name="T73" fmla="*/ 0 h 1037"/>
                <a:gd name="T74" fmla="*/ 19 w 290"/>
                <a:gd name="T75" fmla="*/ 0 h 1037"/>
                <a:gd name="T76" fmla="*/ 19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FF5050"/>
            </a:solidFill>
            <a:ln w="9525">
              <a:noFill/>
              <a:round/>
              <a:headEnd/>
              <a:tailEnd/>
            </a:ln>
          </p:spPr>
          <p:txBody>
            <a:bodyPr/>
            <a:lstStyle/>
            <a:p>
              <a:endParaRPr lang="en-US"/>
            </a:p>
          </p:txBody>
        </p:sp>
        <p:grpSp>
          <p:nvGrpSpPr>
            <p:cNvPr id="23584" name="Group 13"/>
            <p:cNvGrpSpPr>
              <a:grpSpLocks/>
            </p:cNvGrpSpPr>
            <p:nvPr/>
          </p:nvGrpSpPr>
          <p:grpSpPr bwMode="auto">
            <a:xfrm>
              <a:off x="3664" y="706"/>
              <a:ext cx="242" cy="238"/>
              <a:chOff x="3658" y="706"/>
              <a:chExt cx="242" cy="238"/>
            </a:xfrm>
          </p:grpSpPr>
          <p:sp>
            <p:nvSpPr>
              <p:cNvPr id="23585"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FF5050"/>
              </a:solidFill>
              <a:ln w="9525">
                <a:noFill/>
                <a:round/>
                <a:headEnd/>
                <a:tailEnd/>
              </a:ln>
            </p:spPr>
            <p:txBody>
              <a:bodyPr/>
              <a:lstStyle/>
              <a:p>
                <a:endParaRPr lang="en-US"/>
              </a:p>
            </p:txBody>
          </p:sp>
          <p:sp>
            <p:nvSpPr>
              <p:cNvPr id="23586" name="Rectangle 15"/>
              <p:cNvSpPr>
                <a:spLocks noChangeArrowheads="1"/>
              </p:cNvSpPr>
              <p:nvPr/>
            </p:nvSpPr>
            <p:spPr bwMode="auto">
              <a:xfrm>
                <a:off x="3663" y="740"/>
                <a:ext cx="232" cy="9"/>
              </a:xfrm>
              <a:prstGeom prst="rect">
                <a:avLst/>
              </a:prstGeom>
              <a:solidFill>
                <a:srgbClr val="FF5050"/>
              </a:solidFill>
              <a:ln w="9525">
                <a:noFill/>
                <a:miter lim="800000"/>
                <a:headEnd/>
                <a:tailEnd/>
              </a:ln>
            </p:spPr>
            <p:txBody>
              <a:bodyPr/>
              <a:lstStyle/>
              <a:p>
                <a:endParaRPr lang="en-US" b="0"/>
              </a:p>
            </p:txBody>
          </p:sp>
          <p:sp>
            <p:nvSpPr>
              <p:cNvPr id="23587"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FF5050"/>
              </a:solidFill>
              <a:ln w="9525">
                <a:noFill/>
                <a:round/>
                <a:headEnd/>
                <a:tailEnd/>
              </a:ln>
            </p:spPr>
            <p:txBody>
              <a:bodyPr/>
              <a:lstStyle/>
              <a:p>
                <a:endParaRPr lang="en-US"/>
              </a:p>
            </p:txBody>
          </p:sp>
          <p:sp>
            <p:nvSpPr>
              <p:cNvPr id="23588"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FF5050"/>
              </a:solidFill>
              <a:ln w="9525">
                <a:noFill/>
                <a:round/>
                <a:headEnd/>
                <a:tailEnd/>
              </a:ln>
            </p:spPr>
            <p:txBody>
              <a:bodyPr/>
              <a:lstStyle/>
              <a:p>
                <a:endParaRPr lang="en-US"/>
              </a:p>
            </p:txBody>
          </p:sp>
          <p:sp>
            <p:nvSpPr>
              <p:cNvPr id="23589"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FF5050"/>
              </a:solidFill>
              <a:ln w="9525">
                <a:noFill/>
                <a:round/>
                <a:headEnd/>
                <a:tailEnd/>
              </a:ln>
            </p:spPr>
            <p:txBody>
              <a:bodyPr/>
              <a:lstStyle/>
              <a:p>
                <a:endParaRPr lang="en-US"/>
              </a:p>
            </p:txBody>
          </p:sp>
          <p:sp>
            <p:nvSpPr>
              <p:cNvPr id="23590"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FF5050"/>
              </a:solidFill>
              <a:ln w="9525">
                <a:noFill/>
                <a:round/>
                <a:headEnd/>
                <a:tailEnd/>
              </a:ln>
            </p:spPr>
            <p:txBody>
              <a:bodyPr/>
              <a:lstStyle/>
              <a:p>
                <a:endParaRPr lang="en-US"/>
              </a:p>
            </p:txBody>
          </p:sp>
          <p:sp>
            <p:nvSpPr>
              <p:cNvPr id="23591"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23592"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23593"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FF5050"/>
              </a:solidFill>
              <a:ln w="9525">
                <a:noFill/>
                <a:round/>
                <a:headEnd/>
                <a:tailEnd/>
              </a:ln>
            </p:spPr>
            <p:txBody>
              <a:bodyPr/>
              <a:lstStyle/>
              <a:p>
                <a:endParaRPr lang="en-US"/>
              </a:p>
            </p:txBody>
          </p:sp>
          <p:sp>
            <p:nvSpPr>
              <p:cNvPr id="23594"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FF5050"/>
              </a:solidFill>
              <a:ln w="9525">
                <a:noFill/>
                <a:round/>
                <a:headEnd/>
                <a:tailEnd/>
              </a:ln>
            </p:spPr>
            <p:txBody>
              <a:bodyPr/>
              <a:lstStyle/>
              <a:p>
                <a:endParaRPr lang="en-US"/>
              </a:p>
            </p:txBody>
          </p:sp>
          <p:sp>
            <p:nvSpPr>
              <p:cNvPr id="23595"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FF5050"/>
              </a:solidFill>
              <a:ln w="9525">
                <a:noFill/>
                <a:round/>
                <a:headEnd/>
                <a:tailEnd/>
              </a:ln>
            </p:spPr>
            <p:txBody>
              <a:bodyPr/>
              <a:lstStyle/>
              <a:p>
                <a:endParaRPr lang="en-US"/>
              </a:p>
            </p:txBody>
          </p:sp>
        </p:grpSp>
      </p:grpSp>
      <p:grpSp>
        <p:nvGrpSpPr>
          <p:cNvPr id="23562" name="Group 25"/>
          <p:cNvGrpSpPr>
            <a:grpSpLocks/>
          </p:cNvGrpSpPr>
          <p:nvPr/>
        </p:nvGrpSpPr>
        <p:grpSpPr bwMode="auto">
          <a:xfrm>
            <a:off x="5143500" y="2282825"/>
            <a:ext cx="661988" cy="679450"/>
            <a:chOff x="3451" y="1425"/>
            <a:chExt cx="506" cy="519"/>
          </a:xfrm>
        </p:grpSpPr>
        <p:sp>
          <p:nvSpPr>
            <p:cNvPr id="23578" name="Freeform 26"/>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8CD211"/>
            </a:solidFill>
            <a:ln w="9525">
              <a:noFill/>
              <a:round/>
              <a:headEnd/>
              <a:tailEnd/>
            </a:ln>
          </p:spPr>
          <p:txBody>
            <a:bodyPr/>
            <a:lstStyle/>
            <a:p>
              <a:endParaRPr lang="en-US"/>
            </a:p>
          </p:txBody>
        </p:sp>
        <p:sp>
          <p:nvSpPr>
            <p:cNvPr id="23579" name="Freeform 27"/>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8CD211"/>
            </a:solidFill>
            <a:ln w="9525">
              <a:noFill/>
              <a:round/>
              <a:headEnd/>
              <a:tailEnd/>
            </a:ln>
          </p:spPr>
          <p:txBody>
            <a:bodyPr/>
            <a:lstStyle/>
            <a:p>
              <a:endParaRPr lang="en-US"/>
            </a:p>
          </p:txBody>
        </p:sp>
        <p:sp>
          <p:nvSpPr>
            <p:cNvPr id="23580" name="Freeform 28"/>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8CD211"/>
            </a:solidFill>
            <a:ln w="9525">
              <a:noFill/>
              <a:round/>
              <a:headEnd/>
              <a:tailEnd/>
            </a:ln>
          </p:spPr>
          <p:txBody>
            <a:bodyPr/>
            <a:lstStyle/>
            <a:p>
              <a:endParaRPr lang="en-US"/>
            </a:p>
          </p:txBody>
        </p:sp>
        <p:sp>
          <p:nvSpPr>
            <p:cNvPr id="23581" name="Freeform 29"/>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8CD211"/>
            </a:solidFill>
            <a:ln w="9525">
              <a:noFill/>
              <a:round/>
              <a:headEnd/>
              <a:tailEnd/>
            </a:ln>
          </p:spPr>
          <p:txBody>
            <a:bodyPr/>
            <a:lstStyle/>
            <a:p>
              <a:endParaRPr lang="en-US"/>
            </a:p>
          </p:txBody>
        </p:sp>
      </p:grpSp>
      <p:grpSp>
        <p:nvGrpSpPr>
          <p:cNvPr id="23563" name="Group 30"/>
          <p:cNvGrpSpPr>
            <a:grpSpLocks/>
          </p:cNvGrpSpPr>
          <p:nvPr/>
        </p:nvGrpSpPr>
        <p:grpSpPr bwMode="auto">
          <a:xfrm>
            <a:off x="5149850" y="3571875"/>
            <a:ext cx="661988" cy="679450"/>
            <a:chOff x="1695" y="2184"/>
            <a:chExt cx="506" cy="518"/>
          </a:xfrm>
        </p:grpSpPr>
        <p:sp>
          <p:nvSpPr>
            <p:cNvPr id="23571" name="Freeform 31"/>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23572" name="Freeform 32"/>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23573"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23574"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23575"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23576" name="Freeform 36"/>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23577" name="Freeform 37"/>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23564" name="Picture 38" descr="buttons2_CLOUD_01"/>
          <p:cNvPicPr>
            <a:picLocks noChangeAspect="1" noChangeArrowheads="1"/>
          </p:cNvPicPr>
          <p:nvPr/>
        </p:nvPicPr>
        <p:blipFill>
          <a:blip r:embed="rId5"/>
          <a:srcRect/>
          <a:stretch>
            <a:fillRect/>
          </a:stretch>
        </p:blipFill>
        <p:spPr bwMode="auto">
          <a:xfrm>
            <a:off x="5994400" y="1093788"/>
            <a:ext cx="846138" cy="431800"/>
          </a:xfrm>
          <a:prstGeom prst="rect">
            <a:avLst/>
          </a:prstGeom>
          <a:noFill/>
          <a:ln w="9525">
            <a:noFill/>
            <a:miter lim="800000"/>
            <a:headEnd/>
            <a:tailEnd/>
          </a:ln>
        </p:spPr>
      </p:pic>
      <p:pic>
        <p:nvPicPr>
          <p:cNvPr id="23565" name="Picture 39" descr="buttons2_CLOUD-why"/>
          <p:cNvPicPr>
            <a:picLocks noChangeAspect="1" noChangeArrowheads="1"/>
          </p:cNvPicPr>
          <p:nvPr/>
        </p:nvPicPr>
        <p:blipFill>
          <a:blip r:embed="rId6"/>
          <a:srcRect/>
          <a:stretch>
            <a:fillRect/>
          </a:stretch>
        </p:blipFill>
        <p:spPr bwMode="auto">
          <a:xfrm>
            <a:off x="5929313" y="2347913"/>
            <a:ext cx="822325" cy="438150"/>
          </a:xfrm>
          <a:prstGeom prst="rect">
            <a:avLst/>
          </a:prstGeom>
          <a:noFill/>
          <a:ln w="9525">
            <a:noFill/>
            <a:miter lim="800000"/>
            <a:headEnd/>
            <a:tailEnd/>
          </a:ln>
        </p:spPr>
      </p:pic>
      <p:pic>
        <p:nvPicPr>
          <p:cNvPr id="23566" name="Picture 40" descr="buttons2_CLOUD-how"/>
          <p:cNvPicPr>
            <a:picLocks noChangeAspect="1" noChangeArrowheads="1"/>
          </p:cNvPicPr>
          <p:nvPr/>
        </p:nvPicPr>
        <p:blipFill>
          <a:blip r:embed="rId7"/>
          <a:srcRect/>
          <a:stretch>
            <a:fillRect/>
          </a:stretch>
        </p:blipFill>
        <p:spPr bwMode="auto">
          <a:xfrm>
            <a:off x="6000750" y="3673475"/>
            <a:ext cx="722313" cy="320675"/>
          </a:xfrm>
          <a:prstGeom prst="rect">
            <a:avLst/>
          </a:prstGeom>
          <a:noFill/>
          <a:ln w="9525">
            <a:noFill/>
            <a:miter lim="800000"/>
            <a:headEnd/>
            <a:tailEnd/>
          </a:ln>
        </p:spPr>
      </p:pic>
      <p:sp>
        <p:nvSpPr>
          <p:cNvPr id="23567"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fld id="{831F8E2D-AAD6-4010-B8BC-0D822DD3C875}" type="slidenum">
              <a:rPr lang="en-US" sz="600" b="0">
                <a:solidFill>
                  <a:srgbClr val="FFFFFF"/>
                </a:solidFill>
              </a:rPr>
              <a:pPr/>
              <a:t>2</a:t>
            </a:fld>
            <a:endParaRPr lang="en-US" sz="600" b="0">
              <a:solidFill>
                <a:srgbClr val="FFFFFF"/>
              </a:solidFill>
            </a:endParaRPr>
          </a:p>
        </p:txBody>
      </p:sp>
      <p:sp>
        <p:nvSpPr>
          <p:cNvPr id="23568"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r>
              <a:rPr lang="en-US" sz="600" b="0">
                <a:solidFill>
                  <a:srgbClr val="FFFFFF"/>
                </a:solidFill>
              </a:rPr>
              <a:t>Page</a:t>
            </a:r>
          </a:p>
        </p:txBody>
      </p:sp>
      <p:sp>
        <p:nvSpPr>
          <p:cNvPr id="23569"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23570" name="Picture 46" descr="icon-w"/>
          <p:cNvPicPr>
            <a:picLocks noChangeAspect="1" noChangeArrowheads="1"/>
          </p:cNvPicPr>
          <p:nvPr/>
        </p:nvPicPr>
        <p:blipFill>
          <a:blip r:embed="rId8"/>
          <a:srcRect/>
          <a:stretch>
            <a:fillRect/>
          </a:stretch>
        </p:blipFill>
        <p:spPr bwMode="auto">
          <a:xfrm>
            <a:off x="255588" y="3100388"/>
            <a:ext cx="631825" cy="673100"/>
          </a:xfrm>
          <a:prstGeom prst="rect">
            <a:avLst/>
          </a:prstGeom>
          <a:noFill/>
          <a:ln w="9525">
            <a:noFill/>
            <a:miter lim="800000"/>
            <a:headEnd/>
            <a:tailEnd/>
          </a:ln>
        </p:spPr>
      </p:pic>
      <p:graphicFrame>
        <p:nvGraphicFramePr>
          <p:cNvPr id="46" name="Group 153"/>
          <p:cNvGraphicFramePr>
            <a:graphicFrameLocks noGrp="1"/>
          </p:cNvGraphicFramePr>
          <p:nvPr/>
        </p:nvGraphicFramePr>
        <p:xfrm>
          <a:off x="5934075" y="601663"/>
          <a:ext cx="2679700" cy="4035426"/>
        </p:xfrm>
        <a:graphic>
          <a:graphicData uri="http://schemas.openxmlformats.org/drawingml/2006/table">
            <a:tbl>
              <a:tblPr/>
              <a:tblGrid>
                <a:gridCol w="2679700">
                  <a:extLst>
                    <a:ext uri="{9D8B030D-6E8A-4147-A177-3AD203B41FA5}">
                      <a16:colId xmlns:a16="http://schemas.microsoft.com/office/drawing/2014/main" val="20000"/>
                    </a:ext>
                  </a:extLst>
                </a:gridCol>
              </a:tblGrid>
              <a:tr h="1449388">
                <a:tc>
                  <a:txBody>
                    <a:bodyPr/>
                    <a:lstStyle/>
                    <a:p>
                      <a:pPr marL="0" marR="0" lvl="0" indent="0" algn="l" defTabSz="457200" rtl="0" eaLnBrk="1" fontAlgn="base" latinLnBrk="0" hangingPunct="1">
                        <a:lnSpc>
                          <a:spcPct val="100000"/>
                        </a:lnSpc>
                        <a:spcBef>
                          <a:spcPct val="0"/>
                        </a:spcBef>
                        <a:spcAft>
                          <a:spcPct val="0"/>
                        </a:spcAft>
                        <a:buClrTx/>
                        <a:buSzTx/>
                        <a:buFont typeface="Arial" pitchFamily="34" charset="0"/>
                        <a:buNone/>
                        <a:tabLst>
                          <a:tab pos="800100" algn="l"/>
                        </a:tabLst>
                      </a:pPr>
                      <a:r>
                        <a:rPr kumimoji="0" lang="en-US" sz="1800" b="0" i="0" u="none" strike="noStrike" cap="none" normalizeH="0" baseline="0" dirty="0">
                          <a:ln>
                            <a:noFill/>
                          </a:ln>
                          <a:solidFill>
                            <a:srgbClr val="FF5050"/>
                          </a:solidFill>
                          <a:effectLst/>
                          <a:latin typeface="Helvetica" pitchFamily="34" charset="0"/>
                          <a:ea typeface="MS PGothic" pitchFamily="34" charset="-128"/>
                        </a:rPr>
                        <a:t>	 is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1143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8CD211"/>
                          </a:solidFill>
                          <a:effectLst/>
                          <a:latin typeface="Helvetica" pitchFamily="34" charset="0"/>
                          <a:ea typeface="MS PGothic" pitchFamily="34" charset="-128"/>
                        </a:rPr>
                        <a:t>		 is it relevant </a:t>
                      </a:r>
                      <a:br>
                        <a:rPr kumimoji="0" lang="en-US" sz="1800" b="0" i="0" u="none" strike="noStrike" cap="none" normalizeH="0" baseline="0">
                          <a:ln>
                            <a:noFill/>
                          </a:ln>
                          <a:solidFill>
                            <a:srgbClr val="8CD211"/>
                          </a:solidFill>
                          <a:effectLst/>
                          <a:latin typeface="Helvetica" pitchFamily="34" charset="0"/>
                          <a:ea typeface="MS PGothic" pitchFamily="34" charset="-128"/>
                        </a:rPr>
                      </a:br>
                      <a:r>
                        <a:rPr kumimoji="0" lang="en-US" sz="1800" b="0" i="0" u="none" strike="noStrike" cap="none" normalizeH="0" baseline="0">
                          <a:ln>
                            <a:noFill/>
                          </a:ln>
                          <a:solidFill>
                            <a:srgbClr val="8CD211"/>
                          </a:solidFill>
                          <a:effectLst/>
                          <a:latin typeface="Helvetica" pitchFamily="34" charset="0"/>
                          <a:ea typeface="MS PGothic" pitchFamily="34" charset="-128"/>
                        </a:rPr>
                        <a:t>for our business?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293813">
                <a:tc>
                  <a:txBody>
                    <a:bodyPr/>
                    <a:lstStyle/>
                    <a:p>
                      <a:pPr marL="0" marR="0" lvl="0" indent="0" algn="l" defTabSz="3429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dirty="0">
                          <a:ln>
                            <a:noFill/>
                          </a:ln>
                          <a:solidFill>
                            <a:srgbClr val="AF6EE8"/>
                          </a:solidFill>
                          <a:effectLst/>
                          <a:latin typeface="Helvetica" pitchFamily="34" charset="0"/>
                          <a:ea typeface="MS PGothic" pitchFamily="34" charset="-128"/>
                        </a:rPr>
                        <a:t>		 can IBM help </a:t>
                      </a:r>
                      <a:br>
                        <a:rPr kumimoji="0" lang="en-US" sz="1800" b="0" i="0" u="none" strike="noStrike" cap="none" normalizeH="0" baseline="0" dirty="0">
                          <a:ln>
                            <a:noFill/>
                          </a:ln>
                          <a:solidFill>
                            <a:srgbClr val="AF6EE8"/>
                          </a:solidFill>
                          <a:effectLst/>
                          <a:latin typeface="Helvetica" pitchFamily="34" charset="0"/>
                          <a:ea typeface="MS PGothic" pitchFamily="34" charset="-128"/>
                        </a:rPr>
                      </a:br>
                      <a:r>
                        <a:rPr kumimoji="0" lang="en-US" sz="1800" b="0" i="0" u="none" strike="noStrike" cap="none" normalizeH="0" baseline="0" dirty="0">
                          <a:ln>
                            <a:noFill/>
                          </a:ln>
                          <a:solidFill>
                            <a:srgbClr val="AF6EE8"/>
                          </a:solidFill>
                          <a:effectLst/>
                          <a:latin typeface="Helvetica" pitchFamily="34" charset="0"/>
                          <a:ea typeface="MS PGothic" pitchFamily="34" charset="-128"/>
                        </a:rPr>
                        <a:t>us apply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7" name="Shape 304"/>
          <p:cNvSpPr>
            <a:spLocks noChangeArrowheads="1"/>
          </p:cNvSpPr>
          <p:nvPr/>
        </p:nvSpPr>
        <p:spPr bwMode="auto">
          <a:xfrm>
            <a:off x="271463" y="344488"/>
            <a:ext cx="3975100" cy="1087477"/>
          </a:xfrm>
          <a:prstGeom prst="rect">
            <a:avLst/>
          </a:prstGeom>
          <a:noFill/>
          <a:ln w="12700">
            <a:noFill/>
            <a:miter lim="400000"/>
            <a:headEnd/>
            <a:tailEnd/>
          </a:ln>
        </p:spPr>
        <p:txBody>
          <a:bodyPr wrap="square" lIns="50800" tIns="50800" rIns="50800" bIns="50800">
            <a:spAutoFit/>
          </a:bodyPr>
          <a:lstStyle/>
          <a:p>
            <a:pPr defTabSz="823913" hangingPunct="0"/>
            <a:r>
              <a:rPr lang="en-US" sz="3200" b="0" dirty="0">
                <a:solidFill>
                  <a:srgbClr val="FFFFFF"/>
                </a:solidFill>
                <a:sym typeface="Helvetica" pitchFamily="34" charset="0"/>
              </a:rPr>
              <a:t>Contents (edit here and adjacent)</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p:cNvSpPr>
            <a:spLocks noGrp="1"/>
          </p:cNvSpPr>
          <p:nvPr>
            <p:ph type="title" idx="4294967295"/>
          </p:nvPr>
        </p:nvSpPr>
        <p:spPr>
          <a:xfrm>
            <a:off x="636588" y="464660"/>
            <a:ext cx="3733800" cy="384721"/>
          </a:xfrm>
        </p:spPr>
        <p:txBody>
          <a:bodyPr/>
          <a:lstStyle/>
          <a:p>
            <a:pPr eaLnBrk="1" hangingPunct="1">
              <a:lnSpc>
                <a:spcPts val="3000"/>
              </a:lnSpc>
            </a:pPr>
            <a:r>
              <a:rPr lang="en-US" sz="2800" dirty="0">
                <a:solidFill>
                  <a:srgbClr val="5596E6"/>
                </a:solidFill>
              </a:rPr>
              <a:t>Slide Heading here</a:t>
            </a:r>
          </a:p>
        </p:txBody>
      </p:sp>
      <p:grpSp>
        <p:nvGrpSpPr>
          <p:cNvPr id="47108" name="Group 5"/>
          <p:cNvGrpSpPr>
            <a:grpSpLocks/>
          </p:cNvGrpSpPr>
          <p:nvPr/>
        </p:nvGrpSpPr>
        <p:grpSpPr bwMode="auto">
          <a:xfrm>
            <a:off x="7621588" y="79375"/>
            <a:ext cx="1395412" cy="595313"/>
            <a:chOff x="4599" y="55"/>
            <a:chExt cx="1004" cy="428"/>
          </a:xfrm>
        </p:grpSpPr>
        <p:grpSp>
          <p:nvGrpSpPr>
            <p:cNvPr id="47109" name="Group 6"/>
            <p:cNvGrpSpPr>
              <a:grpSpLocks/>
            </p:cNvGrpSpPr>
            <p:nvPr/>
          </p:nvGrpSpPr>
          <p:grpSpPr bwMode="auto">
            <a:xfrm>
              <a:off x="4599" y="55"/>
              <a:ext cx="417" cy="428"/>
              <a:chOff x="3581" y="609"/>
              <a:chExt cx="417" cy="428"/>
            </a:xfrm>
          </p:grpSpPr>
          <p:sp>
            <p:nvSpPr>
              <p:cNvPr id="47110" name="Freeform 7"/>
              <p:cNvSpPr>
                <a:spLocks/>
              </p:cNvSpPr>
              <p:nvPr/>
            </p:nvSpPr>
            <p:spPr bwMode="auto">
              <a:xfrm>
                <a:off x="3879" y="609"/>
                <a:ext cx="119" cy="428"/>
              </a:xfrm>
              <a:custGeom>
                <a:avLst/>
                <a:gdLst>
                  <a:gd name="T0" fmla="*/ 8 w 290"/>
                  <a:gd name="T1" fmla="*/ 0 h 1037"/>
                  <a:gd name="T2" fmla="*/ 8 w 290"/>
                  <a:gd name="T3" fmla="*/ 30 h 1037"/>
                  <a:gd name="T4" fmla="*/ 0 w 290"/>
                  <a:gd name="T5" fmla="*/ 30 h 1037"/>
                  <a:gd name="T6" fmla="*/ 0 w 290"/>
                  <a:gd name="T7" fmla="*/ 30 h 1037"/>
                  <a:gd name="T8" fmla="*/ 0 w 290"/>
                  <a:gd name="T9" fmla="*/ 30 h 1037"/>
                  <a:gd name="T10" fmla="*/ 0 w 290"/>
                  <a:gd name="T11" fmla="*/ 30 h 1037"/>
                  <a:gd name="T12" fmla="*/ 0 w 290"/>
                  <a:gd name="T13" fmla="*/ 30 h 1037"/>
                  <a:gd name="T14" fmla="*/ 0 w 290"/>
                  <a:gd name="T15" fmla="*/ 30 h 1037"/>
                  <a:gd name="T16" fmla="*/ 0 w 290"/>
                  <a:gd name="T17" fmla="*/ 30 h 1037"/>
                  <a:gd name="T18" fmla="*/ 0 w 290"/>
                  <a:gd name="T19" fmla="*/ 30 h 1037"/>
                  <a:gd name="T20" fmla="*/ 0 w 290"/>
                  <a:gd name="T21" fmla="*/ 29 h 1037"/>
                  <a:gd name="T22" fmla="*/ 0 w 290"/>
                  <a:gd name="T23" fmla="*/ 29 h 1037"/>
                  <a:gd name="T24" fmla="*/ 0 w 290"/>
                  <a:gd name="T25" fmla="*/ 29 h 1037"/>
                  <a:gd name="T26" fmla="*/ 0 w 290"/>
                  <a:gd name="T27" fmla="*/ 29 h 1037"/>
                  <a:gd name="T28" fmla="*/ 0 w 290"/>
                  <a:gd name="T29" fmla="*/ 29 h 1037"/>
                  <a:gd name="T30" fmla="*/ 0 w 290"/>
                  <a:gd name="T31" fmla="*/ 29 h 1037"/>
                  <a:gd name="T32" fmla="*/ 0 w 290"/>
                  <a:gd name="T33" fmla="*/ 29 h 1037"/>
                  <a:gd name="T34" fmla="*/ 0 w 290"/>
                  <a:gd name="T35" fmla="*/ 29 h 1037"/>
                  <a:gd name="T36" fmla="*/ 0 w 290"/>
                  <a:gd name="T37" fmla="*/ 29 h 1037"/>
                  <a:gd name="T38" fmla="*/ 7 w 290"/>
                  <a:gd name="T39" fmla="*/ 29 h 1037"/>
                  <a:gd name="T40" fmla="*/ 7 w 290"/>
                  <a:gd name="T41" fmla="*/ 1 h 1037"/>
                  <a:gd name="T42" fmla="*/ 1 w 290"/>
                  <a:gd name="T43" fmla="*/ 1 h 1037"/>
                  <a:gd name="T44" fmla="*/ 0 w 290"/>
                  <a:gd name="T45" fmla="*/ 1 h 1037"/>
                  <a:gd name="T46" fmla="*/ 0 w 290"/>
                  <a:gd name="T47" fmla="*/ 1 h 1037"/>
                  <a:gd name="T48" fmla="*/ 0 w 290"/>
                  <a:gd name="T49" fmla="*/ 1 h 1037"/>
                  <a:gd name="T50" fmla="*/ 0 w 290"/>
                  <a:gd name="T51" fmla="*/ 1 h 1037"/>
                  <a:gd name="T52" fmla="*/ 0 w 290"/>
                  <a:gd name="T53" fmla="*/ 1 h 1037"/>
                  <a:gd name="T54" fmla="*/ 0 w 290"/>
                  <a:gd name="T55" fmla="*/ 1 h 1037"/>
                  <a:gd name="T56" fmla="*/ 0 w 290"/>
                  <a:gd name="T57" fmla="*/ 1 h 1037"/>
                  <a:gd name="T58" fmla="*/ 0 w 290"/>
                  <a:gd name="T59" fmla="*/ 1 h 1037"/>
                  <a:gd name="T60" fmla="*/ 0 w 290"/>
                  <a:gd name="T61" fmla="*/ 1 h 1037"/>
                  <a:gd name="T62" fmla="*/ 0 w 290"/>
                  <a:gd name="T63" fmla="*/ 0 h 1037"/>
                  <a:gd name="T64" fmla="*/ 0 w 290"/>
                  <a:gd name="T65" fmla="*/ 0 h 1037"/>
                  <a:gd name="T66" fmla="*/ 0 w 290"/>
                  <a:gd name="T67" fmla="*/ 0 h 1037"/>
                  <a:gd name="T68" fmla="*/ 0 w 290"/>
                  <a:gd name="T69" fmla="*/ 0 h 1037"/>
                  <a:gd name="T70" fmla="*/ 0 w 290"/>
                  <a:gd name="T71" fmla="*/ 0 h 1037"/>
                  <a:gd name="T72" fmla="*/ 0 w 290"/>
                  <a:gd name="T73" fmla="*/ 0 h 1037"/>
                  <a:gd name="T74" fmla="*/ 0 w 290"/>
                  <a:gd name="T75" fmla="*/ 0 h 1037"/>
                  <a:gd name="T76" fmla="*/ 1 w 290"/>
                  <a:gd name="T77" fmla="*/ 0 h 1037"/>
                  <a:gd name="T78" fmla="*/ 8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FF5050"/>
              </a:solidFill>
              <a:ln w="9525">
                <a:noFill/>
                <a:round/>
                <a:headEnd/>
                <a:tailEnd/>
              </a:ln>
            </p:spPr>
            <p:txBody>
              <a:bodyPr/>
              <a:lstStyle/>
              <a:p>
                <a:endParaRPr lang="en-US"/>
              </a:p>
            </p:txBody>
          </p:sp>
          <p:sp>
            <p:nvSpPr>
              <p:cNvPr id="47111" name="Freeform 8"/>
              <p:cNvSpPr>
                <a:spLocks/>
              </p:cNvSpPr>
              <p:nvPr/>
            </p:nvSpPr>
            <p:spPr bwMode="auto">
              <a:xfrm>
                <a:off x="3581" y="609"/>
                <a:ext cx="120" cy="428"/>
              </a:xfrm>
              <a:custGeom>
                <a:avLst/>
                <a:gdLst>
                  <a:gd name="T0" fmla="*/ 0 w 290"/>
                  <a:gd name="T1" fmla="*/ 0 h 1037"/>
                  <a:gd name="T2" fmla="*/ 0 w 290"/>
                  <a:gd name="T3" fmla="*/ 30 h 1037"/>
                  <a:gd name="T4" fmla="*/ 8 w 290"/>
                  <a:gd name="T5" fmla="*/ 30 h 1037"/>
                  <a:gd name="T6" fmla="*/ 8 w 290"/>
                  <a:gd name="T7" fmla="*/ 30 h 1037"/>
                  <a:gd name="T8" fmla="*/ 8 w 290"/>
                  <a:gd name="T9" fmla="*/ 30 h 1037"/>
                  <a:gd name="T10" fmla="*/ 8 w 290"/>
                  <a:gd name="T11" fmla="*/ 30 h 1037"/>
                  <a:gd name="T12" fmla="*/ 8 w 290"/>
                  <a:gd name="T13" fmla="*/ 30 h 1037"/>
                  <a:gd name="T14" fmla="*/ 8 w 290"/>
                  <a:gd name="T15" fmla="*/ 30 h 1037"/>
                  <a:gd name="T16" fmla="*/ 9 w 290"/>
                  <a:gd name="T17" fmla="*/ 30 h 1037"/>
                  <a:gd name="T18" fmla="*/ 9 w 290"/>
                  <a:gd name="T19" fmla="*/ 30 h 1037"/>
                  <a:gd name="T20" fmla="*/ 9 w 290"/>
                  <a:gd name="T21" fmla="*/ 29 h 1037"/>
                  <a:gd name="T22" fmla="*/ 9 w 290"/>
                  <a:gd name="T23" fmla="*/ 29 h 1037"/>
                  <a:gd name="T24" fmla="*/ 9 w 290"/>
                  <a:gd name="T25" fmla="*/ 29 h 1037"/>
                  <a:gd name="T26" fmla="*/ 8 w 290"/>
                  <a:gd name="T27" fmla="*/ 29 h 1037"/>
                  <a:gd name="T28" fmla="*/ 8 w 290"/>
                  <a:gd name="T29" fmla="*/ 29 h 1037"/>
                  <a:gd name="T30" fmla="*/ 8 w 290"/>
                  <a:gd name="T31" fmla="*/ 29 h 1037"/>
                  <a:gd name="T32" fmla="*/ 8 w 290"/>
                  <a:gd name="T33" fmla="*/ 29 h 1037"/>
                  <a:gd name="T34" fmla="*/ 8 w 290"/>
                  <a:gd name="T35" fmla="*/ 29 h 1037"/>
                  <a:gd name="T36" fmla="*/ 8 w 290"/>
                  <a:gd name="T37" fmla="*/ 29 h 1037"/>
                  <a:gd name="T38" fmla="*/ 1 w 290"/>
                  <a:gd name="T39" fmla="*/ 29 h 1037"/>
                  <a:gd name="T40" fmla="*/ 1 w 290"/>
                  <a:gd name="T41" fmla="*/ 1 h 1037"/>
                  <a:gd name="T42" fmla="*/ 8 w 290"/>
                  <a:gd name="T43" fmla="*/ 1 h 1037"/>
                  <a:gd name="T44" fmla="*/ 8 w 290"/>
                  <a:gd name="T45" fmla="*/ 1 h 1037"/>
                  <a:gd name="T46" fmla="*/ 8 w 290"/>
                  <a:gd name="T47" fmla="*/ 1 h 1037"/>
                  <a:gd name="T48" fmla="*/ 8 w 290"/>
                  <a:gd name="T49" fmla="*/ 1 h 1037"/>
                  <a:gd name="T50" fmla="*/ 8 w 290"/>
                  <a:gd name="T51" fmla="*/ 1 h 1037"/>
                  <a:gd name="T52" fmla="*/ 8 w 290"/>
                  <a:gd name="T53" fmla="*/ 1 h 1037"/>
                  <a:gd name="T54" fmla="*/ 8 w 290"/>
                  <a:gd name="T55" fmla="*/ 1 h 1037"/>
                  <a:gd name="T56" fmla="*/ 8 w 290"/>
                  <a:gd name="T57" fmla="*/ 1 h 1037"/>
                  <a:gd name="T58" fmla="*/ 8 w 290"/>
                  <a:gd name="T59" fmla="*/ 1 h 1037"/>
                  <a:gd name="T60" fmla="*/ 8 w 290"/>
                  <a:gd name="T61" fmla="*/ 1 h 1037"/>
                  <a:gd name="T62" fmla="*/ 8 w 290"/>
                  <a:gd name="T63" fmla="*/ 0 h 1037"/>
                  <a:gd name="T64" fmla="*/ 8 w 290"/>
                  <a:gd name="T65" fmla="*/ 0 h 1037"/>
                  <a:gd name="T66" fmla="*/ 8 w 290"/>
                  <a:gd name="T67" fmla="*/ 0 h 1037"/>
                  <a:gd name="T68" fmla="*/ 8 w 290"/>
                  <a:gd name="T69" fmla="*/ 0 h 1037"/>
                  <a:gd name="T70" fmla="*/ 8 w 290"/>
                  <a:gd name="T71" fmla="*/ 0 h 1037"/>
                  <a:gd name="T72" fmla="*/ 8 w 290"/>
                  <a:gd name="T73" fmla="*/ 0 h 1037"/>
                  <a:gd name="T74" fmla="*/ 8 w 290"/>
                  <a:gd name="T75" fmla="*/ 0 h 1037"/>
                  <a:gd name="T76" fmla="*/ 8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FF5050"/>
              </a:solidFill>
              <a:ln w="9525">
                <a:noFill/>
                <a:round/>
                <a:headEnd/>
                <a:tailEnd/>
              </a:ln>
            </p:spPr>
            <p:txBody>
              <a:bodyPr/>
              <a:lstStyle/>
              <a:p>
                <a:endParaRPr lang="en-US"/>
              </a:p>
            </p:txBody>
          </p:sp>
          <p:grpSp>
            <p:nvGrpSpPr>
              <p:cNvPr id="47112" name="Group 9"/>
              <p:cNvGrpSpPr>
                <a:grpSpLocks/>
              </p:cNvGrpSpPr>
              <p:nvPr/>
            </p:nvGrpSpPr>
            <p:grpSpPr bwMode="auto">
              <a:xfrm>
                <a:off x="3664" y="706"/>
                <a:ext cx="242" cy="238"/>
                <a:chOff x="3658" y="706"/>
                <a:chExt cx="242" cy="238"/>
              </a:xfrm>
            </p:grpSpPr>
            <p:sp>
              <p:nvSpPr>
                <p:cNvPr id="47113" name="Freeform 10"/>
                <p:cNvSpPr>
                  <a:spLocks noEditPoints="1"/>
                </p:cNvSpPr>
                <p:nvPr/>
              </p:nvSpPr>
              <p:spPr bwMode="auto">
                <a:xfrm>
                  <a:off x="3658" y="706"/>
                  <a:ext cx="242" cy="164"/>
                </a:xfrm>
                <a:custGeom>
                  <a:avLst/>
                  <a:gdLst>
                    <a:gd name="T0" fmla="*/ 1 w 587"/>
                    <a:gd name="T1" fmla="*/ 11 h 395"/>
                    <a:gd name="T2" fmla="*/ 16 w 587"/>
                    <a:gd name="T3" fmla="*/ 11 h 395"/>
                    <a:gd name="T4" fmla="*/ 16 w 587"/>
                    <a:gd name="T5" fmla="*/ 1 h 395"/>
                    <a:gd name="T6" fmla="*/ 16 w 587"/>
                    <a:gd name="T7" fmla="*/ 1 h 395"/>
                    <a:gd name="T8" fmla="*/ 16 w 587"/>
                    <a:gd name="T9" fmla="*/ 1 h 395"/>
                    <a:gd name="T10" fmla="*/ 16 w 587"/>
                    <a:gd name="T11" fmla="*/ 1 h 395"/>
                    <a:gd name="T12" fmla="*/ 16 w 587"/>
                    <a:gd name="T13" fmla="*/ 1 h 395"/>
                    <a:gd name="T14" fmla="*/ 1 w 587"/>
                    <a:gd name="T15" fmla="*/ 1 h 395"/>
                    <a:gd name="T16" fmla="*/ 1 w 587"/>
                    <a:gd name="T17" fmla="*/ 1 h 395"/>
                    <a:gd name="T18" fmla="*/ 1 w 587"/>
                    <a:gd name="T19" fmla="*/ 1 h 395"/>
                    <a:gd name="T20" fmla="*/ 1 w 587"/>
                    <a:gd name="T21" fmla="*/ 1 h 395"/>
                    <a:gd name="T22" fmla="*/ 1 w 587"/>
                    <a:gd name="T23" fmla="*/ 1 h 395"/>
                    <a:gd name="T24" fmla="*/ 1 w 587"/>
                    <a:gd name="T25" fmla="*/ 11 h 395"/>
                    <a:gd name="T26" fmla="*/ 16 w 587"/>
                    <a:gd name="T27" fmla="*/ 12 h 395"/>
                    <a:gd name="T28" fmla="*/ 0 w 587"/>
                    <a:gd name="T29" fmla="*/ 12 h 395"/>
                    <a:gd name="T30" fmla="*/ 0 w 587"/>
                    <a:gd name="T31" fmla="*/ 12 h 395"/>
                    <a:gd name="T32" fmla="*/ 0 w 587"/>
                    <a:gd name="T33" fmla="*/ 12 h 395"/>
                    <a:gd name="T34" fmla="*/ 0 w 587"/>
                    <a:gd name="T35" fmla="*/ 12 h 395"/>
                    <a:gd name="T36" fmla="*/ 0 w 587"/>
                    <a:gd name="T37" fmla="*/ 11 h 395"/>
                    <a:gd name="T38" fmla="*/ 0 w 587"/>
                    <a:gd name="T39" fmla="*/ 1 h 395"/>
                    <a:gd name="T40" fmla="*/ 0 w 587"/>
                    <a:gd name="T41" fmla="*/ 1 h 395"/>
                    <a:gd name="T42" fmla="*/ 0 w 587"/>
                    <a:gd name="T43" fmla="*/ 1 h 395"/>
                    <a:gd name="T44" fmla="*/ 0 w 587"/>
                    <a:gd name="T45" fmla="*/ 0 h 395"/>
                    <a:gd name="T46" fmla="*/ 0 w 587"/>
                    <a:gd name="T47" fmla="*/ 0 h 395"/>
                    <a:gd name="T48" fmla="*/ 0 w 587"/>
                    <a:gd name="T49" fmla="*/ 0 h 395"/>
                    <a:gd name="T50" fmla="*/ 1 w 587"/>
                    <a:gd name="T51" fmla="*/ 0 h 395"/>
                    <a:gd name="T52" fmla="*/ 1 w 587"/>
                    <a:gd name="T53" fmla="*/ 0 h 395"/>
                    <a:gd name="T54" fmla="*/ 1 w 587"/>
                    <a:gd name="T55" fmla="*/ 0 h 395"/>
                    <a:gd name="T56" fmla="*/ 16 w 587"/>
                    <a:gd name="T57" fmla="*/ 0 h 395"/>
                    <a:gd name="T58" fmla="*/ 16 w 587"/>
                    <a:gd name="T59" fmla="*/ 0 h 395"/>
                    <a:gd name="T60" fmla="*/ 16 w 587"/>
                    <a:gd name="T61" fmla="*/ 0 h 395"/>
                    <a:gd name="T62" fmla="*/ 16 w 587"/>
                    <a:gd name="T63" fmla="*/ 0 h 395"/>
                    <a:gd name="T64" fmla="*/ 16 w 587"/>
                    <a:gd name="T65" fmla="*/ 0 h 395"/>
                    <a:gd name="T66" fmla="*/ 17 w 587"/>
                    <a:gd name="T67" fmla="*/ 0 h 395"/>
                    <a:gd name="T68" fmla="*/ 17 w 587"/>
                    <a:gd name="T69" fmla="*/ 1 h 395"/>
                    <a:gd name="T70" fmla="*/ 17 w 587"/>
                    <a:gd name="T71" fmla="*/ 1 h 395"/>
                    <a:gd name="T72" fmla="*/ 17 w 587"/>
                    <a:gd name="T73" fmla="*/ 1 h 395"/>
                    <a:gd name="T74" fmla="*/ 17 w 587"/>
                    <a:gd name="T75" fmla="*/ 11 h 395"/>
                    <a:gd name="T76" fmla="*/ 17 w 587"/>
                    <a:gd name="T77" fmla="*/ 12 h 395"/>
                    <a:gd name="T78" fmla="*/ 17 w 587"/>
                    <a:gd name="T79" fmla="*/ 12 h 395"/>
                    <a:gd name="T80" fmla="*/ 17 w 587"/>
                    <a:gd name="T81" fmla="*/ 12 h 395"/>
                    <a:gd name="T82" fmla="*/ 16 w 587"/>
                    <a:gd name="T83" fmla="*/ 12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FF5050"/>
                </a:solidFill>
                <a:ln w="9525">
                  <a:noFill/>
                  <a:round/>
                  <a:headEnd/>
                  <a:tailEnd/>
                </a:ln>
              </p:spPr>
              <p:txBody>
                <a:bodyPr/>
                <a:lstStyle/>
                <a:p>
                  <a:endParaRPr lang="en-US"/>
                </a:p>
              </p:txBody>
            </p:sp>
            <p:sp>
              <p:nvSpPr>
                <p:cNvPr id="47114" name="Rectangle 11"/>
                <p:cNvSpPr>
                  <a:spLocks noChangeArrowheads="1"/>
                </p:cNvSpPr>
                <p:nvPr/>
              </p:nvSpPr>
              <p:spPr bwMode="auto">
                <a:xfrm>
                  <a:off x="3663" y="740"/>
                  <a:ext cx="232" cy="9"/>
                </a:xfrm>
                <a:prstGeom prst="rect">
                  <a:avLst/>
                </a:prstGeom>
                <a:solidFill>
                  <a:srgbClr val="FF5050"/>
                </a:solidFill>
                <a:ln w="9525">
                  <a:noFill/>
                  <a:miter lim="800000"/>
                  <a:headEnd/>
                  <a:tailEnd/>
                </a:ln>
              </p:spPr>
              <p:txBody>
                <a:bodyPr/>
                <a:lstStyle/>
                <a:p>
                  <a:endParaRPr lang="en-US" b="0"/>
                </a:p>
              </p:txBody>
            </p:sp>
            <p:sp>
              <p:nvSpPr>
                <p:cNvPr id="47115" name="Freeform 12"/>
                <p:cNvSpPr>
                  <a:spLocks/>
                </p:cNvSpPr>
                <p:nvPr/>
              </p:nvSpPr>
              <p:spPr bwMode="auto">
                <a:xfrm>
                  <a:off x="3873" y="724"/>
                  <a:ext cx="10" cy="10"/>
                </a:xfrm>
                <a:custGeom>
                  <a:avLst/>
                  <a:gdLst>
                    <a:gd name="T0" fmla="*/ 1 w 25"/>
                    <a:gd name="T1" fmla="*/ 0 h 24"/>
                    <a:gd name="T2" fmla="*/ 1 w 25"/>
                    <a:gd name="T3" fmla="*/ 0 h 24"/>
                    <a:gd name="T4" fmla="*/ 1 w 25"/>
                    <a:gd name="T5" fmla="*/ 0 h 24"/>
                    <a:gd name="T6" fmla="*/ 0 w 25"/>
                    <a:gd name="T7" fmla="*/ 0 h 24"/>
                    <a:gd name="T8" fmla="*/ 0 w 25"/>
                    <a:gd name="T9" fmla="*/ 0 h 24"/>
                    <a:gd name="T10" fmla="*/ 0 w 25"/>
                    <a:gd name="T11" fmla="*/ 0 h 24"/>
                    <a:gd name="T12" fmla="*/ 0 w 25"/>
                    <a:gd name="T13" fmla="*/ 0 h 24"/>
                    <a:gd name="T14" fmla="*/ 0 w 25"/>
                    <a:gd name="T15" fmla="*/ 0 h 24"/>
                    <a:gd name="T16" fmla="*/ 0 w 25"/>
                    <a:gd name="T17" fmla="*/ 0 h 24"/>
                    <a:gd name="T18" fmla="*/ 0 w 25"/>
                    <a:gd name="T19" fmla="*/ 0 h 24"/>
                    <a:gd name="T20" fmla="*/ 0 w 25"/>
                    <a:gd name="T21" fmla="*/ 1 h 24"/>
                    <a:gd name="T22" fmla="*/ 0 w 25"/>
                    <a:gd name="T23" fmla="*/ 1 h 24"/>
                    <a:gd name="T24" fmla="*/ 0 w 25"/>
                    <a:gd name="T25" fmla="*/ 1 h 24"/>
                    <a:gd name="T26" fmla="*/ 0 w 25"/>
                    <a:gd name="T27" fmla="*/ 1 h 24"/>
                    <a:gd name="T28" fmla="*/ 1 w 25"/>
                    <a:gd name="T29" fmla="*/ 1 h 24"/>
                    <a:gd name="T30" fmla="*/ 1 w 25"/>
                    <a:gd name="T31" fmla="*/ 0 h 24"/>
                    <a:gd name="T32" fmla="*/ 1 w 25"/>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FF5050"/>
                </a:solidFill>
                <a:ln w="9525">
                  <a:noFill/>
                  <a:round/>
                  <a:headEnd/>
                  <a:tailEnd/>
                </a:ln>
              </p:spPr>
              <p:txBody>
                <a:bodyPr/>
                <a:lstStyle/>
                <a:p>
                  <a:endParaRPr lang="en-US"/>
                </a:p>
              </p:txBody>
            </p:sp>
            <p:sp>
              <p:nvSpPr>
                <p:cNvPr id="47116" name="Freeform 13"/>
                <p:cNvSpPr>
                  <a:spLocks/>
                </p:cNvSpPr>
                <p:nvPr/>
              </p:nvSpPr>
              <p:spPr bwMode="auto">
                <a:xfrm>
                  <a:off x="3850" y="724"/>
                  <a:ext cx="10" cy="10"/>
                </a:xfrm>
                <a:custGeom>
                  <a:avLst/>
                  <a:gdLst>
                    <a:gd name="T0" fmla="*/ 1 w 24"/>
                    <a:gd name="T1" fmla="*/ 0 h 24"/>
                    <a:gd name="T2" fmla="*/ 1 w 24"/>
                    <a:gd name="T3" fmla="*/ 0 h 24"/>
                    <a:gd name="T4" fmla="*/ 1 w 24"/>
                    <a:gd name="T5" fmla="*/ 0 h 24"/>
                    <a:gd name="T6" fmla="*/ 0 w 24"/>
                    <a:gd name="T7" fmla="*/ 0 h 24"/>
                    <a:gd name="T8" fmla="*/ 0 w 24"/>
                    <a:gd name="T9" fmla="*/ 0 h 24"/>
                    <a:gd name="T10" fmla="*/ 0 w 24"/>
                    <a:gd name="T11" fmla="*/ 0 h 24"/>
                    <a:gd name="T12" fmla="*/ 0 w 24"/>
                    <a:gd name="T13" fmla="*/ 0 h 24"/>
                    <a:gd name="T14" fmla="*/ 0 w 24"/>
                    <a:gd name="T15" fmla="*/ 0 h 24"/>
                    <a:gd name="T16" fmla="*/ 0 w 24"/>
                    <a:gd name="T17" fmla="*/ 0 h 24"/>
                    <a:gd name="T18" fmla="*/ 0 w 24"/>
                    <a:gd name="T19" fmla="*/ 0 h 24"/>
                    <a:gd name="T20" fmla="*/ 0 w 24"/>
                    <a:gd name="T21" fmla="*/ 1 h 24"/>
                    <a:gd name="T22" fmla="*/ 0 w 24"/>
                    <a:gd name="T23" fmla="*/ 1 h 24"/>
                    <a:gd name="T24" fmla="*/ 0 w 24"/>
                    <a:gd name="T25" fmla="*/ 1 h 24"/>
                    <a:gd name="T26" fmla="*/ 0 w 24"/>
                    <a:gd name="T27" fmla="*/ 1 h 24"/>
                    <a:gd name="T28" fmla="*/ 1 w 24"/>
                    <a:gd name="T29" fmla="*/ 1 h 24"/>
                    <a:gd name="T30" fmla="*/ 1 w 24"/>
                    <a:gd name="T31" fmla="*/ 0 h 24"/>
                    <a:gd name="T32" fmla="*/ 1 w 24"/>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FF5050"/>
                </a:solidFill>
                <a:ln w="9525">
                  <a:noFill/>
                  <a:round/>
                  <a:headEnd/>
                  <a:tailEnd/>
                </a:ln>
              </p:spPr>
              <p:txBody>
                <a:bodyPr/>
                <a:lstStyle/>
                <a:p>
                  <a:endParaRPr lang="en-US"/>
                </a:p>
              </p:txBody>
            </p:sp>
            <p:sp>
              <p:nvSpPr>
                <p:cNvPr id="47117" name="Freeform 14"/>
                <p:cNvSpPr>
                  <a:spLocks/>
                </p:cNvSpPr>
                <p:nvPr/>
              </p:nvSpPr>
              <p:spPr bwMode="auto">
                <a:xfrm>
                  <a:off x="3828" y="724"/>
                  <a:ext cx="11" cy="10"/>
                </a:xfrm>
                <a:custGeom>
                  <a:avLst/>
                  <a:gdLst>
                    <a:gd name="T0" fmla="*/ 1 w 25"/>
                    <a:gd name="T1" fmla="*/ 0 h 24"/>
                    <a:gd name="T2" fmla="*/ 1 w 25"/>
                    <a:gd name="T3" fmla="*/ 0 h 24"/>
                    <a:gd name="T4" fmla="*/ 1 w 25"/>
                    <a:gd name="T5" fmla="*/ 0 h 24"/>
                    <a:gd name="T6" fmla="*/ 0 w 25"/>
                    <a:gd name="T7" fmla="*/ 0 h 24"/>
                    <a:gd name="T8" fmla="*/ 0 w 25"/>
                    <a:gd name="T9" fmla="*/ 0 h 24"/>
                    <a:gd name="T10" fmla="*/ 0 w 25"/>
                    <a:gd name="T11" fmla="*/ 0 h 24"/>
                    <a:gd name="T12" fmla="*/ 0 w 25"/>
                    <a:gd name="T13" fmla="*/ 0 h 24"/>
                    <a:gd name="T14" fmla="*/ 0 w 25"/>
                    <a:gd name="T15" fmla="*/ 0 h 24"/>
                    <a:gd name="T16" fmla="*/ 0 w 25"/>
                    <a:gd name="T17" fmla="*/ 0 h 24"/>
                    <a:gd name="T18" fmla="*/ 0 w 25"/>
                    <a:gd name="T19" fmla="*/ 0 h 24"/>
                    <a:gd name="T20" fmla="*/ 0 w 25"/>
                    <a:gd name="T21" fmla="*/ 1 h 24"/>
                    <a:gd name="T22" fmla="*/ 0 w 25"/>
                    <a:gd name="T23" fmla="*/ 1 h 24"/>
                    <a:gd name="T24" fmla="*/ 0 w 25"/>
                    <a:gd name="T25" fmla="*/ 1 h 24"/>
                    <a:gd name="T26" fmla="*/ 0 w 25"/>
                    <a:gd name="T27" fmla="*/ 1 h 24"/>
                    <a:gd name="T28" fmla="*/ 1 w 25"/>
                    <a:gd name="T29" fmla="*/ 1 h 24"/>
                    <a:gd name="T30" fmla="*/ 1 w 25"/>
                    <a:gd name="T31" fmla="*/ 0 h 24"/>
                    <a:gd name="T32" fmla="*/ 1 w 25"/>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FF5050"/>
                </a:solidFill>
                <a:ln w="9525">
                  <a:noFill/>
                  <a:round/>
                  <a:headEnd/>
                  <a:tailEnd/>
                </a:ln>
              </p:spPr>
              <p:txBody>
                <a:bodyPr/>
                <a:lstStyle/>
                <a:p>
                  <a:endParaRPr lang="en-US"/>
                </a:p>
              </p:txBody>
            </p:sp>
            <p:sp>
              <p:nvSpPr>
                <p:cNvPr id="47118" name="Freeform 15"/>
                <p:cNvSpPr>
                  <a:spLocks/>
                </p:cNvSpPr>
                <p:nvPr/>
              </p:nvSpPr>
              <p:spPr bwMode="auto">
                <a:xfrm>
                  <a:off x="3684" y="788"/>
                  <a:ext cx="54" cy="9"/>
                </a:xfrm>
                <a:custGeom>
                  <a:avLst/>
                  <a:gdLst>
                    <a:gd name="T0" fmla="*/ 3 w 131"/>
                    <a:gd name="T1" fmla="*/ 0 h 24"/>
                    <a:gd name="T2" fmla="*/ 0 w 131"/>
                    <a:gd name="T3" fmla="*/ 0 h 24"/>
                    <a:gd name="T4" fmla="*/ 0 w 131"/>
                    <a:gd name="T5" fmla="*/ 0 h 24"/>
                    <a:gd name="T6" fmla="*/ 0 w 131"/>
                    <a:gd name="T7" fmla="*/ 0 h 24"/>
                    <a:gd name="T8" fmla="*/ 0 w 131"/>
                    <a:gd name="T9" fmla="*/ 0 h 24"/>
                    <a:gd name="T10" fmla="*/ 0 w 131"/>
                    <a:gd name="T11" fmla="*/ 0 h 24"/>
                    <a:gd name="T12" fmla="*/ 0 w 131"/>
                    <a:gd name="T13" fmla="*/ 0 h 24"/>
                    <a:gd name="T14" fmla="*/ 0 w 131"/>
                    <a:gd name="T15" fmla="*/ 0 h 24"/>
                    <a:gd name="T16" fmla="*/ 0 w 131"/>
                    <a:gd name="T17" fmla="*/ 0 h 24"/>
                    <a:gd name="T18" fmla="*/ 0 w 131"/>
                    <a:gd name="T19" fmla="*/ 0 h 24"/>
                    <a:gd name="T20" fmla="*/ 3 w 131"/>
                    <a:gd name="T21" fmla="*/ 0 h 24"/>
                    <a:gd name="T22" fmla="*/ 4 w 131"/>
                    <a:gd name="T23" fmla="*/ 0 h 24"/>
                    <a:gd name="T24" fmla="*/ 4 w 131"/>
                    <a:gd name="T25" fmla="*/ 0 h 24"/>
                    <a:gd name="T26" fmla="*/ 4 w 131"/>
                    <a:gd name="T27" fmla="*/ 0 h 24"/>
                    <a:gd name="T28" fmla="*/ 4 w 131"/>
                    <a:gd name="T29" fmla="*/ 0 h 24"/>
                    <a:gd name="T30" fmla="*/ 4 w 131"/>
                    <a:gd name="T31" fmla="*/ 0 h 24"/>
                    <a:gd name="T32" fmla="*/ 4 w 131"/>
                    <a:gd name="T33" fmla="*/ 0 h 24"/>
                    <a:gd name="T34" fmla="*/ 4 w 131"/>
                    <a:gd name="T35" fmla="*/ 0 h 24"/>
                    <a:gd name="T36" fmla="*/ 3 w 131"/>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FF5050"/>
                </a:solidFill>
                <a:ln w="9525">
                  <a:noFill/>
                  <a:round/>
                  <a:headEnd/>
                  <a:tailEnd/>
                </a:ln>
              </p:spPr>
              <p:txBody>
                <a:bodyPr/>
                <a:lstStyle/>
                <a:p>
                  <a:endParaRPr lang="en-US"/>
                </a:p>
              </p:txBody>
            </p:sp>
            <p:sp>
              <p:nvSpPr>
                <p:cNvPr id="47119" name="Freeform 16"/>
                <p:cNvSpPr>
                  <a:spLocks/>
                </p:cNvSpPr>
                <p:nvPr/>
              </p:nvSpPr>
              <p:spPr bwMode="auto">
                <a:xfrm>
                  <a:off x="3684" y="764"/>
                  <a:ext cx="54" cy="9"/>
                </a:xfrm>
                <a:custGeom>
                  <a:avLst/>
                  <a:gdLst>
                    <a:gd name="T0" fmla="*/ 3 w 131"/>
                    <a:gd name="T1" fmla="*/ 1 h 23"/>
                    <a:gd name="T2" fmla="*/ 0 w 131"/>
                    <a:gd name="T3" fmla="*/ 1 h 23"/>
                    <a:gd name="T4" fmla="*/ 0 w 131"/>
                    <a:gd name="T5" fmla="*/ 1 h 23"/>
                    <a:gd name="T6" fmla="*/ 0 w 131"/>
                    <a:gd name="T7" fmla="*/ 0 h 23"/>
                    <a:gd name="T8" fmla="*/ 0 w 131"/>
                    <a:gd name="T9" fmla="*/ 0 h 23"/>
                    <a:gd name="T10" fmla="*/ 0 w 131"/>
                    <a:gd name="T11" fmla="*/ 0 h 23"/>
                    <a:gd name="T12" fmla="*/ 0 w 131"/>
                    <a:gd name="T13" fmla="*/ 0 h 23"/>
                    <a:gd name="T14" fmla="*/ 0 w 131"/>
                    <a:gd name="T15" fmla="*/ 0 h 23"/>
                    <a:gd name="T16" fmla="*/ 0 w 131"/>
                    <a:gd name="T17" fmla="*/ 0 h 23"/>
                    <a:gd name="T18" fmla="*/ 0 w 131"/>
                    <a:gd name="T19" fmla="*/ 0 h 23"/>
                    <a:gd name="T20" fmla="*/ 3 w 131"/>
                    <a:gd name="T21" fmla="*/ 0 h 23"/>
                    <a:gd name="T22" fmla="*/ 4 w 131"/>
                    <a:gd name="T23" fmla="*/ 0 h 23"/>
                    <a:gd name="T24" fmla="*/ 4 w 131"/>
                    <a:gd name="T25" fmla="*/ 0 h 23"/>
                    <a:gd name="T26" fmla="*/ 4 w 131"/>
                    <a:gd name="T27" fmla="*/ 0 h 23"/>
                    <a:gd name="T28" fmla="*/ 4 w 131"/>
                    <a:gd name="T29" fmla="*/ 0 h 23"/>
                    <a:gd name="T30" fmla="*/ 4 w 131"/>
                    <a:gd name="T31" fmla="*/ 0 h 23"/>
                    <a:gd name="T32" fmla="*/ 4 w 131"/>
                    <a:gd name="T33" fmla="*/ 0 h 23"/>
                    <a:gd name="T34" fmla="*/ 4 w 131"/>
                    <a:gd name="T35" fmla="*/ 1 h 23"/>
                    <a:gd name="T36" fmla="*/ 3 w 131"/>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47120" name="Freeform 17"/>
                <p:cNvSpPr>
                  <a:spLocks/>
                </p:cNvSpPr>
                <p:nvPr/>
              </p:nvSpPr>
              <p:spPr bwMode="auto">
                <a:xfrm>
                  <a:off x="3684" y="812"/>
                  <a:ext cx="54" cy="10"/>
                </a:xfrm>
                <a:custGeom>
                  <a:avLst/>
                  <a:gdLst>
                    <a:gd name="T0" fmla="*/ 3 w 131"/>
                    <a:gd name="T1" fmla="*/ 1 h 23"/>
                    <a:gd name="T2" fmla="*/ 0 w 131"/>
                    <a:gd name="T3" fmla="*/ 1 h 23"/>
                    <a:gd name="T4" fmla="*/ 0 w 131"/>
                    <a:gd name="T5" fmla="*/ 1 h 23"/>
                    <a:gd name="T6" fmla="*/ 0 w 131"/>
                    <a:gd name="T7" fmla="*/ 1 h 23"/>
                    <a:gd name="T8" fmla="*/ 0 w 131"/>
                    <a:gd name="T9" fmla="*/ 0 h 23"/>
                    <a:gd name="T10" fmla="*/ 0 w 131"/>
                    <a:gd name="T11" fmla="*/ 0 h 23"/>
                    <a:gd name="T12" fmla="*/ 0 w 131"/>
                    <a:gd name="T13" fmla="*/ 0 h 23"/>
                    <a:gd name="T14" fmla="*/ 0 w 131"/>
                    <a:gd name="T15" fmla="*/ 0 h 23"/>
                    <a:gd name="T16" fmla="*/ 0 w 131"/>
                    <a:gd name="T17" fmla="*/ 0 h 23"/>
                    <a:gd name="T18" fmla="*/ 0 w 131"/>
                    <a:gd name="T19" fmla="*/ 0 h 23"/>
                    <a:gd name="T20" fmla="*/ 3 w 131"/>
                    <a:gd name="T21" fmla="*/ 0 h 23"/>
                    <a:gd name="T22" fmla="*/ 4 w 131"/>
                    <a:gd name="T23" fmla="*/ 0 h 23"/>
                    <a:gd name="T24" fmla="*/ 4 w 131"/>
                    <a:gd name="T25" fmla="*/ 0 h 23"/>
                    <a:gd name="T26" fmla="*/ 4 w 131"/>
                    <a:gd name="T27" fmla="*/ 0 h 23"/>
                    <a:gd name="T28" fmla="*/ 4 w 131"/>
                    <a:gd name="T29" fmla="*/ 0 h 23"/>
                    <a:gd name="T30" fmla="*/ 4 w 131"/>
                    <a:gd name="T31" fmla="*/ 0 h 23"/>
                    <a:gd name="T32" fmla="*/ 4 w 131"/>
                    <a:gd name="T33" fmla="*/ 1 h 23"/>
                    <a:gd name="T34" fmla="*/ 4 w 131"/>
                    <a:gd name="T35" fmla="*/ 1 h 23"/>
                    <a:gd name="T36" fmla="*/ 3 w 131"/>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FF5050"/>
                </a:solidFill>
                <a:ln w="9525">
                  <a:noFill/>
                  <a:round/>
                  <a:headEnd/>
                  <a:tailEnd/>
                </a:ln>
              </p:spPr>
              <p:txBody>
                <a:bodyPr/>
                <a:lstStyle/>
                <a:p>
                  <a:endParaRPr lang="en-US"/>
                </a:p>
              </p:txBody>
            </p:sp>
            <p:sp>
              <p:nvSpPr>
                <p:cNvPr id="47121" name="Freeform 18"/>
                <p:cNvSpPr>
                  <a:spLocks/>
                </p:cNvSpPr>
                <p:nvPr/>
              </p:nvSpPr>
              <p:spPr bwMode="auto">
                <a:xfrm>
                  <a:off x="3658" y="886"/>
                  <a:ext cx="242" cy="9"/>
                </a:xfrm>
                <a:custGeom>
                  <a:avLst/>
                  <a:gdLst>
                    <a:gd name="T0" fmla="*/ 16 w 587"/>
                    <a:gd name="T1" fmla="*/ 1 h 23"/>
                    <a:gd name="T2" fmla="*/ 0 w 587"/>
                    <a:gd name="T3" fmla="*/ 1 h 23"/>
                    <a:gd name="T4" fmla="*/ 0 w 587"/>
                    <a:gd name="T5" fmla="*/ 1 h 23"/>
                    <a:gd name="T6" fmla="*/ 0 w 587"/>
                    <a:gd name="T7" fmla="*/ 0 h 23"/>
                    <a:gd name="T8" fmla="*/ 0 w 587"/>
                    <a:gd name="T9" fmla="*/ 0 h 23"/>
                    <a:gd name="T10" fmla="*/ 0 w 587"/>
                    <a:gd name="T11" fmla="*/ 0 h 23"/>
                    <a:gd name="T12" fmla="*/ 0 w 587"/>
                    <a:gd name="T13" fmla="*/ 0 h 23"/>
                    <a:gd name="T14" fmla="*/ 0 w 587"/>
                    <a:gd name="T15" fmla="*/ 0 h 23"/>
                    <a:gd name="T16" fmla="*/ 0 w 587"/>
                    <a:gd name="T17" fmla="*/ 0 h 23"/>
                    <a:gd name="T18" fmla="*/ 0 w 587"/>
                    <a:gd name="T19" fmla="*/ 0 h 23"/>
                    <a:gd name="T20" fmla="*/ 16 w 587"/>
                    <a:gd name="T21" fmla="*/ 0 h 23"/>
                    <a:gd name="T22" fmla="*/ 17 w 587"/>
                    <a:gd name="T23" fmla="*/ 0 h 23"/>
                    <a:gd name="T24" fmla="*/ 17 w 587"/>
                    <a:gd name="T25" fmla="*/ 0 h 23"/>
                    <a:gd name="T26" fmla="*/ 17 w 587"/>
                    <a:gd name="T27" fmla="*/ 0 h 23"/>
                    <a:gd name="T28" fmla="*/ 17 w 587"/>
                    <a:gd name="T29" fmla="*/ 0 h 23"/>
                    <a:gd name="T30" fmla="*/ 17 w 587"/>
                    <a:gd name="T31" fmla="*/ 0 h 23"/>
                    <a:gd name="T32" fmla="*/ 17 w 587"/>
                    <a:gd name="T33" fmla="*/ 0 h 23"/>
                    <a:gd name="T34" fmla="*/ 17 w 587"/>
                    <a:gd name="T35" fmla="*/ 1 h 23"/>
                    <a:gd name="T36" fmla="*/ 16 w 587"/>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FF5050"/>
                </a:solidFill>
                <a:ln w="9525">
                  <a:noFill/>
                  <a:round/>
                  <a:headEnd/>
                  <a:tailEnd/>
                </a:ln>
              </p:spPr>
              <p:txBody>
                <a:bodyPr/>
                <a:lstStyle/>
                <a:p>
                  <a:endParaRPr lang="en-US"/>
                </a:p>
              </p:txBody>
            </p:sp>
            <p:sp>
              <p:nvSpPr>
                <p:cNvPr id="47122" name="Freeform 19"/>
                <p:cNvSpPr>
                  <a:spLocks/>
                </p:cNvSpPr>
                <p:nvPr/>
              </p:nvSpPr>
              <p:spPr bwMode="auto">
                <a:xfrm>
                  <a:off x="3658" y="934"/>
                  <a:ext cx="242" cy="10"/>
                </a:xfrm>
                <a:custGeom>
                  <a:avLst/>
                  <a:gdLst>
                    <a:gd name="T0" fmla="*/ 16 w 587"/>
                    <a:gd name="T1" fmla="*/ 1 h 24"/>
                    <a:gd name="T2" fmla="*/ 0 w 587"/>
                    <a:gd name="T3" fmla="*/ 1 h 24"/>
                    <a:gd name="T4" fmla="*/ 0 w 587"/>
                    <a:gd name="T5" fmla="*/ 1 h 24"/>
                    <a:gd name="T6" fmla="*/ 0 w 587"/>
                    <a:gd name="T7" fmla="*/ 0 h 24"/>
                    <a:gd name="T8" fmla="*/ 0 w 587"/>
                    <a:gd name="T9" fmla="*/ 0 h 24"/>
                    <a:gd name="T10" fmla="*/ 0 w 587"/>
                    <a:gd name="T11" fmla="*/ 0 h 24"/>
                    <a:gd name="T12" fmla="*/ 0 w 587"/>
                    <a:gd name="T13" fmla="*/ 0 h 24"/>
                    <a:gd name="T14" fmla="*/ 0 w 587"/>
                    <a:gd name="T15" fmla="*/ 0 h 24"/>
                    <a:gd name="T16" fmla="*/ 0 w 587"/>
                    <a:gd name="T17" fmla="*/ 0 h 24"/>
                    <a:gd name="T18" fmla="*/ 0 w 587"/>
                    <a:gd name="T19" fmla="*/ 0 h 24"/>
                    <a:gd name="T20" fmla="*/ 16 w 587"/>
                    <a:gd name="T21" fmla="*/ 0 h 24"/>
                    <a:gd name="T22" fmla="*/ 17 w 587"/>
                    <a:gd name="T23" fmla="*/ 0 h 24"/>
                    <a:gd name="T24" fmla="*/ 17 w 587"/>
                    <a:gd name="T25" fmla="*/ 0 h 24"/>
                    <a:gd name="T26" fmla="*/ 17 w 587"/>
                    <a:gd name="T27" fmla="*/ 0 h 24"/>
                    <a:gd name="T28" fmla="*/ 17 w 587"/>
                    <a:gd name="T29" fmla="*/ 0 h 24"/>
                    <a:gd name="T30" fmla="*/ 17 w 587"/>
                    <a:gd name="T31" fmla="*/ 0 h 24"/>
                    <a:gd name="T32" fmla="*/ 17 w 587"/>
                    <a:gd name="T33" fmla="*/ 0 h 24"/>
                    <a:gd name="T34" fmla="*/ 17 w 587"/>
                    <a:gd name="T35" fmla="*/ 1 h 24"/>
                    <a:gd name="T36" fmla="*/ 16 w 587"/>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FF5050"/>
                </a:solidFill>
                <a:ln w="9525">
                  <a:noFill/>
                  <a:round/>
                  <a:headEnd/>
                  <a:tailEnd/>
                </a:ln>
              </p:spPr>
              <p:txBody>
                <a:bodyPr/>
                <a:lstStyle/>
                <a:p>
                  <a:endParaRPr lang="en-US"/>
                </a:p>
              </p:txBody>
            </p:sp>
            <p:sp>
              <p:nvSpPr>
                <p:cNvPr id="47123" name="Freeform 20"/>
                <p:cNvSpPr>
                  <a:spLocks/>
                </p:cNvSpPr>
                <p:nvPr/>
              </p:nvSpPr>
              <p:spPr bwMode="auto">
                <a:xfrm>
                  <a:off x="3658" y="910"/>
                  <a:ext cx="242" cy="9"/>
                </a:xfrm>
                <a:custGeom>
                  <a:avLst/>
                  <a:gdLst>
                    <a:gd name="T0" fmla="*/ 16 w 587"/>
                    <a:gd name="T1" fmla="*/ 1 h 23"/>
                    <a:gd name="T2" fmla="*/ 0 w 587"/>
                    <a:gd name="T3" fmla="*/ 1 h 23"/>
                    <a:gd name="T4" fmla="*/ 0 w 587"/>
                    <a:gd name="T5" fmla="*/ 1 h 23"/>
                    <a:gd name="T6" fmla="*/ 0 w 587"/>
                    <a:gd name="T7" fmla="*/ 0 h 23"/>
                    <a:gd name="T8" fmla="*/ 0 w 587"/>
                    <a:gd name="T9" fmla="*/ 0 h 23"/>
                    <a:gd name="T10" fmla="*/ 0 w 587"/>
                    <a:gd name="T11" fmla="*/ 0 h 23"/>
                    <a:gd name="T12" fmla="*/ 0 w 587"/>
                    <a:gd name="T13" fmla="*/ 0 h 23"/>
                    <a:gd name="T14" fmla="*/ 0 w 587"/>
                    <a:gd name="T15" fmla="*/ 0 h 23"/>
                    <a:gd name="T16" fmla="*/ 0 w 587"/>
                    <a:gd name="T17" fmla="*/ 0 h 23"/>
                    <a:gd name="T18" fmla="*/ 0 w 587"/>
                    <a:gd name="T19" fmla="*/ 0 h 23"/>
                    <a:gd name="T20" fmla="*/ 16 w 587"/>
                    <a:gd name="T21" fmla="*/ 0 h 23"/>
                    <a:gd name="T22" fmla="*/ 17 w 587"/>
                    <a:gd name="T23" fmla="*/ 0 h 23"/>
                    <a:gd name="T24" fmla="*/ 17 w 587"/>
                    <a:gd name="T25" fmla="*/ 0 h 23"/>
                    <a:gd name="T26" fmla="*/ 17 w 587"/>
                    <a:gd name="T27" fmla="*/ 0 h 23"/>
                    <a:gd name="T28" fmla="*/ 17 w 587"/>
                    <a:gd name="T29" fmla="*/ 0 h 23"/>
                    <a:gd name="T30" fmla="*/ 17 w 587"/>
                    <a:gd name="T31" fmla="*/ 0 h 23"/>
                    <a:gd name="T32" fmla="*/ 17 w 587"/>
                    <a:gd name="T33" fmla="*/ 0 h 23"/>
                    <a:gd name="T34" fmla="*/ 17 w 587"/>
                    <a:gd name="T35" fmla="*/ 1 h 23"/>
                    <a:gd name="T36" fmla="*/ 16 w 587"/>
                    <a:gd name="T37" fmla="*/ 1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FF5050"/>
                </a:solidFill>
                <a:ln w="9525">
                  <a:noFill/>
                  <a:round/>
                  <a:headEnd/>
                  <a:tailEnd/>
                </a:ln>
              </p:spPr>
              <p:txBody>
                <a:bodyPr/>
                <a:lstStyle/>
                <a:p>
                  <a:endParaRPr lang="en-US"/>
                </a:p>
              </p:txBody>
            </p:sp>
          </p:grpSp>
        </p:grpSp>
        <p:pic>
          <p:nvPicPr>
            <p:cNvPr id="47124" name="Picture 21" descr="buttons2_CLOUD_01"/>
            <p:cNvPicPr>
              <a:picLocks noChangeAspect="1" noChangeArrowheads="1"/>
            </p:cNvPicPr>
            <p:nvPr/>
          </p:nvPicPr>
          <p:blipFill>
            <a:blip r:embed="rId3"/>
            <a:srcRect/>
            <a:stretch>
              <a:fillRect/>
            </a:stretch>
          </p:blipFill>
          <p:spPr bwMode="auto">
            <a:xfrm>
              <a:off x="5070" y="113"/>
              <a:ext cx="533" cy="272"/>
            </a:xfrm>
            <a:prstGeom prst="rect">
              <a:avLst/>
            </a:prstGeom>
            <a:noFill/>
            <a:ln w="9525">
              <a:noFill/>
              <a:miter lim="800000"/>
              <a:headEnd/>
              <a:tailEnd/>
            </a:ln>
          </p:spPr>
        </p:pic>
      </p:grpSp>
    </p:spTree>
    <p:extLst>
      <p:ext uri="{BB962C8B-B14F-4D97-AF65-F5344CB8AC3E}">
        <p14:creationId xmlns:p14="http://schemas.microsoft.com/office/powerpoint/2010/main" val="141964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5" descr="contents_new copy"/>
          <p:cNvPicPr>
            <a:picLocks noChangeAspect="1" noChangeArrowheads="1"/>
          </p:cNvPicPr>
          <p:nvPr/>
        </p:nvPicPr>
        <p:blipFill>
          <a:blip r:embed="rId3" cstate="print"/>
          <a:srcRect/>
          <a:stretch>
            <a:fillRect/>
          </a:stretch>
        </p:blipFill>
        <p:spPr bwMode="auto">
          <a:xfrm>
            <a:off x="0" y="0"/>
            <a:ext cx="4745038" cy="5148263"/>
          </a:xfrm>
          <a:prstGeom prst="rect">
            <a:avLst/>
          </a:prstGeom>
          <a:noFill/>
          <a:ln w="9525">
            <a:noFill/>
            <a:miter lim="800000"/>
            <a:headEnd/>
            <a:tailEnd/>
          </a:ln>
        </p:spPr>
      </p:pic>
      <p:sp>
        <p:nvSpPr>
          <p:cNvPr id="48130" name="Shape 304"/>
          <p:cNvSpPr>
            <a:spLocks noChangeArrowheads="1"/>
          </p:cNvSpPr>
          <p:nvPr/>
        </p:nvSpPr>
        <p:spPr bwMode="auto">
          <a:xfrm>
            <a:off x="271463" y="344488"/>
            <a:ext cx="3975100" cy="1087477"/>
          </a:xfrm>
          <a:prstGeom prst="rect">
            <a:avLst/>
          </a:prstGeom>
          <a:noFill/>
          <a:ln w="12700">
            <a:noFill/>
            <a:miter lim="400000"/>
            <a:headEnd/>
            <a:tailEnd/>
          </a:ln>
        </p:spPr>
        <p:txBody>
          <a:bodyPr wrap="square" lIns="50800" tIns="50800" rIns="50800" bIns="50800">
            <a:spAutoFit/>
          </a:bodyPr>
          <a:lstStyle/>
          <a:p>
            <a:pPr defTabSz="823913" hangingPunct="0"/>
            <a:r>
              <a:rPr lang="en-US" sz="3200" b="0" dirty="0">
                <a:solidFill>
                  <a:srgbClr val="FFFFFF"/>
                </a:solidFill>
                <a:sym typeface="Helvetica" pitchFamily="34" charset="0"/>
              </a:rPr>
              <a:t>Contents (edit here and adjacent)</a:t>
            </a:r>
          </a:p>
        </p:txBody>
      </p:sp>
      <p:sp>
        <p:nvSpPr>
          <p:cNvPr id="48131" name="Freeform 3"/>
          <p:cNvSpPr>
            <a:spLocks/>
          </p:cNvSpPr>
          <p:nvPr/>
        </p:nvSpPr>
        <p:spPr bwMode="auto">
          <a:xfrm>
            <a:off x="4098925" y="-15875"/>
            <a:ext cx="5091113" cy="5197475"/>
          </a:xfrm>
          <a:custGeom>
            <a:avLst/>
            <a:gdLst>
              <a:gd name="T0" fmla="*/ 0 w 3207"/>
              <a:gd name="T1" fmla="*/ 2147483647 h 3274"/>
              <a:gd name="T2" fmla="*/ 2147483647 w 3207"/>
              <a:gd name="T3" fmla="*/ 0 h 3274"/>
              <a:gd name="T4" fmla="*/ 2147483647 w 3207"/>
              <a:gd name="T5" fmla="*/ 0 h 3274"/>
              <a:gd name="T6" fmla="*/ 2147483647 w 3207"/>
              <a:gd name="T7" fmla="*/ 2147483647 h 3274"/>
              <a:gd name="T8" fmla="*/ 0 60000 65536"/>
              <a:gd name="T9" fmla="*/ 0 60000 65536"/>
              <a:gd name="T10" fmla="*/ 0 60000 65536"/>
              <a:gd name="T11" fmla="*/ 0 60000 65536"/>
              <a:gd name="T12" fmla="*/ 0 w 3207"/>
              <a:gd name="T13" fmla="*/ 0 h 3274"/>
              <a:gd name="T14" fmla="*/ 3207 w 3207"/>
              <a:gd name="T15" fmla="*/ 3274 h 3274"/>
            </a:gdLst>
            <a:ahLst/>
            <a:cxnLst>
              <a:cxn ang="T8">
                <a:pos x="T0" y="T1"/>
              </a:cxn>
              <a:cxn ang="T9">
                <a:pos x="T2" y="T3"/>
              </a:cxn>
              <a:cxn ang="T10">
                <a:pos x="T4" y="T5"/>
              </a:cxn>
              <a:cxn ang="T11">
                <a:pos x="T6" y="T7"/>
              </a:cxn>
            </a:cxnLst>
            <a:rect l="T12" t="T13" r="T14" b="T15"/>
            <a:pathLst>
              <a:path w="3207" h="3274">
                <a:moveTo>
                  <a:pt x="0" y="3255"/>
                </a:moveTo>
                <a:lnTo>
                  <a:pt x="29" y="0"/>
                </a:lnTo>
                <a:lnTo>
                  <a:pt x="3178" y="0"/>
                </a:lnTo>
                <a:lnTo>
                  <a:pt x="3207" y="3274"/>
                </a:lnTo>
              </a:path>
            </a:pathLst>
          </a:custGeom>
          <a:solidFill>
            <a:srgbClr val="0B3040"/>
          </a:solidFill>
          <a:ln w="9525">
            <a:noFill/>
            <a:round/>
            <a:headEnd/>
            <a:tailEnd/>
          </a:ln>
        </p:spPr>
        <p:txBody>
          <a:bodyPr/>
          <a:lstStyle/>
          <a:p>
            <a:endParaRPr lang="en-US"/>
          </a:p>
        </p:txBody>
      </p:sp>
      <p:graphicFrame>
        <p:nvGraphicFramePr>
          <p:cNvPr id="271513" name="Group 153"/>
          <p:cNvGraphicFramePr>
            <a:graphicFrameLocks noGrp="1"/>
          </p:cNvGraphicFramePr>
          <p:nvPr/>
        </p:nvGraphicFramePr>
        <p:xfrm>
          <a:off x="5934075" y="601663"/>
          <a:ext cx="2679700" cy="4035426"/>
        </p:xfrm>
        <a:graphic>
          <a:graphicData uri="http://schemas.openxmlformats.org/drawingml/2006/table">
            <a:tbl>
              <a:tblPr/>
              <a:tblGrid>
                <a:gridCol w="2679700">
                  <a:extLst>
                    <a:ext uri="{9D8B030D-6E8A-4147-A177-3AD203B41FA5}">
                      <a16:colId xmlns:a16="http://schemas.microsoft.com/office/drawing/2014/main" val="20000"/>
                    </a:ext>
                  </a:extLst>
                </a:gridCol>
              </a:tblGrid>
              <a:tr h="1449388">
                <a:tc>
                  <a:txBody>
                    <a:bodyPr/>
                    <a:lstStyle/>
                    <a:p>
                      <a:pPr marL="0" marR="0" lvl="0" indent="0" algn="l" defTabSz="457200" rtl="0" eaLnBrk="1" fontAlgn="base" latinLnBrk="0" hangingPunct="1">
                        <a:lnSpc>
                          <a:spcPct val="100000"/>
                        </a:lnSpc>
                        <a:spcBef>
                          <a:spcPct val="0"/>
                        </a:spcBef>
                        <a:spcAft>
                          <a:spcPct val="0"/>
                        </a:spcAft>
                        <a:buClrTx/>
                        <a:buSzTx/>
                        <a:buFont typeface="Arial" pitchFamily="34" charset="0"/>
                        <a:buNone/>
                        <a:tabLst>
                          <a:tab pos="800100" algn="l"/>
                        </a:tabLst>
                      </a:pPr>
                      <a:r>
                        <a:rPr kumimoji="0" lang="en-US" sz="1800" b="0" i="0" u="none" strike="noStrike" cap="none" normalizeH="0" baseline="0" dirty="0">
                          <a:ln>
                            <a:noFill/>
                          </a:ln>
                          <a:solidFill>
                            <a:srgbClr val="FF5050"/>
                          </a:solidFill>
                          <a:effectLst/>
                          <a:latin typeface="Helvetica" pitchFamily="34" charset="0"/>
                          <a:ea typeface="MS PGothic" pitchFamily="34" charset="-128"/>
                        </a:rPr>
                        <a:t>	 </a:t>
                      </a:r>
                      <a:r>
                        <a:rPr kumimoji="0" lang="en-US" sz="1800" b="0" i="0" u="none" strike="noStrike" cap="none" normalizeH="0" baseline="0" dirty="0">
                          <a:ln>
                            <a:noFill/>
                          </a:ln>
                          <a:solidFill>
                            <a:srgbClr val="AFB8B8"/>
                          </a:solidFill>
                          <a:effectLst/>
                          <a:latin typeface="Helvetica" pitchFamily="34" charset="0"/>
                          <a:ea typeface="MS PGothic" pitchFamily="34" charset="-128"/>
                        </a:rPr>
                        <a:t>is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1143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8CD211"/>
                          </a:solidFill>
                          <a:effectLst/>
                          <a:latin typeface="Helvetica" pitchFamily="34" charset="0"/>
                          <a:ea typeface="MS PGothic" pitchFamily="34" charset="-128"/>
                        </a:rPr>
                        <a:t>		 is it relevant </a:t>
                      </a:r>
                      <a:br>
                        <a:rPr kumimoji="0" lang="en-US" sz="1800" b="0" i="0" u="none" strike="noStrike" cap="none" normalizeH="0" baseline="0">
                          <a:ln>
                            <a:noFill/>
                          </a:ln>
                          <a:solidFill>
                            <a:srgbClr val="8CD211"/>
                          </a:solidFill>
                          <a:effectLst/>
                          <a:latin typeface="Helvetica" pitchFamily="34" charset="0"/>
                          <a:ea typeface="MS PGothic" pitchFamily="34" charset="-128"/>
                        </a:rPr>
                      </a:br>
                      <a:r>
                        <a:rPr kumimoji="0" lang="en-US" sz="1800" b="0" i="0" u="none" strike="noStrike" cap="none" normalizeH="0" baseline="0">
                          <a:ln>
                            <a:noFill/>
                          </a:ln>
                          <a:solidFill>
                            <a:srgbClr val="8CD211"/>
                          </a:solidFill>
                          <a:effectLst/>
                          <a:latin typeface="Helvetica" pitchFamily="34" charset="0"/>
                          <a:ea typeface="MS PGothic" pitchFamily="34" charset="-128"/>
                        </a:rPr>
                        <a:t>for our business?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293813">
                <a:tc>
                  <a:txBody>
                    <a:bodyPr/>
                    <a:lstStyle/>
                    <a:p>
                      <a:pPr marL="0" marR="0" lvl="0" indent="0" algn="l" defTabSz="3429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dirty="0">
                          <a:ln>
                            <a:noFill/>
                          </a:ln>
                          <a:solidFill>
                            <a:srgbClr val="AF6EE8"/>
                          </a:solidFill>
                          <a:effectLst/>
                          <a:latin typeface="Helvetica" pitchFamily="34" charset="0"/>
                          <a:ea typeface="MS PGothic" pitchFamily="34" charset="-128"/>
                        </a:rPr>
                        <a:t>		 </a:t>
                      </a:r>
                      <a:r>
                        <a:rPr kumimoji="0" lang="en-US" sz="1800" b="0" i="0" u="none" strike="noStrike" cap="none" normalizeH="0" baseline="0" dirty="0">
                          <a:ln>
                            <a:noFill/>
                          </a:ln>
                          <a:solidFill>
                            <a:srgbClr val="AFB8B8"/>
                          </a:solidFill>
                          <a:effectLst/>
                          <a:latin typeface="Helvetica" pitchFamily="34" charset="0"/>
                          <a:ea typeface="MS PGothic" pitchFamily="34" charset="-128"/>
                        </a:rPr>
                        <a:t>can IBM help </a:t>
                      </a:r>
                      <a:br>
                        <a:rPr kumimoji="0" lang="en-US" sz="1800" b="0" i="0" u="none" strike="noStrike" cap="none" normalizeH="0" baseline="0" dirty="0">
                          <a:ln>
                            <a:noFill/>
                          </a:ln>
                          <a:solidFill>
                            <a:srgbClr val="AFB8B8"/>
                          </a:solidFill>
                          <a:effectLst/>
                          <a:latin typeface="Helvetica" pitchFamily="34" charset="0"/>
                          <a:ea typeface="MS PGothic" pitchFamily="34" charset="-128"/>
                        </a:rPr>
                      </a:br>
                      <a:r>
                        <a:rPr kumimoji="0" lang="en-US" sz="1800" b="0" i="0" u="none" strike="noStrike" cap="none" normalizeH="0" baseline="0" dirty="0">
                          <a:ln>
                            <a:noFill/>
                          </a:ln>
                          <a:solidFill>
                            <a:srgbClr val="AFB8B8"/>
                          </a:solidFill>
                          <a:effectLst/>
                          <a:latin typeface="Helvetica" pitchFamily="34" charset="0"/>
                          <a:ea typeface="MS PGothic" pitchFamily="34" charset="-128"/>
                        </a:rPr>
                        <a:t>us apply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8136" name="Group 10"/>
          <p:cNvGrpSpPr>
            <a:grpSpLocks/>
          </p:cNvGrpSpPr>
          <p:nvPr/>
        </p:nvGrpSpPr>
        <p:grpSpPr bwMode="auto">
          <a:xfrm>
            <a:off x="5145088" y="966788"/>
            <a:ext cx="661987" cy="679450"/>
            <a:chOff x="3581" y="609"/>
            <a:chExt cx="417" cy="428"/>
          </a:xfrm>
        </p:grpSpPr>
        <p:sp>
          <p:nvSpPr>
            <p:cNvPr id="48158" name="Freeform 11"/>
            <p:cNvSpPr>
              <a:spLocks/>
            </p:cNvSpPr>
            <p:nvPr/>
          </p:nvSpPr>
          <p:spPr bwMode="auto">
            <a:xfrm>
              <a:off x="3879" y="609"/>
              <a:ext cx="119" cy="428"/>
            </a:xfrm>
            <a:custGeom>
              <a:avLst/>
              <a:gdLst>
                <a:gd name="T0" fmla="*/ 20 w 290"/>
                <a:gd name="T1" fmla="*/ 0 h 1037"/>
                <a:gd name="T2" fmla="*/ 20 w 290"/>
                <a:gd name="T3" fmla="*/ 73 h 1037"/>
                <a:gd name="T4" fmla="*/ 1 w 290"/>
                <a:gd name="T5" fmla="*/ 73 h 1037"/>
                <a:gd name="T6" fmla="*/ 1 w 290"/>
                <a:gd name="T7" fmla="*/ 73 h 1037"/>
                <a:gd name="T8" fmla="*/ 1 w 290"/>
                <a:gd name="T9" fmla="*/ 73 h 1037"/>
                <a:gd name="T10" fmla="*/ 0 w 290"/>
                <a:gd name="T11" fmla="*/ 73 h 1037"/>
                <a:gd name="T12" fmla="*/ 0 w 290"/>
                <a:gd name="T13" fmla="*/ 73 h 1037"/>
                <a:gd name="T14" fmla="*/ 0 w 290"/>
                <a:gd name="T15" fmla="*/ 72 h 1037"/>
                <a:gd name="T16" fmla="*/ 0 w 290"/>
                <a:gd name="T17" fmla="*/ 72 h 1037"/>
                <a:gd name="T18" fmla="*/ 0 w 290"/>
                <a:gd name="T19" fmla="*/ 72 h 1037"/>
                <a:gd name="T20" fmla="*/ 0 w 290"/>
                <a:gd name="T21" fmla="*/ 71 h 1037"/>
                <a:gd name="T22" fmla="*/ 0 w 290"/>
                <a:gd name="T23" fmla="*/ 71 h 1037"/>
                <a:gd name="T24" fmla="*/ 0 w 290"/>
                <a:gd name="T25" fmla="*/ 71 h 1037"/>
                <a:gd name="T26" fmla="*/ 0 w 290"/>
                <a:gd name="T27" fmla="*/ 71 h 1037"/>
                <a:gd name="T28" fmla="*/ 0 w 290"/>
                <a:gd name="T29" fmla="*/ 71 h 1037"/>
                <a:gd name="T30" fmla="*/ 0 w 290"/>
                <a:gd name="T31" fmla="*/ 70 h 1037"/>
                <a:gd name="T32" fmla="*/ 1 w 290"/>
                <a:gd name="T33" fmla="*/ 70 h 1037"/>
                <a:gd name="T34" fmla="*/ 1 w 290"/>
                <a:gd name="T35" fmla="*/ 70 h 1037"/>
                <a:gd name="T36" fmla="*/ 1 w 290"/>
                <a:gd name="T37" fmla="*/ 70 h 1037"/>
                <a:gd name="T38" fmla="*/ 17 w 290"/>
                <a:gd name="T39" fmla="*/ 70 h 1037"/>
                <a:gd name="T40" fmla="*/ 17 w 290"/>
                <a:gd name="T41" fmla="*/ 3 h 1037"/>
                <a:gd name="T42" fmla="*/ 2 w 290"/>
                <a:gd name="T43" fmla="*/ 3 h 1037"/>
                <a:gd name="T44" fmla="*/ 1 w 290"/>
                <a:gd name="T45" fmla="*/ 3 h 1037"/>
                <a:gd name="T46" fmla="*/ 1 w 290"/>
                <a:gd name="T47" fmla="*/ 3 h 1037"/>
                <a:gd name="T48" fmla="*/ 1 w 290"/>
                <a:gd name="T49" fmla="*/ 3 h 1037"/>
                <a:gd name="T50" fmla="*/ 0 w 290"/>
                <a:gd name="T51" fmla="*/ 2 h 1037"/>
                <a:gd name="T52" fmla="*/ 0 w 290"/>
                <a:gd name="T53" fmla="*/ 2 h 1037"/>
                <a:gd name="T54" fmla="*/ 0 w 290"/>
                <a:gd name="T55" fmla="*/ 2 h 1037"/>
                <a:gd name="T56" fmla="*/ 0 w 290"/>
                <a:gd name="T57" fmla="*/ 2 h 1037"/>
                <a:gd name="T58" fmla="*/ 0 w 290"/>
                <a:gd name="T59" fmla="*/ 2 h 1037"/>
                <a:gd name="T60" fmla="*/ 0 w 290"/>
                <a:gd name="T61" fmla="*/ 2 h 1037"/>
                <a:gd name="T62" fmla="*/ 0 w 290"/>
                <a:gd name="T63" fmla="*/ 1 h 1037"/>
                <a:gd name="T64" fmla="*/ 0 w 290"/>
                <a:gd name="T65" fmla="*/ 1 h 1037"/>
                <a:gd name="T66" fmla="*/ 0 w 290"/>
                <a:gd name="T67" fmla="*/ 1 h 1037"/>
                <a:gd name="T68" fmla="*/ 0 w 290"/>
                <a:gd name="T69" fmla="*/ 0 h 1037"/>
                <a:gd name="T70" fmla="*/ 1 w 290"/>
                <a:gd name="T71" fmla="*/ 0 h 1037"/>
                <a:gd name="T72" fmla="*/ 1 w 290"/>
                <a:gd name="T73" fmla="*/ 0 h 1037"/>
                <a:gd name="T74" fmla="*/ 1 w 290"/>
                <a:gd name="T75" fmla="*/ 0 h 1037"/>
                <a:gd name="T76" fmla="*/ 2 w 290"/>
                <a:gd name="T77" fmla="*/ 0 h 1037"/>
                <a:gd name="T78" fmla="*/ 2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AFB8B8"/>
            </a:solidFill>
            <a:ln w="9525">
              <a:noFill/>
              <a:round/>
              <a:headEnd/>
              <a:tailEnd/>
            </a:ln>
          </p:spPr>
          <p:txBody>
            <a:bodyPr/>
            <a:lstStyle/>
            <a:p>
              <a:endParaRPr lang="en-US"/>
            </a:p>
          </p:txBody>
        </p:sp>
        <p:sp>
          <p:nvSpPr>
            <p:cNvPr id="48159" name="Freeform 12"/>
            <p:cNvSpPr>
              <a:spLocks/>
            </p:cNvSpPr>
            <p:nvPr/>
          </p:nvSpPr>
          <p:spPr bwMode="auto">
            <a:xfrm>
              <a:off x="3581" y="609"/>
              <a:ext cx="120" cy="428"/>
            </a:xfrm>
            <a:custGeom>
              <a:avLst/>
              <a:gdLst>
                <a:gd name="T0" fmla="*/ 0 w 290"/>
                <a:gd name="T1" fmla="*/ 0 h 1037"/>
                <a:gd name="T2" fmla="*/ 0 w 290"/>
                <a:gd name="T3" fmla="*/ 73 h 1037"/>
                <a:gd name="T4" fmla="*/ 19 w 290"/>
                <a:gd name="T5" fmla="*/ 73 h 1037"/>
                <a:gd name="T6" fmla="*/ 19 w 290"/>
                <a:gd name="T7" fmla="*/ 73 h 1037"/>
                <a:gd name="T8" fmla="*/ 20 w 290"/>
                <a:gd name="T9" fmla="*/ 73 h 1037"/>
                <a:gd name="T10" fmla="*/ 20 w 290"/>
                <a:gd name="T11" fmla="*/ 73 h 1037"/>
                <a:gd name="T12" fmla="*/ 20 w 290"/>
                <a:gd name="T13" fmla="*/ 73 h 1037"/>
                <a:gd name="T14" fmla="*/ 20 w 290"/>
                <a:gd name="T15" fmla="*/ 72 h 1037"/>
                <a:gd name="T16" fmla="*/ 21 w 290"/>
                <a:gd name="T17" fmla="*/ 72 h 1037"/>
                <a:gd name="T18" fmla="*/ 21 w 290"/>
                <a:gd name="T19" fmla="*/ 72 h 1037"/>
                <a:gd name="T20" fmla="*/ 21 w 290"/>
                <a:gd name="T21" fmla="*/ 71 h 1037"/>
                <a:gd name="T22" fmla="*/ 21 w 290"/>
                <a:gd name="T23" fmla="*/ 71 h 1037"/>
                <a:gd name="T24" fmla="*/ 21 w 290"/>
                <a:gd name="T25" fmla="*/ 71 h 1037"/>
                <a:gd name="T26" fmla="*/ 20 w 290"/>
                <a:gd name="T27" fmla="*/ 71 h 1037"/>
                <a:gd name="T28" fmla="*/ 20 w 290"/>
                <a:gd name="T29" fmla="*/ 71 h 1037"/>
                <a:gd name="T30" fmla="*/ 20 w 290"/>
                <a:gd name="T31" fmla="*/ 70 h 1037"/>
                <a:gd name="T32" fmla="*/ 20 w 290"/>
                <a:gd name="T33" fmla="*/ 70 h 1037"/>
                <a:gd name="T34" fmla="*/ 19 w 290"/>
                <a:gd name="T35" fmla="*/ 70 h 1037"/>
                <a:gd name="T36" fmla="*/ 19 w 290"/>
                <a:gd name="T37" fmla="*/ 70 h 1037"/>
                <a:gd name="T38" fmla="*/ 3 w 290"/>
                <a:gd name="T39" fmla="*/ 70 h 1037"/>
                <a:gd name="T40" fmla="*/ 3 w 290"/>
                <a:gd name="T41" fmla="*/ 3 h 1037"/>
                <a:gd name="T42" fmla="*/ 19 w 290"/>
                <a:gd name="T43" fmla="*/ 3 h 1037"/>
                <a:gd name="T44" fmla="*/ 19 w 290"/>
                <a:gd name="T45" fmla="*/ 3 h 1037"/>
                <a:gd name="T46" fmla="*/ 19 w 290"/>
                <a:gd name="T47" fmla="*/ 3 h 1037"/>
                <a:gd name="T48" fmla="*/ 20 w 290"/>
                <a:gd name="T49" fmla="*/ 3 h 1037"/>
                <a:gd name="T50" fmla="*/ 20 w 290"/>
                <a:gd name="T51" fmla="*/ 2 h 1037"/>
                <a:gd name="T52" fmla="*/ 20 w 290"/>
                <a:gd name="T53" fmla="*/ 2 h 1037"/>
                <a:gd name="T54" fmla="*/ 20 w 290"/>
                <a:gd name="T55" fmla="*/ 2 h 1037"/>
                <a:gd name="T56" fmla="*/ 20 w 290"/>
                <a:gd name="T57" fmla="*/ 2 h 1037"/>
                <a:gd name="T58" fmla="*/ 20 w 290"/>
                <a:gd name="T59" fmla="*/ 2 h 1037"/>
                <a:gd name="T60" fmla="*/ 20 w 290"/>
                <a:gd name="T61" fmla="*/ 2 h 1037"/>
                <a:gd name="T62" fmla="*/ 20 w 290"/>
                <a:gd name="T63" fmla="*/ 1 h 1037"/>
                <a:gd name="T64" fmla="*/ 20 w 290"/>
                <a:gd name="T65" fmla="*/ 1 h 1037"/>
                <a:gd name="T66" fmla="*/ 20 w 290"/>
                <a:gd name="T67" fmla="*/ 1 h 1037"/>
                <a:gd name="T68" fmla="*/ 20 w 290"/>
                <a:gd name="T69" fmla="*/ 0 h 1037"/>
                <a:gd name="T70" fmla="*/ 20 w 290"/>
                <a:gd name="T71" fmla="*/ 0 h 1037"/>
                <a:gd name="T72" fmla="*/ 19 w 290"/>
                <a:gd name="T73" fmla="*/ 0 h 1037"/>
                <a:gd name="T74" fmla="*/ 19 w 290"/>
                <a:gd name="T75" fmla="*/ 0 h 1037"/>
                <a:gd name="T76" fmla="*/ 19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AFB8B8"/>
            </a:solidFill>
            <a:ln w="9525">
              <a:noFill/>
              <a:round/>
              <a:headEnd/>
              <a:tailEnd/>
            </a:ln>
          </p:spPr>
          <p:txBody>
            <a:bodyPr/>
            <a:lstStyle/>
            <a:p>
              <a:endParaRPr lang="en-US"/>
            </a:p>
          </p:txBody>
        </p:sp>
        <p:grpSp>
          <p:nvGrpSpPr>
            <p:cNvPr id="48160" name="Group 13"/>
            <p:cNvGrpSpPr>
              <a:grpSpLocks/>
            </p:cNvGrpSpPr>
            <p:nvPr/>
          </p:nvGrpSpPr>
          <p:grpSpPr bwMode="auto">
            <a:xfrm>
              <a:off x="3664" y="706"/>
              <a:ext cx="242" cy="238"/>
              <a:chOff x="3658" y="706"/>
              <a:chExt cx="242" cy="238"/>
            </a:xfrm>
          </p:grpSpPr>
          <p:sp>
            <p:nvSpPr>
              <p:cNvPr id="48161"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AFB8B8"/>
              </a:solidFill>
              <a:ln w="9525">
                <a:noFill/>
                <a:round/>
                <a:headEnd/>
                <a:tailEnd/>
              </a:ln>
            </p:spPr>
            <p:txBody>
              <a:bodyPr/>
              <a:lstStyle/>
              <a:p>
                <a:endParaRPr lang="en-US"/>
              </a:p>
            </p:txBody>
          </p:sp>
          <p:sp>
            <p:nvSpPr>
              <p:cNvPr id="48162" name="Rectangle 15"/>
              <p:cNvSpPr>
                <a:spLocks noChangeArrowheads="1"/>
              </p:cNvSpPr>
              <p:nvPr/>
            </p:nvSpPr>
            <p:spPr bwMode="auto">
              <a:xfrm>
                <a:off x="3663" y="740"/>
                <a:ext cx="232" cy="9"/>
              </a:xfrm>
              <a:prstGeom prst="rect">
                <a:avLst/>
              </a:prstGeom>
              <a:solidFill>
                <a:srgbClr val="AFB8B8"/>
              </a:solidFill>
              <a:ln w="9525">
                <a:noFill/>
                <a:miter lim="800000"/>
                <a:headEnd/>
                <a:tailEnd/>
              </a:ln>
            </p:spPr>
            <p:txBody>
              <a:bodyPr/>
              <a:lstStyle/>
              <a:p>
                <a:endParaRPr lang="en-US" b="0"/>
              </a:p>
            </p:txBody>
          </p:sp>
          <p:sp>
            <p:nvSpPr>
              <p:cNvPr id="48163"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AFB8B8"/>
              </a:solidFill>
              <a:ln w="9525">
                <a:noFill/>
                <a:round/>
                <a:headEnd/>
                <a:tailEnd/>
              </a:ln>
            </p:spPr>
            <p:txBody>
              <a:bodyPr/>
              <a:lstStyle/>
              <a:p>
                <a:endParaRPr lang="en-US"/>
              </a:p>
            </p:txBody>
          </p:sp>
          <p:sp>
            <p:nvSpPr>
              <p:cNvPr id="48164"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AFB8B8"/>
              </a:solidFill>
              <a:ln w="9525">
                <a:noFill/>
                <a:round/>
                <a:headEnd/>
                <a:tailEnd/>
              </a:ln>
            </p:spPr>
            <p:txBody>
              <a:bodyPr/>
              <a:lstStyle/>
              <a:p>
                <a:endParaRPr lang="en-US"/>
              </a:p>
            </p:txBody>
          </p:sp>
          <p:sp>
            <p:nvSpPr>
              <p:cNvPr id="48165"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AFB8B8"/>
              </a:solidFill>
              <a:ln w="9525">
                <a:noFill/>
                <a:round/>
                <a:headEnd/>
                <a:tailEnd/>
              </a:ln>
            </p:spPr>
            <p:txBody>
              <a:bodyPr/>
              <a:lstStyle/>
              <a:p>
                <a:endParaRPr lang="en-US"/>
              </a:p>
            </p:txBody>
          </p:sp>
          <p:sp>
            <p:nvSpPr>
              <p:cNvPr id="48166"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AFB8B8"/>
              </a:solidFill>
              <a:ln w="9525">
                <a:noFill/>
                <a:round/>
                <a:headEnd/>
                <a:tailEnd/>
              </a:ln>
            </p:spPr>
            <p:txBody>
              <a:bodyPr/>
              <a:lstStyle/>
              <a:p>
                <a:endParaRPr lang="en-US"/>
              </a:p>
            </p:txBody>
          </p:sp>
          <p:sp>
            <p:nvSpPr>
              <p:cNvPr id="48167"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48168"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48169"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AFB8B8"/>
              </a:solidFill>
              <a:ln w="9525">
                <a:noFill/>
                <a:round/>
                <a:headEnd/>
                <a:tailEnd/>
              </a:ln>
            </p:spPr>
            <p:txBody>
              <a:bodyPr/>
              <a:lstStyle/>
              <a:p>
                <a:endParaRPr lang="en-US"/>
              </a:p>
            </p:txBody>
          </p:sp>
          <p:sp>
            <p:nvSpPr>
              <p:cNvPr id="48170"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AFB8B8"/>
              </a:solidFill>
              <a:ln w="9525">
                <a:noFill/>
                <a:round/>
                <a:headEnd/>
                <a:tailEnd/>
              </a:ln>
            </p:spPr>
            <p:txBody>
              <a:bodyPr/>
              <a:lstStyle/>
              <a:p>
                <a:endParaRPr lang="en-US"/>
              </a:p>
            </p:txBody>
          </p:sp>
          <p:sp>
            <p:nvSpPr>
              <p:cNvPr id="48171"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AFB8B8"/>
              </a:solidFill>
              <a:ln w="9525">
                <a:noFill/>
                <a:round/>
                <a:headEnd/>
                <a:tailEnd/>
              </a:ln>
            </p:spPr>
            <p:txBody>
              <a:bodyPr/>
              <a:lstStyle/>
              <a:p>
                <a:endParaRPr lang="en-US"/>
              </a:p>
            </p:txBody>
          </p:sp>
        </p:grpSp>
      </p:grpSp>
      <p:grpSp>
        <p:nvGrpSpPr>
          <p:cNvPr id="48137" name="Group 25"/>
          <p:cNvGrpSpPr>
            <a:grpSpLocks/>
          </p:cNvGrpSpPr>
          <p:nvPr/>
        </p:nvGrpSpPr>
        <p:grpSpPr bwMode="auto">
          <a:xfrm>
            <a:off x="5143500" y="2282825"/>
            <a:ext cx="661988" cy="679450"/>
            <a:chOff x="3451" y="1425"/>
            <a:chExt cx="506" cy="519"/>
          </a:xfrm>
        </p:grpSpPr>
        <p:sp>
          <p:nvSpPr>
            <p:cNvPr id="48154" name="Freeform 26"/>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8CD211"/>
            </a:solidFill>
            <a:ln w="9525">
              <a:noFill/>
              <a:round/>
              <a:headEnd/>
              <a:tailEnd/>
            </a:ln>
          </p:spPr>
          <p:txBody>
            <a:bodyPr/>
            <a:lstStyle/>
            <a:p>
              <a:endParaRPr lang="en-US"/>
            </a:p>
          </p:txBody>
        </p:sp>
        <p:sp>
          <p:nvSpPr>
            <p:cNvPr id="48155" name="Freeform 27"/>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8CD211"/>
            </a:solidFill>
            <a:ln w="9525">
              <a:noFill/>
              <a:round/>
              <a:headEnd/>
              <a:tailEnd/>
            </a:ln>
          </p:spPr>
          <p:txBody>
            <a:bodyPr/>
            <a:lstStyle/>
            <a:p>
              <a:endParaRPr lang="en-US"/>
            </a:p>
          </p:txBody>
        </p:sp>
        <p:sp>
          <p:nvSpPr>
            <p:cNvPr id="48156" name="Freeform 28"/>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8CD211"/>
            </a:solidFill>
            <a:ln w="9525">
              <a:noFill/>
              <a:round/>
              <a:headEnd/>
              <a:tailEnd/>
            </a:ln>
          </p:spPr>
          <p:txBody>
            <a:bodyPr/>
            <a:lstStyle/>
            <a:p>
              <a:endParaRPr lang="en-US"/>
            </a:p>
          </p:txBody>
        </p:sp>
        <p:sp>
          <p:nvSpPr>
            <p:cNvPr id="48157" name="Freeform 29"/>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8CD211"/>
            </a:solidFill>
            <a:ln w="9525">
              <a:noFill/>
              <a:round/>
              <a:headEnd/>
              <a:tailEnd/>
            </a:ln>
          </p:spPr>
          <p:txBody>
            <a:bodyPr/>
            <a:lstStyle/>
            <a:p>
              <a:endParaRPr lang="en-US"/>
            </a:p>
          </p:txBody>
        </p:sp>
      </p:grpSp>
      <p:grpSp>
        <p:nvGrpSpPr>
          <p:cNvPr id="48138" name="Group 30"/>
          <p:cNvGrpSpPr>
            <a:grpSpLocks/>
          </p:cNvGrpSpPr>
          <p:nvPr/>
        </p:nvGrpSpPr>
        <p:grpSpPr bwMode="auto">
          <a:xfrm>
            <a:off x="5149850" y="3571875"/>
            <a:ext cx="661988" cy="679450"/>
            <a:chOff x="1695" y="2184"/>
            <a:chExt cx="506" cy="518"/>
          </a:xfrm>
        </p:grpSpPr>
        <p:sp>
          <p:nvSpPr>
            <p:cNvPr id="48147" name="Freeform 31"/>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B8B8"/>
            </a:solidFill>
            <a:ln w="9525">
              <a:noFill/>
              <a:round/>
              <a:headEnd/>
              <a:tailEnd/>
            </a:ln>
          </p:spPr>
          <p:txBody>
            <a:bodyPr/>
            <a:lstStyle/>
            <a:p>
              <a:endParaRPr lang="en-US"/>
            </a:p>
          </p:txBody>
        </p:sp>
        <p:sp>
          <p:nvSpPr>
            <p:cNvPr id="48148" name="Freeform 32"/>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B8B8"/>
            </a:solidFill>
            <a:ln w="9525">
              <a:noFill/>
              <a:round/>
              <a:headEnd/>
              <a:tailEnd/>
            </a:ln>
          </p:spPr>
          <p:txBody>
            <a:bodyPr/>
            <a:lstStyle/>
            <a:p>
              <a:endParaRPr lang="en-US"/>
            </a:p>
          </p:txBody>
        </p:sp>
        <p:sp>
          <p:nvSpPr>
            <p:cNvPr id="48149"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B8B8"/>
            </a:solidFill>
            <a:ln w="9525">
              <a:noFill/>
              <a:round/>
              <a:headEnd/>
              <a:tailEnd/>
            </a:ln>
          </p:spPr>
          <p:txBody>
            <a:bodyPr/>
            <a:lstStyle/>
            <a:p>
              <a:endParaRPr lang="en-US"/>
            </a:p>
          </p:txBody>
        </p:sp>
        <p:sp>
          <p:nvSpPr>
            <p:cNvPr id="48150"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B8B8"/>
            </a:solidFill>
            <a:ln w="9525">
              <a:noFill/>
              <a:round/>
              <a:headEnd/>
              <a:tailEnd/>
            </a:ln>
          </p:spPr>
          <p:txBody>
            <a:bodyPr/>
            <a:lstStyle/>
            <a:p>
              <a:endParaRPr lang="en-US"/>
            </a:p>
          </p:txBody>
        </p:sp>
        <p:sp>
          <p:nvSpPr>
            <p:cNvPr id="48151"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B8B8"/>
            </a:solidFill>
            <a:ln w="9525">
              <a:noFill/>
              <a:round/>
              <a:headEnd/>
              <a:tailEnd/>
            </a:ln>
          </p:spPr>
          <p:txBody>
            <a:bodyPr/>
            <a:lstStyle/>
            <a:p>
              <a:endParaRPr lang="en-US"/>
            </a:p>
          </p:txBody>
        </p:sp>
        <p:sp>
          <p:nvSpPr>
            <p:cNvPr id="48152" name="Freeform 36"/>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B8B8"/>
            </a:solidFill>
            <a:ln w="9525">
              <a:noFill/>
              <a:round/>
              <a:headEnd/>
              <a:tailEnd/>
            </a:ln>
          </p:spPr>
          <p:txBody>
            <a:bodyPr/>
            <a:lstStyle/>
            <a:p>
              <a:endParaRPr lang="en-US"/>
            </a:p>
          </p:txBody>
        </p:sp>
        <p:sp>
          <p:nvSpPr>
            <p:cNvPr id="48153" name="Freeform 37"/>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B8B8"/>
            </a:solidFill>
            <a:ln w="9525">
              <a:noFill/>
              <a:round/>
              <a:headEnd/>
              <a:tailEnd/>
            </a:ln>
          </p:spPr>
          <p:txBody>
            <a:bodyPr/>
            <a:lstStyle/>
            <a:p>
              <a:endParaRPr lang="en-US"/>
            </a:p>
          </p:txBody>
        </p:sp>
      </p:grpSp>
      <p:pic>
        <p:nvPicPr>
          <p:cNvPr id="48139" name="Picture 39" descr="buttons2_CLOUD-why"/>
          <p:cNvPicPr>
            <a:picLocks noChangeAspect="1" noChangeArrowheads="1"/>
          </p:cNvPicPr>
          <p:nvPr/>
        </p:nvPicPr>
        <p:blipFill>
          <a:blip r:embed="rId4"/>
          <a:srcRect/>
          <a:stretch>
            <a:fillRect/>
          </a:stretch>
        </p:blipFill>
        <p:spPr bwMode="auto">
          <a:xfrm>
            <a:off x="5929313" y="2347913"/>
            <a:ext cx="822325" cy="438150"/>
          </a:xfrm>
          <a:prstGeom prst="rect">
            <a:avLst/>
          </a:prstGeom>
          <a:noFill/>
          <a:ln w="9525">
            <a:noFill/>
            <a:miter lim="800000"/>
            <a:headEnd/>
            <a:tailEnd/>
          </a:ln>
        </p:spPr>
      </p:pic>
      <p:sp>
        <p:nvSpPr>
          <p:cNvPr id="48140"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fld id="{553B37C7-44F2-4BF0-BC95-74607FFE440C}" type="slidenum">
              <a:rPr lang="en-US" sz="600" b="0">
                <a:solidFill>
                  <a:srgbClr val="FFFFFF"/>
                </a:solidFill>
              </a:rPr>
              <a:pPr/>
              <a:t>4</a:t>
            </a:fld>
            <a:endParaRPr lang="en-US" sz="600" b="0">
              <a:solidFill>
                <a:srgbClr val="FFFFFF"/>
              </a:solidFill>
            </a:endParaRPr>
          </a:p>
        </p:txBody>
      </p:sp>
      <p:sp>
        <p:nvSpPr>
          <p:cNvPr id="48141"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r>
              <a:rPr lang="en-US" sz="600" b="0">
                <a:solidFill>
                  <a:srgbClr val="FFFFFF"/>
                </a:solidFill>
              </a:rPr>
              <a:t>Page</a:t>
            </a:r>
          </a:p>
        </p:txBody>
      </p:sp>
      <p:sp>
        <p:nvSpPr>
          <p:cNvPr id="48142"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48143" name="pasted-image.tiff"/>
          <p:cNvPicPr>
            <a:picLocks noChangeAspect="1"/>
          </p:cNvPicPr>
          <p:nvPr/>
        </p:nvPicPr>
        <p:blipFill>
          <a:blip r:embed="rId5"/>
          <a:srcRect/>
          <a:stretch>
            <a:fillRect/>
          </a:stretch>
        </p:blipFill>
        <p:spPr bwMode="auto">
          <a:xfrm>
            <a:off x="4684713" y="2344738"/>
            <a:ext cx="166687" cy="552450"/>
          </a:xfrm>
          <a:prstGeom prst="rect">
            <a:avLst/>
          </a:prstGeom>
          <a:noFill/>
          <a:ln w="12700">
            <a:noFill/>
            <a:miter lim="400000"/>
            <a:headEnd/>
            <a:tailEnd/>
          </a:ln>
        </p:spPr>
      </p:pic>
      <p:pic>
        <p:nvPicPr>
          <p:cNvPr id="48144" name="Picture 39" descr="buttons2_CLOUD-how-g"/>
          <p:cNvPicPr>
            <a:picLocks noChangeAspect="1" noChangeArrowheads="1"/>
          </p:cNvPicPr>
          <p:nvPr/>
        </p:nvPicPr>
        <p:blipFill>
          <a:blip r:embed="rId6"/>
          <a:srcRect/>
          <a:stretch>
            <a:fillRect/>
          </a:stretch>
        </p:blipFill>
        <p:spPr bwMode="auto">
          <a:xfrm>
            <a:off x="5995988" y="3676650"/>
            <a:ext cx="731837" cy="365125"/>
          </a:xfrm>
          <a:prstGeom prst="rect">
            <a:avLst/>
          </a:prstGeom>
          <a:noFill/>
          <a:ln w="9525">
            <a:noFill/>
            <a:miter lim="800000"/>
            <a:headEnd/>
            <a:tailEnd/>
          </a:ln>
        </p:spPr>
      </p:pic>
      <p:pic>
        <p:nvPicPr>
          <p:cNvPr id="48145" name="Picture 40" descr="buttons2_CLOUD-what-g"/>
          <p:cNvPicPr>
            <a:picLocks noChangeAspect="1" noChangeArrowheads="1"/>
          </p:cNvPicPr>
          <p:nvPr/>
        </p:nvPicPr>
        <p:blipFill>
          <a:blip r:embed="rId7"/>
          <a:srcRect/>
          <a:stretch>
            <a:fillRect/>
          </a:stretch>
        </p:blipFill>
        <p:spPr bwMode="auto">
          <a:xfrm>
            <a:off x="5959475" y="1131888"/>
            <a:ext cx="941388" cy="374650"/>
          </a:xfrm>
          <a:prstGeom prst="rect">
            <a:avLst/>
          </a:prstGeom>
          <a:noFill/>
          <a:ln w="9525">
            <a:noFill/>
            <a:miter lim="800000"/>
            <a:headEnd/>
            <a:tailEnd/>
          </a:ln>
        </p:spPr>
      </p:pic>
      <p:pic>
        <p:nvPicPr>
          <p:cNvPr id="48146" name="Picture 47" descr="icon-w"/>
          <p:cNvPicPr>
            <a:picLocks noChangeAspect="1" noChangeArrowheads="1"/>
          </p:cNvPicPr>
          <p:nvPr/>
        </p:nvPicPr>
        <p:blipFill>
          <a:blip r:embed="rId8"/>
          <a:srcRect/>
          <a:stretch>
            <a:fillRect/>
          </a:stretch>
        </p:blipFill>
        <p:spPr bwMode="auto">
          <a:xfrm>
            <a:off x="255588" y="3100388"/>
            <a:ext cx="631825" cy="673100"/>
          </a:xfrm>
          <a:prstGeom prst="rect">
            <a:avLst/>
          </a:prstGeom>
          <a:noFill/>
          <a:ln w="9525">
            <a:noFill/>
            <a:miter lim="800000"/>
            <a:headEnd/>
            <a:tailEnd/>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2"/>
          <p:cNvGrpSpPr>
            <a:grpSpLocks/>
          </p:cNvGrpSpPr>
          <p:nvPr/>
        </p:nvGrpSpPr>
        <p:grpSpPr bwMode="auto">
          <a:xfrm>
            <a:off x="7618413" y="79375"/>
            <a:ext cx="1306512" cy="598488"/>
            <a:chOff x="4799" y="50"/>
            <a:chExt cx="823" cy="377"/>
          </a:xfrm>
        </p:grpSpPr>
        <p:grpSp>
          <p:nvGrpSpPr>
            <p:cNvPr id="50199" name="Group 3"/>
            <p:cNvGrpSpPr>
              <a:grpSpLocks/>
            </p:cNvGrpSpPr>
            <p:nvPr/>
          </p:nvGrpSpPr>
          <p:grpSpPr bwMode="auto">
            <a:xfrm>
              <a:off x="4799" y="50"/>
              <a:ext cx="367" cy="377"/>
              <a:chOff x="3451" y="1425"/>
              <a:chExt cx="506" cy="519"/>
            </a:xfrm>
          </p:grpSpPr>
          <p:sp>
            <p:nvSpPr>
              <p:cNvPr id="50201" name="Freeform 4"/>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8CD211"/>
              </a:solidFill>
              <a:ln w="9525">
                <a:noFill/>
                <a:round/>
                <a:headEnd/>
                <a:tailEnd/>
              </a:ln>
            </p:spPr>
            <p:txBody>
              <a:bodyPr/>
              <a:lstStyle/>
              <a:p>
                <a:endParaRPr lang="en-US"/>
              </a:p>
            </p:txBody>
          </p:sp>
          <p:sp>
            <p:nvSpPr>
              <p:cNvPr id="50202" name="Freeform 5"/>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8CD211"/>
              </a:solidFill>
              <a:ln w="9525">
                <a:noFill/>
                <a:round/>
                <a:headEnd/>
                <a:tailEnd/>
              </a:ln>
            </p:spPr>
            <p:txBody>
              <a:bodyPr/>
              <a:lstStyle/>
              <a:p>
                <a:endParaRPr lang="en-US"/>
              </a:p>
            </p:txBody>
          </p:sp>
          <p:sp>
            <p:nvSpPr>
              <p:cNvPr id="50203" name="Freeform 6"/>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8CD211"/>
              </a:solidFill>
              <a:ln w="9525">
                <a:noFill/>
                <a:round/>
                <a:headEnd/>
                <a:tailEnd/>
              </a:ln>
            </p:spPr>
            <p:txBody>
              <a:bodyPr/>
              <a:lstStyle/>
              <a:p>
                <a:endParaRPr lang="en-US"/>
              </a:p>
            </p:txBody>
          </p:sp>
          <p:sp>
            <p:nvSpPr>
              <p:cNvPr id="50204" name="Freeform 7"/>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8CD211"/>
              </a:solidFill>
              <a:ln w="9525">
                <a:noFill/>
                <a:round/>
                <a:headEnd/>
                <a:tailEnd/>
              </a:ln>
            </p:spPr>
            <p:txBody>
              <a:bodyPr/>
              <a:lstStyle/>
              <a:p>
                <a:endParaRPr lang="en-US"/>
              </a:p>
            </p:txBody>
          </p:sp>
        </p:grpSp>
        <p:pic>
          <p:nvPicPr>
            <p:cNvPr id="50200" name="Picture 8" descr="buttons2_CLOUD-why"/>
            <p:cNvPicPr>
              <a:picLocks noChangeAspect="1" noChangeArrowheads="1"/>
            </p:cNvPicPr>
            <p:nvPr/>
          </p:nvPicPr>
          <p:blipFill>
            <a:blip r:embed="rId3"/>
            <a:srcRect/>
            <a:stretch>
              <a:fillRect/>
            </a:stretch>
          </p:blipFill>
          <p:spPr bwMode="auto">
            <a:xfrm>
              <a:off x="5179" y="124"/>
              <a:ext cx="443" cy="236"/>
            </a:xfrm>
            <a:prstGeom prst="rect">
              <a:avLst/>
            </a:prstGeom>
            <a:noFill/>
            <a:ln w="9525">
              <a:noFill/>
              <a:miter lim="800000"/>
              <a:headEnd/>
              <a:tailEnd/>
            </a:ln>
          </p:spPr>
        </p:pic>
      </p:grpSp>
      <p:sp>
        <p:nvSpPr>
          <p:cNvPr id="50178"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Slide Heading 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45" descr="contents_new copy"/>
          <p:cNvPicPr>
            <a:picLocks noChangeAspect="1" noChangeArrowheads="1"/>
          </p:cNvPicPr>
          <p:nvPr/>
        </p:nvPicPr>
        <p:blipFill>
          <a:blip r:embed="rId3" cstate="print"/>
          <a:srcRect/>
          <a:stretch>
            <a:fillRect/>
          </a:stretch>
        </p:blipFill>
        <p:spPr bwMode="auto">
          <a:xfrm>
            <a:off x="0" y="0"/>
            <a:ext cx="4745038" cy="5148263"/>
          </a:xfrm>
          <a:prstGeom prst="rect">
            <a:avLst/>
          </a:prstGeom>
          <a:noFill/>
          <a:ln w="9525">
            <a:noFill/>
            <a:miter lim="800000"/>
            <a:headEnd/>
            <a:tailEnd/>
          </a:ln>
        </p:spPr>
      </p:pic>
      <p:sp>
        <p:nvSpPr>
          <p:cNvPr id="59394" name="Shape 304"/>
          <p:cNvSpPr>
            <a:spLocks noChangeArrowheads="1"/>
          </p:cNvSpPr>
          <p:nvPr/>
        </p:nvSpPr>
        <p:spPr bwMode="auto">
          <a:xfrm>
            <a:off x="271463" y="344488"/>
            <a:ext cx="3444875" cy="2072362"/>
          </a:xfrm>
          <a:prstGeom prst="rect">
            <a:avLst/>
          </a:prstGeom>
          <a:noFill/>
          <a:ln w="12700">
            <a:noFill/>
            <a:miter lim="400000"/>
            <a:headEnd/>
            <a:tailEnd/>
          </a:ln>
        </p:spPr>
        <p:txBody>
          <a:bodyPr lIns="50800" tIns="50800" rIns="50800" bIns="50800">
            <a:spAutoFit/>
          </a:bodyPr>
          <a:lstStyle/>
          <a:p>
            <a:pPr defTabSz="823913" hangingPunct="0"/>
            <a:r>
              <a:rPr lang="en-US" sz="3200" b="0" dirty="0">
                <a:solidFill>
                  <a:srgbClr val="FFFFFF"/>
                </a:solidFill>
                <a:sym typeface="Helvetica" pitchFamily="34" charset="0"/>
              </a:rPr>
              <a:t>Contents (edit here and adjacent)</a:t>
            </a:r>
          </a:p>
          <a:p>
            <a:pPr defTabSz="823913" hangingPunct="0"/>
            <a:endParaRPr lang="en-US" sz="3200" b="0" dirty="0">
              <a:solidFill>
                <a:srgbClr val="FFFFFF"/>
              </a:solidFill>
              <a:sym typeface="Helvetica" pitchFamily="34" charset="0"/>
            </a:endParaRPr>
          </a:p>
        </p:txBody>
      </p:sp>
      <p:sp>
        <p:nvSpPr>
          <p:cNvPr id="59395" name="Freeform 3"/>
          <p:cNvSpPr>
            <a:spLocks/>
          </p:cNvSpPr>
          <p:nvPr/>
        </p:nvSpPr>
        <p:spPr bwMode="auto">
          <a:xfrm>
            <a:off x="4098925" y="-15875"/>
            <a:ext cx="5091113" cy="5197475"/>
          </a:xfrm>
          <a:custGeom>
            <a:avLst/>
            <a:gdLst>
              <a:gd name="T0" fmla="*/ 0 w 3207"/>
              <a:gd name="T1" fmla="*/ 2147483647 h 3274"/>
              <a:gd name="T2" fmla="*/ 2147483647 w 3207"/>
              <a:gd name="T3" fmla="*/ 0 h 3274"/>
              <a:gd name="T4" fmla="*/ 2147483647 w 3207"/>
              <a:gd name="T5" fmla="*/ 0 h 3274"/>
              <a:gd name="T6" fmla="*/ 2147483647 w 3207"/>
              <a:gd name="T7" fmla="*/ 2147483647 h 3274"/>
              <a:gd name="T8" fmla="*/ 0 60000 65536"/>
              <a:gd name="T9" fmla="*/ 0 60000 65536"/>
              <a:gd name="T10" fmla="*/ 0 60000 65536"/>
              <a:gd name="T11" fmla="*/ 0 60000 65536"/>
              <a:gd name="T12" fmla="*/ 0 w 3207"/>
              <a:gd name="T13" fmla="*/ 0 h 3274"/>
              <a:gd name="T14" fmla="*/ 3207 w 3207"/>
              <a:gd name="T15" fmla="*/ 3274 h 3274"/>
            </a:gdLst>
            <a:ahLst/>
            <a:cxnLst>
              <a:cxn ang="T8">
                <a:pos x="T0" y="T1"/>
              </a:cxn>
              <a:cxn ang="T9">
                <a:pos x="T2" y="T3"/>
              </a:cxn>
              <a:cxn ang="T10">
                <a:pos x="T4" y="T5"/>
              </a:cxn>
              <a:cxn ang="T11">
                <a:pos x="T6" y="T7"/>
              </a:cxn>
            </a:cxnLst>
            <a:rect l="T12" t="T13" r="T14" b="T15"/>
            <a:pathLst>
              <a:path w="3207" h="3274">
                <a:moveTo>
                  <a:pt x="0" y="3255"/>
                </a:moveTo>
                <a:lnTo>
                  <a:pt x="29" y="0"/>
                </a:lnTo>
                <a:lnTo>
                  <a:pt x="3178" y="0"/>
                </a:lnTo>
                <a:lnTo>
                  <a:pt x="3207" y="3274"/>
                </a:lnTo>
              </a:path>
            </a:pathLst>
          </a:custGeom>
          <a:solidFill>
            <a:srgbClr val="1D3649"/>
          </a:solidFill>
          <a:ln w="9525">
            <a:noFill/>
            <a:round/>
            <a:headEnd/>
            <a:tailEnd/>
          </a:ln>
        </p:spPr>
        <p:txBody>
          <a:bodyPr/>
          <a:lstStyle/>
          <a:p>
            <a:endParaRPr lang="en-US"/>
          </a:p>
        </p:txBody>
      </p:sp>
      <p:graphicFrame>
        <p:nvGraphicFramePr>
          <p:cNvPr id="271513" name="Group 153"/>
          <p:cNvGraphicFramePr>
            <a:graphicFrameLocks noGrp="1"/>
          </p:cNvGraphicFramePr>
          <p:nvPr/>
        </p:nvGraphicFramePr>
        <p:xfrm>
          <a:off x="5934075" y="601663"/>
          <a:ext cx="2679700" cy="4035426"/>
        </p:xfrm>
        <a:graphic>
          <a:graphicData uri="http://schemas.openxmlformats.org/drawingml/2006/table">
            <a:tbl>
              <a:tblPr/>
              <a:tblGrid>
                <a:gridCol w="2679700">
                  <a:extLst>
                    <a:ext uri="{9D8B030D-6E8A-4147-A177-3AD203B41FA5}">
                      <a16:colId xmlns:a16="http://schemas.microsoft.com/office/drawing/2014/main" val="20000"/>
                    </a:ext>
                  </a:extLst>
                </a:gridCol>
              </a:tblGrid>
              <a:tr h="1449388">
                <a:tc>
                  <a:txBody>
                    <a:bodyPr/>
                    <a:lstStyle/>
                    <a:p>
                      <a:pPr marL="0" marR="0" lvl="0" indent="0" algn="l" defTabSz="457200" rtl="0" eaLnBrk="1" fontAlgn="base" latinLnBrk="0" hangingPunct="1">
                        <a:lnSpc>
                          <a:spcPct val="100000"/>
                        </a:lnSpc>
                        <a:spcBef>
                          <a:spcPct val="0"/>
                        </a:spcBef>
                        <a:spcAft>
                          <a:spcPct val="0"/>
                        </a:spcAft>
                        <a:buClrTx/>
                        <a:buSzTx/>
                        <a:buFont typeface="Arial" pitchFamily="34" charset="0"/>
                        <a:buNone/>
                        <a:tabLst>
                          <a:tab pos="800100" algn="l"/>
                        </a:tabLst>
                      </a:pPr>
                      <a:r>
                        <a:rPr kumimoji="0" lang="en-US" sz="1800" b="0" i="0" u="none" strike="noStrike" cap="none" normalizeH="0" baseline="0">
                          <a:ln>
                            <a:noFill/>
                          </a:ln>
                          <a:solidFill>
                            <a:srgbClr val="FF5050"/>
                          </a:solidFill>
                          <a:effectLst/>
                          <a:latin typeface="Helvetica" pitchFamily="34" charset="0"/>
                          <a:ea typeface="MS PGothic" pitchFamily="34" charset="-128"/>
                        </a:rPr>
                        <a:t>	 </a:t>
                      </a:r>
                      <a:r>
                        <a:rPr kumimoji="0" lang="en-US" sz="1800" b="0" i="0" u="none" strike="noStrike" cap="none" normalizeH="0" baseline="0">
                          <a:ln>
                            <a:noFill/>
                          </a:ln>
                          <a:solidFill>
                            <a:srgbClr val="AFB8B8"/>
                          </a:solidFill>
                          <a:effectLst/>
                          <a:latin typeface="Helvetica" pitchFamily="34" charset="0"/>
                          <a:ea typeface="MS PGothic" pitchFamily="34" charset="-128"/>
                        </a:rPr>
                        <a:t>is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1143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8CD211"/>
                          </a:solidFill>
                          <a:effectLst/>
                          <a:latin typeface="Helvetica" pitchFamily="34" charset="0"/>
                          <a:ea typeface="MS PGothic" pitchFamily="34" charset="-128"/>
                        </a:rPr>
                        <a:t>		 </a:t>
                      </a:r>
                      <a:r>
                        <a:rPr kumimoji="0" lang="en-US" sz="1800" b="0" i="0" u="none" strike="noStrike" cap="none" normalizeH="0" baseline="0">
                          <a:ln>
                            <a:noFill/>
                          </a:ln>
                          <a:solidFill>
                            <a:srgbClr val="AFB8B8"/>
                          </a:solidFill>
                          <a:effectLst/>
                          <a:latin typeface="Helvetica" pitchFamily="34" charset="0"/>
                          <a:ea typeface="MS PGothic" pitchFamily="34" charset="-128"/>
                        </a:rPr>
                        <a:t>is it relevant </a:t>
                      </a:r>
                      <a:br>
                        <a:rPr kumimoji="0" lang="en-US" sz="1800" b="0" i="0" u="none" strike="noStrike" cap="none" normalizeH="0" baseline="0">
                          <a:ln>
                            <a:noFill/>
                          </a:ln>
                          <a:solidFill>
                            <a:srgbClr val="AFB8B8"/>
                          </a:solidFill>
                          <a:effectLst/>
                          <a:latin typeface="Helvetica" pitchFamily="34" charset="0"/>
                          <a:ea typeface="MS PGothic" pitchFamily="34" charset="-128"/>
                        </a:rPr>
                      </a:br>
                      <a:r>
                        <a:rPr kumimoji="0" lang="en-US" sz="1800" b="0" i="0" u="none" strike="noStrike" cap="none" normalizeH="0" baseline="0">
                          <a:ln>
                            <a:noFill/>
                          </a:ln>
                          <a:solidFill>
                            <a:srgbClr val="AFB8B8"/>
                          </a:solidFill>
                          <a:effectLst/>
                          <a:latin typeface="Helvetica" pitchFamily="34" charset="0"/>
                          <a:ea typeface="MS PGothic" pitchFamily="34" charset="-128"/>
                        </a:rPr>
                        <a:t>for our business?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1293813">
                <a:tc>
                  <a:txBody>
                    <a:bodyPr/>
                    <a:lstStyle/>
                    <a:p>
                      <a:pPr marL="0" marR="0" lvl="0" indent="0" algn="l" defTabSz="342900" rtl="0" eaLnBrk="1" fontAlgn="base" latinLnBrk="0" hangingPunct="1">
                        <a:lnSpc>
                          <a:spcPct val="100000"/>
                        </a:lnSpc>
                        <a:spcBef>
                          <a:spcPct val="0"/>
                        </a:spcBef>
                        <a:spcAft>
                          <a:spcPct val="0"/>
                        </a:spcAft>
                        <a:buClrTx/>
                        <a:buSzTx/>
                        <a:buFont typeface="Arial" pitchFamily="34" charset="0"/>
                        <a:buNone/>
                        <a:tabLst>
                          <a:tab pos="628650" algn="l"/>
                        </a:tabLst>
                      </a:pPr>
                      <a:r>
                        <a:rPr kumimoji="0" lang="en-US" sz="1800" b="0" i="0" u="none" strike="noStrike" cap="none" normalizeH="0" baseline="0">
                          <a:ln>
                            <a:noFill/>
                          </a:ln>
                          <a:solidFill>
                            <a:srgbClr val="AF6EE8"/>
                          </a:solidFill>
                          <a:effectLst/>
                          <a:latin typeface="Helvetica" pitchFamily="34" charset="0"/>
                          <a:ea typeface="MS PGothic" pitchFamily="34" charset="-128"/>
                        </a:rPr>
                        <a:t>		 can IBM help </a:t>
                      </a:r>
                      <a:br>
                        <a:rPr kumimoji="0" lang="en-US" sz="1800" b="0" i="0" u="none" strike="noStrike" cap="none" normalizeH="0" baseline="0">
                          <a:ln>
                            <a:noFill/>
                          </a:ln>
                          <a:solidFill>
                            <a:srgbClr val="AF6EE8"/>
                          </a:solidFill>
                          <a:effectLst/>
                          <a:latin typeface="Helvetica" pitchFamily="34" charset="0"/>
                          <a:ea typeface="MS PGothic" pitchFamily="34" charset="-128"/>
                        </a:rPr>
                      </a:br>
                      <a:r>
                        <a:rPr kumimoji="0" lang="en-US" sz="1800" b="0" i="0" u="none" strike="noStrike" cap="none" normalizeH="0" baseline="0">
                          <a:ln>
                            <a:noFill/>
                          </a:ln>
                          <a:solidFill>
                            <a:srgbClr val="AF6EE8"/>
                          </a:solidFill>
                          <a:effectLst/>
                          <a:latin typeface="Helvetica" pitchFamily="34" charset="0"/>
                          <a:ea typeface="MS PGothic" pitchFamily="34" charset="-128"/>
                        </a:rPr>
                        <a:t>us apply Blockchain?</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9400" name="Group 10"/>
          <p:cNvGrpSpPr>
            <a:grpSpLocks/>
          </p:cNvGrpSpPr>
          <p:nvPr/>
        </p:nvGrpSpPr>
        <p:grpSpPr bwMode="auto">
          <a:xfrm>
            <a:off x="5145088" y="966788"/>
            <a:ext cx="661987" cy="679450"/>
            <a:chOff x="3581" y="609"/>
            <a:chExt cx="417" cy="428"/>
          </a:xfrm>
        </p:grpSpPr>
        <p:sp>
          <p:nvSpPr>
            <p:cNvPr id="59422" name="Freeform 11"/>
            <p:cNvSpPr>
              <a:spLocks/>
            </p:cNvSpPr>
            <p:nvPr/>
          </p:nvSpPr>
          <p:spPr bwMode="auto">
            <a:xfrm>
              <a:off x="3879" y="609"/>
              <a:ext cx="119" cy="428"/>
            </a:xfrm>
            <a:custGeom>
              <a:avLst/>
              <a:gdLst>
                <a:gd name="T0" fmla="*/ 20 w 290"/>
                <a:gd name="T1" fmla="*/ 0 h 1037"/>
                <a:gd name="T2" fmla="*/ 20 w 290"/>
                <a:gd name="T3" fmla="*/ 73 h 1037"/>
                <a:gd name="T4" fmla="*/ 1 w 290"/>
                <a:gd name="T5" fmla="*/ 73 h 1037"/>
                <a:gd name="T6" fmla="*/ 1 w 290"/>
                <a:gd name="T7" fmla="*/ 73 h 1037"/>
                <a:gd name="T8" fmla="*/ 1 w 290"/>
                <a:gd name="T9" fmla="*/ 73 h 1037"/>
                <a:gd name="T10" fmla="*/ 0 w 290"/>
                <a:gd name="T11" fmla="*/ 73 h 1037"/>
                <a:gd name="T12" fmla="*/ 0 w 290"/>
                <a:gd name="T13" fmla="*/ 73 h 1037"/>
                <a:gd name="T14" fmla="*/ 0 w 290"/>
                <a:gd name="T15" fmla="*/ 72 h 1037"/>
                <a:gd name="T16" fmla="*/ 0 w 290"/>
                <a:gd name="T17" fmla="*/ 72 h 1037"/>
                <a:gd name="T18" fmla="*/ 0 w 290"/>
                <a:gd name="T19" fmla="*/ 72 h 1037"/>
                <a:gd name="T20" fmla="*/ 0 w 290"/>
                <a:gd name="T21" fmla="*/ 71 h 1037"/>
                <a:gd name="T22" fmla="*/ 0 w 290"/>
                <a:gd name="T23" fmla="*/ 71 h 1037"/>
                <a:gd name="T24" fmla="*/ 0 w 290"/>
                <a:gd name="T25" fmla="*/ 71 h 1037"/>
                <a:gd name="T26" fmla="*/ 0 w 290"/>
                <a:gd name="T27" fmla="*/ 71 h 1037"/>
                <a:gd name="T28" fmla="*/ 0 w 290"/>
                <a:gd name="T29" fmla="*/ 71 h 1037"/>
                <a:gd name="T30" fmla="*/ 0 w 290"/>
                <a:gd name="T31" fmla="*/ 70 h 1037"/>
                <a:gd name="T32" fmla="*/ 1 w 290"/>
                <a:gd name="T33" fmla="*/ 70 h 1037"/>
                <a:gd name="T34" fmla="*/ 1 w 290"/>
                <a:gd name="T35" fmla="*/ 70 h 1037"/>
                <a:gd name="T36" fmla="*/ 1 w 290"/>
                <a:gd name="T37" fmla="*/ 70 h 1037"/>
                <a:gd name="T38" fmla="*/ 17 w 290"/>
                <a:gd name="T39" fmla="*/ 70 h 1037"/>
                <a:gd name="T40" fmla="*/ 17 w 290"/>
                <a:gd name="T41" fmla="*/ 3 h 1037"/>
                <a:gd name="T42" fmla="*/ 2 w 290"/>
                <a:gd name="T43" fmla="*/ 3 h 1037"/>
                <a:gd name="T44" fmla="*/ 1 w 290"/>
                <a:gd name="T45" fmla="*/ 3 h 1037"/>
                <a:gd name="T46" fmla="*/ 1 w 290"/>
                <a:gd name="T47" fmla="*/ 3 h 1037"/>
                <a:gd name="T48" fmla="*/ 1 w 290"/>
                <a:gd name="T49" fmla="*/ 3 h 1037"/>
                <a:gd name="T50" fmla="*/ 0 w 290"/>
                <a:gd name="T51" fmla="*/ 2 h 1037"/>
                <a:gd name="T52" fmla="*/ 0 w 290"/>
                <a:gd name="T53" fmla="*/ 2 h 1037"/>
                <a:gd name="T54" fmla="*/ 0 w 290"/>
                <a:gd name="T55" fmla="*/ 2 h 1037"/>
                <a:gd name="T56" fmla="*/ 0 w 290"/>
                <a:gd name="T57" fmla="*/ 2 h 1037"/>
                <a:gd name="T58" fmla="*/ 0 w 290"/>
                <a:gd name="T59" fmla="*/ 2 h 1037"/>
                <a:gd name="T60" fmla="*/ 0 w 290"/>
                <a:gd name="T61" fmla="*/ 2 h 1037"/>
                <a:gd name="T62" fmla="*/ 0 w 290"/>
                <a:gd name="T63" fmla="*/ 1 h 1037"/>
                <a:gd name="T64" fmla="*/ 0 w 290"/>
                <a:gd name="T65" fmla="*/ 1 h 1037"/>
                <a:gd name="T66" fmla="*/ 0 w 290"/>
                <a:gd name="T67" fmla="*/ 1 h 1037"/>
                <a:gd name="T68" fmla="*/ 0 w 290"/>
                <a:gd name="T69" fmla="*/ 0 h 1037"/>
                <a:gd name="T70" fmla="*/ 1 w 290"/>
                <a:gd name="T71" fmla="*/ 0 h 1037"/>
                <a:gd name="T72" fmla="*/ 1 w 290"/>
                <a:gd name="T73" fmla="*/ 0 h 1037"/>
                <a:gd name="T74" fmla="*/ 1 w 290"/>
                <a:gd name="T75" fmla="*/ 0 h 1037"/>
                <a:gd name="T76" fmla="*/ 2 w 290"/>
                <a:gd name="T77" fmla="*/ 0 h 1037"/>
                <a:gd name="T78" fmla="*/ 2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290" y="0"/>
                  </a:moveTo>
                  <a:lnTo>
                    <a:pt x="290" y="1037"/>
                  </a:lnTo>
                  <a:lnTo>
                    <a:pt x="20" y="1037"/>
                  </a:lnTo>
                  <a:lnTo>
                    <a:pt x="15" y="1036"/>
                  </a:lnTo>
                  <a:lnTo>
                    <a:pt x="12" y="1035"/>
                  </a:lnTo>
                  <a:lnTo>
                    <a:pt x="8" y="1033"/>
                  </a:lnTo>
                  <a:lnTo>
                    <a:pt x="5" y="1031"/>
                  </a:lnTo>
                  <a:lnTo>
                    <a:pt x="3" y="1027"/>
                  </a:lnTo>
                  <a:lnTo>
                    <a:pt x="1" y="1024"/>
                  </a:lnTo>
                  <a:lnTo>
                    <a:pt x="0" y="1020"/>
                  </a:lnTo>
                  <a:lnTo>
                    <a:pt x="0" y="1016"/>
                  </a:lnTo>
                  <a:lnTo>
                    <a:pt x="0" y="1012"/>
                  </a:lnTo>
                  <a:lnTo>
                    <a:pt x="1" y="1009"/>
                  </a:lnTo>
                  <a:lnTo>
                    <a:pt x="3" y="1004"/>
                  </a:lnTo>
                  <a:lnTo>
                    <a:pt x="5" y="1002"/>
                  </a:lnTo>
                  <a:lnTo>
                    <a:pt x="8" y="999"/>
                  </a:lnTo>
                  <a:lnTo>
                    <a:pt x="12" y="997"/>
                  </a:lnTo>
                  <a:lnTo>
                    <a:pt x="15" y="996"/>
                  </a:lnTo>
                  <a:lnTo>
                    <a:pt x="20" y="996"/>
                  </a:lnTo>
                  <a:lnTo>
                    <a:pt x="250" y="996"/>
                  </a:lnTo>
                  <a:lnTo>
                    <a:pt x="250" y="41"/>
                  </a:lnTo>
                  <a:lnTo>
                    <a:pt x="23" y="41"/>
                  </a:lnTo>
                  <a:lnTo>
                    <a:pt x="19" y="41"/>
                  </a:lnTo>
                  <a:lnTo>
                    <a:pt x="14" y="40"/>
                  </a:lnTo>
                  <a:lnTo>
                    <a:pt x="11" y="38"/>
                  </a:lnTo>
                  <a:lnTo>
                    <a:pt x="8" y="35"/>
                  </a:lnTo>
                  <a:lnTo>
                    <a:pt x="5" y="32"/>
                  </a:lnTo>
                  <a:lnTo>
                    <a:pt x="4" y="29"/>
                  </a:lnTo>
                  <a:lnTo>
                    <a:pt x="3" y="25"/>
                  </a:lnTo>
                  <a:lnTo>
                    <a:pt x="2" y="21"/>
                  </a:lnTo>
                  <a:lnTo>
                    <a:pt x="3" y="17"/>
                  </a:lnTo>
                  <a:lnTo>
                    <a:pt x="4" y="12"/>
                  </a:lnTo>
                  <a:lnTo>
                    <a:pt x="5" y="9"/>
                  </a:lnTo>
                  <a:lnTo>
                    <a:pt x="8" y="6"/>
                  </a:lnTo>
                  <a:lnTo>
                    <a:pt x="11" y="4"/>
                  </a:lnTo>
                  <a:lnTo>
                    <a:pt x="14" y="2"/>
                  </a:lnTo>
                  <a:lnTo>
                    <a:pt x="19" y="1"/>
                  </a:lnTo>
                  <a:lnTo>
                    <a:pt x="23" y="0"/>
                  </a:lnTo>
                  <a:lnTo>
                    <a:pt x="290" y="0"/>
                  </a:lnTo>
                  <a:close/>
                </a:path>
              </a:pathLst>
            </a:custGeom>
            <a:solidFill>
              <a:srgbClr val="AFB8B8"/>
            </a:solidFill>
            <a:ln w="9525">
              <a:noFill/>
              <a:round/>
              <a:headEnd/>
              <a:tailEnd/>
            </a:ln>
          </p:spPr>
          <p:txBody>
            <a:bodyPr/>
            <a:lstStyle/>
            <a:p>
              <a:endParaRPr lang="en-US"/>
            </a:p>
          </p:txBody>
        </p:sp>
        <p:sp>
          <p:nvSpPr>
            <p:cNvPr id="59423" name="Freeform 12"/>
            <p:cNvSpPr>
              <a:spLocks/>
            </p:cNvSpPr>
            <p:nvPr/>
          </p:nvSpPr>
          <p:spPr bwMode="auto">
            <a:xfrm>
              <a:off x="3581" y="609"/>
              <a:ext cx="120" cy="428"/>
            </a:xfrm>
            <a:custGeom>
              <a:avLst/>
              <a:gdLst>
                <a:gd name="T0" fmla="*/ 0 w 290"/>
                <a:gd name="T1" fmla="*/ 0 h 1037"/>
                <a:gd name="T2" fmla="*/ 0 w 290"/>
                <a:gd name="T3" fmla="*/ 73 h 1037"/>
                <a:gd name="T4" fmla="*/ 19 w 290"/>
                <a:gd name="T5" fmla="*/ 73 h 1037"/>
                <a:gd name="T6" fmla="*/ 19 w 290"/>
                <a:gd name="T7" fmla="*/ 73 h 1037"/>
                <a:gd name="T8" fmla="*/ 20 w 290"/>
                <a:gd name="T9" fmla="*/ 73 h 1037"/>
                <a:gd name="T10" fmla="*/ 20 w 290"/>
                <a:gd name="T11" fmla="*/ 73 h 1037"/>
                <a:gd name="T12" fmla="*/ 20 w 290"/>
                <a:gd name="T13" fmla="*/ 73 h 1037"/>
                <a:gd name="T14" fmla="*/ 20 w 290"/>
                <a:gd name="T15" fmla="*/ 72 h 1037"/>
                <a:gd name="T16" fmla="*/ 21 w 290"/>
                <a:gd name="T17" fmla="*/ 72 h 1037"/>
                <a:gd name="T18" fmla="*/ 21 w 290"/>
                <a:gd name="T19" fmla="*/ 72 h 1037"/>
                <a:gd name="T20" fmla="*/ 21 w 290"/>
                <a:gd name="T21" fmla="*/ 71 h 1037"/>
                <a:gd name="T22" fmla="*/ 21 w 290"/>
                <a:gd name="T23" fmla="*/ 71 h 1037"/>
                <a:gd name="T24" fmla="*/ 21 w 290"/>
                <a:gd name="T25" fmla="*/ 71 h 1037"/>
                <a:gd name="T26" fmla="*/ 20 w 290"/>
                <a:gd name="T27" fmla="*/ 71 h 1037"/>
                <a:gd name="T28" fmla="*/ 20 w 290"/>
                <a:gd name="T29" fmla="*/ 71 h 1037"/>
                <a:gd name="T30" fmla="*/ 20 w 290"/>
                <a:gd name="T31" fmla="*/ 70 h 1037"/>
                <a:gd name="T32" fmla="*/ 20 w 290"/>
                <a:gd name="T33" fmla="*/ 70 h 1037"/>
                <a:gd name="T34" fmla="*/ 19 w 290"/>
                <a:gd name="T35" fmla="*/ 70 h 1037"/>
                <a:gd name="T36" fmla="*/ 19 w 290"/>
                <a:gd name="T37" fmla="*/ 70 h 1037"/>
                <a:gd name="T38" fmla="*/ 3 w 290"/>
                <a:gd name="T39" fmla="*/ 70 h 1037"/>
                <a:gd name="T40" fmla="*/ 3 w 290"/>
                <a:gd name="T41" fmla="*/ 3 h 1037"/>
                <a:gd name="T42" fmla="*/ 19 w 290"/>
                <a:gd name="T43" fmla="*/ 3 h 1037"/>
                <a:gd name="T44" fmla="*/ 19 w 290"/>
                <a:gd name="T45" fmla="*/ 3 h 1037"/>
                <a:gd name="T46" fmla="*/ 19 w 290"/>
                <a:gd name="T47" fmla="*/ 3 h 1037"/>
                <a:gd name="T48" fmla="*/ 20 w 290"/>
                <a:gd name="T49" fmla="*/ 3 h 1037"/>
                <a:gd name="T50" fmla="*/ 20 w 290"/>
                <a:gd name="T51" fmla="*/ 2 h 1037"/>
                <a:gd name="T52" fmla="*/ 20 w 290"/>
                <a:gd name="T53" fmla="*/ 2 h 1037"/>
                <a:gd name="T54" fmla="*/ 20 w 290"/>
                <a:gd name="T55" fmla="*/ 2 h 1037"/>
                <a:gd name="T56" fmla="*/ 20 w 290"/>
                <a:gd name="T57" fmla="*/ 2 h 1037"/>
                <a:gd name="T58" fmla="*/ 20 w 290"/>
                <a:gd name="T59" fmla="*/ 2 h 1037"/>
                <a:gd name="T60" fmla="*/ 20 w 290"/>
                <a:gd name="T61" fmla="*/ 2 h 1037"/>
                <a:gd name="T62" fmla="*/ 20 w 290"/>
                <a:gd name="T63" fmla="*/ 1 h 1037"/>
                <a:gd name="T64" fmla="*/ 20 w 290"/>
                <a:gd name="T65" fmla="*/ 1 h 1037"/>
                <a:gd name="T66" fmla="*/ 20 w 290"/>
                <a:gd name="T67" fmla="*/ 1 h 1037"/>
                <a:gd name="T68" fmla="*/ 20 w 290"/>
                <a:gd name="T69" fmla="*/ 0 h 1037"/>
                <a:gd name="T70" fmla="*/ 20 w 290"/>
                <a:gd name="T71" fmla="*/ 0 h 1037"/>
                <a:gd name="T72" fmla="*/ 19 w 290"/>
                <a:gd name="T73" fmla="*/ 0 h 1037"/>
                <a:gd name="T74" fmla="*/ 19 w 290"/>
                <a:gd name="T75" fmla="*/ 0 h 1037"/>
                <a:gd name="T76" fmla="*/ 19 w 290"/>
                <a:gd name="T77" fmla="*/ 0 h 1037"/>
                <a:gd name="T78" fmla="*/ 0 w 290"/>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037"/>
                <a:gd name="T122" fmla="*/ 290 w 290"/>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037">
                  <a:moveTo>
                    <a:pt x="0" y="0"/>
                  </a:moveTo>
                  <a:lnTo>
                    <a:pt x="0" y="1037"/>
                  </a:lnTo>
                  <a:lnTo>
                    <a:pt x="270" y="1037"/>
                  </a:lnTo>
                  <a:lnTo>
                    <a:pt x="274" y="1036"/>
                  </a:lnTo>
                  <a:lnTo>
                    <a:pt x="279" y="1035"/>
                  </a:lnTo>
                  <a:lnTo>
                    <a:pt x="282" y="1033"/>
                  </a:lnTo>
                  <a:lnTo>
                    <a:pt x="285" y="1031"/>
                  </a:lnTo>
                  <a:lnTo>
                    <a:pt x="287" y="1027"/>
                  </a:lnTo>
                  <a:lnTo>
                    <a:pt x="289" y="1024"/>
                  </a:lnTo>
                  <a:lnTo>
                    <a:pt x="290" y="1020"/>
                  </a:lnTo>
                  <a:lnTo>
                    <a:pt x="290" y="1016"/>
                  </a:lnTo>
                  <a:lnTo>
                    <a:pt x="290" y="1012"/>
                  </a:lnTo>
                  <a:lnTo>
                    <a:pt x="289" y="1009"/>
                  </a:lnTo>
                  <a:lnTo>
                    <a:pt x="287" y="1004"/>
                  </a:lnTo>
                  <a:lnTo>
                    <a:pt x="285" y="1002"/>
                  </a:lnTo>
                  <a:lnTo>
                    <a:pt x="282" y="999"/>
                  </a:lnTo>
                  <a:lnTo>
                    <a:pt x="279" y="997"/>
                  </a:lnTo>
                  <a:lnTo>
                    <a:pt x="274" y="996"/>
                  </a:lnTo>
                  <a:lnTo>
                    <a:pt x="270" y="996"/>
                  </a:lnTo>
                  <a:lnTo>
                    <a:pt x="41" y="996"/>
                  </a:lnTo>
                  <a:lnTo>
                    <a:pt x="41" y="41"/>
                  </a:lnTo>
                  <a:lnTo>
                    <a:pt x="268" y="41"/>
                  </a:lnTo>
                  <a:lnTo>
                    <a:pt x="271" y="41"/>
                  </a:lnTo>
                  <a:lnTo>
                    <a:pt x="275" y="40"/>
                  </a:lnTo>
                  <a:lnTo>
                    <a:pt x="279" y="38"/>
                  </a:lnTo>
                  <a:lnTo>
                    <a:pt x="282" y="35"/>
                  </a:lnTo>
                  <a:lnTo>
                    <a:pt x="285" y="32"/>
                  </a:lnTo>
                  <a:lnTo>
                    <a:pt x="286" y="29"/>
                  </a:lnTo>
                  <a:lnTo>
                    <a:pt x="288" y="25"/>
                  </a:lnTo>
                  <a:lnTo>
                    <a:pt x="288" y="21"/>
                  </a:lnTo>
                  <a:lnTo>
                    <a:pt x="288" y="17"/>
                  </a:lnTo>
                  <a:lnTo>
                    <a:pt x="286" y="12"/>
                  </a:lnTo>
                  <a:lnTo>
                    <a:pt x="285" y="9"/>
                  </a:lnTo>
                  <a:lnTo>
                    <a:pt x="282" y="6"/>
                  </a:lnTo>
                  <a:lnTo>
                    <a:pt x="279" y="4"/>
                  </a:lnTo>
                  <a:lnTo>
                    <a:pt x="275" y="2"/>
                  </a:lnTo>
                  <a:lnTo>
                    <a:pt x="271" y="1"/>
                  </a:lnTo>
                  <a:lnTo>
                    <a:pt x="268" y="0"/>
                  </a:lnTo>
                  <a:lnTo>
                    <a:pt x="0" y="0"/>
                  </a:lnTo>
                  <a:close/>
                </a:path>
              </a:pathLst>
            </a:custGeom>
            <a:solidFill>
              <a:srgbClr val="AFB8B8"/>
            </a:solidFill>
            <a:ln w="9525">
              <a:noFill/>
              <a:round/>
              <a:headEnd/>
              <a:tailEnd/>
            </a:ln>
          </p:spPr>
          <p:txBody>
            <a:bodyPr/>
            <a:lstStyle/>
            <a:p>
              <a:endParaRPr lang="en-US"/>
            </a:p>
          </p:txBody>
        </p:sp>
        <p:grpSp>
          <p:nvGrpSpPr>
            <p:cNvPr id="59424" name="Group 13"/>
            <p:cNvGrpSpPr>
              <a:grpSpLocks/>
            </p:cNvGrpSpPr>
            <p:nvPr/>
          </p:nvGrpSpPr>
          <p:grpSpPr bwMode="auto">
            <a:xfrm>
              <a:off x="3664" y="706"/>
              <a:ext cx="242" cy="238"/>
              <a:chOff x="3658" y="706"/>
              <a:chExt cx="242" cy="238"/>
            </a:xfrm>
          </p:grpSpPr>
          <p:sp>
            <p:nvSpPr>
              <p:cNvPr id="59425"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AFB8B8"/>
              </a:solidFill>
              <a:ln w="9525">
                <a:noFill/>
                <a:round/>
                <a:headEnd/>
                <a:tailEnd/>
              </a:ln>
            </p:spPr>
            <p:txBody>
              <a:bodyPr/>
              <a:lstStyle/>
              <a:p>
                <a:endParaRPr lang="en-US"/>
              </a:p>
            </p:txBody>
          </p:sp>
          <p:sp>
            <p:nvSpPr>
              <p:cNvPr id="59426" name="Rectangle 15"/>
              <p:cNvSpPr>
                <a:spLocks noChangeArrowheads="1"/>
              </p:cNvSpPr>
              <p:nvPr/>
            </p:nvSpPr>
            <p:spPr bwMode="auto">
              <a:xfrm>
                <a:off x="3663" y="740"/>
                <a:ext cx="232" cy="9"/>
              </a:xfrm>
              <a:prstGeom prst="rect">
                <a:avLst/>
              </a:prstGeom>
              <a:solidFill>
                <a:srgbClr val="AFB8B8"/>
              </a:solidFill>
              <a:ln w="9525">
                <a:noFill/>
                <a:miter lim="800000"/>
                <a:headEnd/>
                <a:tailEnd/>
              </a:ln>
            </p:spPr>
            <p:txBody>
              <a:bodyPr/>
              <a:lstStyle/>
              <a:p>
                <a:endParaRPr lang="en-US" b="0"/>
              </a:p>
            </p:txBody>
          </p:sp>
          <p:sp>
            <p:nvSpPr>
              <p:cNvPr id="59427"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AFB8B8"/>
              </a:solidFill>
              <a:ln w="9525">
                <a:noFill/>
                <a:round/>
                <a:headEnd/>
                <a:tailEnd/>
              </a:ln>
            </p:spPr>
            <p:txBody>
              <a:bodyPr/>
              <a:lstStyle/>
              <a:p>
                <a:endParaRPr lang="en-US"/>
              </a:p>
            </p:txBody>
          </p:sp>
          <p:sp>
            <p:nvSpPr>
              <p:cNvPr id="59428"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AFB8B8"/>
              </a:solidFill>
              <a:ln w="9525">
                <a:noFill/>
                <a:round/>
                <a:headEnd/>
                <a:tailEnd/>
              </a:ln>
            </p:spPr>
            <p:txBody>
              <a:bodyPr/>
              <a:lstStyle/>
              <a:p>
                <a:endParaRPr lang="en-US"/>
              </a:p>
            </p:txBody>
          </p:sp>
          <p:sp>
            <p:nvSpPr>
              <p:cNvPr id="59429"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AFB8B8"/>
              </a:solidFill>
              <a:ln w="9525">
                <a:noFill/>
                <a:round/>
                <a:headEnd/>
                <a:tailEnd/>
              </a:ln>
            </p:spPr>
            <p:txBody>
              <a:bodyPr/>
              <a:lstStyle/>
              <a:p>
                <a:endParaRPr lang="en-US"/>
              </a:p>
            </p:txBody>
          </p:sp>
          <p:sp>
            <p:nvSpPr>
              <p:cNvPr id="59430"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AFB8B8"/>
              </a:solidFill>
              <a:ln w="9525">
                <a:noFill/>
                <a:round/>
                <a:headEnd/>
                <a:tailEnd/>
              </a:ln>
            </p:spPr>
            <p:txBody>
              <a:bodyPr/>
              <a:lstStyle/>
              <a:p>
                <a:endParaRPr lang="en-US"/>
              </a:p>
            </p:txBody>
          </p:sp>
          <p:sp>
            <p:nvSpPr>
              <p:cNvPr id="59431"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59432"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AFB8B8"/>
              </a:solidFill>
              <a:ln w="9525">
                <a:noFill/>
                <a:round/>
                <a:headEnd/>
                <a:tailEnd/>
              </a:ln>
            </p:spPr>
            <p:txBody>
              <a:bodyPr/>
              <a:lstStyle/>
              <a:p>
                <a:endParaRPr lang="en-US"/>
              </a:p>
            </p:txBody>
          </p:sp>
          <p:sp>
            <p:nvSpPr>
              <p:cNvPr id="59433"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AFB8B8"/>
              </a:solidFill>
              <a:ln w="9525">
                <a:noFill/>
                <a:round/>
                <a:headEnd/>
                <a:tailEnd/>
              </a:ln>
            </p:spPr>
            <p:txBody>
              <a:bodyPr/>
              <a:lstStyle/>
              <a:p>
                <a:endParaRPr lang="en-US"/>
              </a:p>
            </p:txBody>
          </p:sp>
          <p:sp>
            <p:nvSpPr>
              <p:cNvPr id="59434"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AFB8B8"/>
              </a:solidFill>
              <a:ln w="9525">
                <a:noFill/>
                <a:round/>
                <a:headEnd/>
                <a:tailEnd/>
              </a:ln>
            </p:spPr>
            <p:txBody>
              <a:bodyPr/>
              <a:lstStyle/>
              <a:p>
                <a:endParaRPr lang="en-US"/>
              </a:p>
            </p:txBody>
          </p:sp>
          <p:sp>
            <p:nvSpPr>
              <p:cNvPr id="59435"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AFB8B8"/>
              </a:solidFill>
              <a:ln w="9525">
                <a:noFill/>
                <a:round/>
                <a:headEnd/>
                <a:tailEnd/>
              </a:ln>
            </p:spPr>
            <p:txBody>
              <a:bodyPr/>
              <a:lstStyle/>
              <a:p>
                <a:endParaRPr lang="en-US"/>
              </a:p>
            </p:txBody>
          </p:sp>
        </p:grpSp>
      </p:grpSp>
      <p:grpSp>
        <p:nvGrpSpPr>
          <p:cNvPr id="59401" name="Group 25"/>
          <p:cNvGrpSpPr>
            <a:grpSpLocks/>
          </p:cNvGrpSpPr>
          <p:nvPr/>
        </p:nvGrpSpPr>
        <p:grpSpPr bwMode="auto">
          <a:xfrm>
            <a:off x="5143500" y="2282825"/>
            <a:ext cx="661988" cy="679450"/>
            <a:chOff x="3451" y="1425"/>
            <a:chExt cx="506" cy="519"/>
          </a:xfrm>
        </p:grpSpPr>
        <p:sp>
          <p:nvSpPr>
            <p:cNvPr id="59418" name="Freeform 26"/>
            <p:cNvSpPr>
              <a:spLocks/>
            </p:cNvSpPr>
            <p:nvPr/>
          </p:nvSpPr>
          <p:spPr bwMode="auto">
            <a:xfrm>
              <a:off x="3812" y="1425"/>
              <a:ext cx="145" cy="519"/>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AFB8B8"/>
            </a:solidFill>
            <a:ln w="9525">
              <a:noFill/>
              <a:round/>
              <a:headEnd/>
              <a:tailEnd/>
            </a:ln>
          </p:spPr>
          <p:txBody>
            <a:bodyPr/>
            <a:lstStyle/>
            <a:p>
              <a:endParaRPr lang="en-US"/>
            </a:p>
          </p:txBody>
        </p:sp>
        <p:sp>
          <p:nvSpPr>
            <p:cNvPr id="59419" name="Freeform 27"/>
            <p:cNvSpPr>
              <a:spLocks/>
            </p:cNvSpPr>
            <p:nvPr/>
          </p:nvSpPr>
          <p:spPr bwMode="auto">
            <a:xfrm>
              <a:off x="3451" y="1425"/>
              <a:ext cx="146" cy="519"/>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AFB8B8"/>
            </a:solidFill>
            <a:ln w="9525">
              <a:noFill/>
              <a:round/>
              <a:headEnd/>
              <a:tailEnd/>
            </a:ln>
          </p:spPr>
          <p:txBody>
            <a:bodyPr/>
            <a:lstStyle/>
            <a:p>
              <a:endParaRPr lang="en-US"/>
            </a:p>
          </p:txBody>
        </p:sp>
        <p:sp>
          <p:nvSpPr>
            <p:cNvPr id="59420" name="Freeform 28"/>
            <p:cNvSpPr>
              <a:spLocks/>
            </p:cNvSpPr>
            <p:nvPr/>
          </p:nvSpPr>
          <p:spPr bwMode="auto">
            <a:xfrm>
              <a:off x="3675" y="1849"/>
              <a:ext cx="56" cy="56"/>
            </a:xfrm>
            <a:custGeom>
              <a:avLst/>
              <a:gdLst>
                <a:gd name="T0" fmla="*/ 14 w 111"/>
                <a:gd name="T1" fmla="*/ 7 h 112"/>
                <a:gd name="T2" fmla="*/ 14 w 111"/>
                <a:gd name="T3" fmla="*/ 7 h 112"/>
                <a:gd name="T4" fmla="*/ 14 w 111"/>
                <a:gd name="T5" fmla="*/ 6 h 112"/>
                <a:gd name="T6" fmla="*/ 14 w 111"/>
                <a:gd name="T7" fmla="*/ 5 h 112"/>
                <a:gd name="T8" fmla="*/ 14 w 111"/>
                <a:gd name="T9" fmla="*/ 5 h 112"/>
                <a:gd name="T10" fmla="*/ 13 w 111"/>
                <a:gd name="T11" fmla="*/ 4 h 112"/>
                <a:gd name="T12" fmla="*/ 12 w 111"/>
                <a:gd name="T13" fmla="*/ 3 h 112"/>
                <a:gd name="T14" fmla="*/ 11 w 111"/>
                <a:gd name="T15" fmla="*/ 2 h 112"/>
                <a:gd name="T16" fmla="*/ 10 w 111"/>
                <a:gd name="T17" fmla="*/ 1 h 112"/>
                <a:gd name="T18" fmla="*/ 9 w 111"/>
                <a:gd name="T19" fmla="*/ 1 h 112"/>
                <a:gd name="T20" fmla="*/ 9 w 111"/>
                <a:gd name="T21" fmla="*/ 1 h 112"/>
                <a:gd name="T22" fmla="*/ 8 w 111"/>
                <a:gd name="T23" fmla="*/ 1 h 112"/>
                <a:gd name="T24" fmla="*/ 7 w 111"/>
                <a:gd name="T25" fmla="*/ 0 h 112"/>
                <a:gd name="T26" fmla="*/ 7 w 111"/>
                <a:gd name="T27" fmla="*/ 1 h 112"/>
                <a:gd name="T28" fmla="*/ 6 w 111"/>
                <a:gd name="T29" fmla="*/ 1 h 112"/>
                <a:gd name="T30" fmla="*/ 5 w 111"/>
                <a:gd name="T31" fmla="*/ 1 h 112"/>
                <a:gd name="T32" fmla="*/ 5 w 111"/>
                <a:gd name="T33" fmla="*/ 1 h 112"/>
                <a:gd name="T34" fmla="*/ 3 w 111"/>
                <a:gd name="T35" fmla="*/ 2 h 112"/>
                <a:gd name="T36" fmla="*/ 2 w 111"/>
                <a:gd name="T37" fmla="*/ 3 h 112"/>
                <a:gd name="T38" fmla="*/ 2 w 111"/>
                <a:gd name="T39" fmla="*/ 4 h 112"/>
                <a:gd name="T40" fmla="*/ 1 w 111"/>
                <a:gd name="T41" fmla="*/ 5 h 112"/>
                <a:gd name="T42" fmla="*/ 1 w 111"/>
                <a:gd name="T43" fmla="*/ 5 h 112"/>
                <a:gd name="T44" fmla="*/ 1 w 111"/>
                <a:gd name="T45" fmla="*/ 6 h 112"/>
                <a:gd name="T46" fmla="*/ 0 w 111"/>
                <a:gd name="T47" fmla="*/ 7 h 112"/>
                <a:gd name="T48" fmla="*/ 0 w 111"/>
                <a:gd name="T49" fmla="*/ 7 h 112"/>
                <a:gd name="T50" fmla="*/ 0 w 111"/>
                <a:gd name="T51" fmla="*/ 7 h 112"/>
                <a:gd name="T52" fmla="*/ 1 w 111"/>
                <a:gd name="T53" fmla="*/ 9 h 112"/>
                <a:gd name="T54" fmla="*/ 1 w 111"/>
                <a:gd name="T55" fmla="*/ 9 h 112"/>
                <a:gd name="T56" fmla="*/ 1 w 111"/>
                <a:gd name="T57" fmla="*/ 10 h 112"/>
                <a:gd name="T58" fmla="*/ 2 w 111"/>
                <a:gd name="T59" fmla="*/ 11 h 112"/>
                <a:gd name="T60" fmla="*/ 2 w 111"/>
                <a:gd name="T61" fmla="*/ 12 h 112"/>
                <a:gd name="T62" fmla="*/ 3 w 111"/>
                <a:gd name="T63" fmla="*/ 13 h 112"/>
                <a:gd name="T64" fmla="*/ 5 w 111"/>
                <a:gd name="T65" fmla="*/ 14 h 112"/>
                <a:gd name="T66" fmla="*/ 5 w 111"/>
                <a:gd name="T67" fmla="*/ 14 h 112"/>
                <a:gd name="T68" fmla="*/ 6 w 111"/>
                <a:gd name="T69" fmla="*/ 14 h 112"/>
                <a:gd name="T70" fmla="*/ 7 w 111"/>
                <a:gd name="T71" fmla="*/ 14 h 112"/>
                <a:gd name="T72" fmla="*/ 7 w 111"/>
                <a:gd name="T73" fmla="*/ 14 h 112"/>
                <a:gd name="T74" fmla="*/ 8 w 111"/>
                <a:gd name="T75" fmla="*/ 14 h 112"/>
                <a:gd name="T76" fmla="*/ 9 w 111"/>
                <a:gd name="T77" fmla="*/ 14 h 112"/>
                <a:gd name="T78" fmla="*/ 9 w 111"/>
                <a:gd name="T79" fmla="*/ 14 h 112"/>
                <a:gd name="T80" fmla="*/ 10 w 111"/>
                <a:gd name="T81" fmla="*/ 14 h 112"/>
                <a:gd name="T82" fmla="*/ 11 w 111"/>
                <a:gd name="T83" fmla="*/ 13 h 112"/>
                <a:gd name="T84" fmla="*/ 12 w 111"/>
                <a:gd name="T85" fmla="*/ 12 h 112"/>
                <a:gd name="T86" fmla="*/ 13 w 111"/>
                <a:gd name="T87" fmla="*/ 11 h 112"/>
                <a:gd name="T88" fmla="*/ 14 w 111"/>
                <a:gd name="T89" fmla="*/ 10 h 112"/>
                <a:gd name="T90" fmla="*/ 14 w 111"/>
                <a:gd name="T91" fmla="*/ 9 h 112"/>
                <a:gd name="T92" fmla="*/ 14 w 111"/>
                <a:gd name="T93" fmla="*/ 9 h 112"/>
                <a:gd name="T94" fmla="*/ 14 w 111"/>
                <a:gd name="T95" fmla="*/ 7 h 112"/>
                <a:gd name="T96" fmla="*/ 14 w 111"/>
                <a:gd name="T97" fmla="*/ 7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1"/>
                <a:gd name="T148" fmla="*/ 0 h 112"/>
                <a:gd name="T149" fmla="*/ 111 w 111"/>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1" h="112">
                  <a:moveTo>
                    <a:pt x="111" y="56"/>
                  </a:moveTo>
                  <a:lnTo>
                    <a:pt x="111" y="50"/>
                  </a:lnTo>
                  <a:lnTo>
                    <a:pt x="110" y="45"/>
                  </a:lnTo>
                  <a:lnTo>
                    <a:pt x="109" y="40"/>
                  </a:lnTo>
                  <a:lnTo>
                    <a:pt x="107" y="34"/>
                  </a:lnTo>
                  <a:lnTo>
                    <a:pt x="102" y="25"/>
                  </a:lnTo>
                  <a:lnTo>
                    <a:pt x="94" y="17"/>
                  </a:lnTo>
                  <a:lnTo>
                    <a:pt x="87" y="9"/>
                  </a:lnTo>
                  <a:lnTo>
                    <a:pt x="77" y="5"/>
                  </a:lnTo>
                  <a:lnTo>
                    <a:pt x="72" y="3"/>
                  </a:lnTo>
                  <a:lnTo>
                    <a:pt x="67" y="1"/>
                  </a:lnTo>
                  <a:lnTo>
                    <a:pt x="61" y="1"/>
                  </a:lnTo>
                  <a:lnTo>
                    <a:pt x="55" y="0"/>
                  </a:lnTo>
                  <a:lnTo>
                    <a:pt x="49" y="1"/>
                  </a:lnTo>
                  <a:lnTo>
                    <a:pt x="44" y="1"/>
                  </a:lnTo>
                  <a:lnTo>
                    <a:pt x="39" y="3"/>
                  </a:lnTo>
                  <a:lnTo>
                    <a:pt x="33" y="5"/>
                  </a:lnTo>
                  <a:lnTo>
                    <a:pt x="24" y="9"/>
                  </a:lnTo>
                  <a:lnTo>
                    <a:pt x="16" y="17"/>
                  </a:lnTo>
                  <a:lnTo>
                    <a:pt x="9" y="25"/>
                  </a:lnTo>
                  <a:lnTo>
                    <a:pt x="4" y="34"/>
                  </a:lnTo>
                  <a:lnTo>
                    <a:pt x="2" y="40"/>
                  </a:lnTo>
                  <a:lnTo>
                    <a:pt x="1" y="45"/>
                  </a:lnTo>
                  <a:lnTo>
                    <a:pt x="0" y="50"/>
                  </a:lnTo>
                  <a:lnTo>
                    <a:pt x="0" y="56"/>
                  </a:lnTo>
                  <a:lnTo>
                    <a:pt x="0" y="62"/>
                  </a:lnTo>
                  <a:lnTo>
                    <a:pt x="1" y="67"/>
                  </a:lnTo>
                  <a:lnTo>
                    <a:pt x="2" y="72"/>
                  </a:lnTo>
                  <a:lnTo>
                    <a:pt x="4" y="77"/>
                  </a:lnTo>
                  <a:lnTo>
                    <a:pt x="9" y="87"/>
                  </a:lnTo>
                  <a:lnTo>
                    <a:pt x="16" y="95"/>
                  </a:lnTo>
                  <a:lnTo>
                    <a:pt x="24" y="102"/>
                  </a:lnTo>
                  <a:lnTo>
                    <a:pt x="33" y="108"/>
                  </a:lnTo>
                  <a:lnTo>
                    <a:pt x="39" y="109"/>
                  </a:lnTo>
                  <a:lnTo>
                    <a:pt x="44" y="111"/>
                  </a:lnTo>
                  <a:lnTo>
                    <a:pt x="49" y="112"/>
                  </a:lnTo>
                  <a:lnTo>
                    <a:pt x="55" y="112"/>
                  </a:lnTo>
                  <a:lnTo>
                    <a:pt x="61" y="112"/>
                  </a:lnTo>
                  <a:lnTo>
                    <a:pt x="67" y="111"/>
                  </a:lnTo>
                  <a:lnTo>
                    <a:pt x="72" y="109"/>
                  </a:lnTo>
                  <a:lnTo>
                    <a:pt x="77" y="108"/>
                  </a:lnTo>
                  <a:lnTo>
                    <a:pt x="87" y="102"/>
                  </a:lnTo>
                  <a:lnTo>
                    <a:pt x="94" y="95"/>
                  </a:lnTo>
                  <a:lnTo>
                    <a:pt x="102" y="87"/>
                  </a:lnTo>
                  <a:lnTo>
                    <a:pt x="107" y="77"/>
                  </a:lnTo>
                  <a:lnTo>
                    <a:pt x="109" y="72"/>
                  </a:lnTo>
                  <a:lnTo>
                    <a:pt x="110" y="67"/>
                  </a:lnTo>
                  <a:lnTo>
                    <a:pt x="111" y="62"/>
                  </a:lnTo>
                  <a:lnTo>
                    <a:pt x="111" y="56"/>
                  </a:lnTo>
                  <a:close/>
                </a:path>
              </a:pathLst>
            </a:custGeom>
            <a:solidFill>
              <a:srgbClr val="AFB8B8"/>
            </a:solidFill>
            <a:ln w="9525">
              <a:noFill/>
              <a:round/>
              <a:headEnd/>
              <a:tailEnd/>
            </a:ln>
          </p:spPr>
          <p:txBody>
            <a:bodyPr/>
            <a:lstStyle/>
            <a:p>
              <a:endParaRPr lang="en-US"/>
            </a:p>
          </p:txBody>
        </p:sp>
        <p:sp>
          <p:nvSpPr>
            <p:cNvPr id="59421" name="Freeform 29"/>
            <p:cNvSpPr>
              <a:spLocks/>
            </p:cNvSpPr>
            <p:nvPr/>
          </p:nvSpPr>
          <p:spPr bwMode="auto">
            <a:xfrm>
              <a:off x="3589" y="1491"/>
              <a:ext cx="227" cy="298"/>
            </a:xfrm>
            <a:custGeom>
              <a:avLst/>
              <a:gdLst>
                <a:gd name="T0" fmla="*/ 27 w 455"/>
                <a:gd name="T1" fmla="*/ 75 h 596"/>
                <a:gd name="T2" fmla="*/ 26 w 455"/>
                <a:gd name="T3" fmla="*/ 74 h 596"/>
                <a:gd name="T4" fmla="*/ 25 w 455"/>
                <a:gd name="T5" fmla="*/ 72 h 596"/>
                <a:gd name="T6" fmla="*/ 26 w 455"/>
                <a:gd name="T7" fmla="*/ 65 h 596"/>
                <a:gd name="T8" fmla="*/ 28 w 455"/>
                <a:gd name="T9" fmla="*/ 58 h 596"/>
                <a:gd name="T10" fmla="*/ 31 w 455"/>
                <a:gd name="T11" fmla="*/ 53 h 596"/>
                <a:gd name="T12" fmla="*/ 35 w 455"/>
                <a:gd name="T13" fmla="*/ 49 h 596"/>
                <a:gd name="T14" fmla="*/ 42 w 455"/>
                <a:gd name="T15" fmla="*/ 44 h 596"/>
                <a:gd name="T16" fmla="*/ 46 w 455"/>
                <a:gd name="T17" fmla="*/ 40 h 596"/>
                <a:gd name="T18" fmla="*/ 49 w 455"/>
                <a:gd name="T19" fmla="*/ 37 h 596"/>
                <a:gd name="T20" fmla="*/ 50 w 455"/>
                <a:gd name="T21" fmla="*/ 34 h 596"/>
                <a:gd name="T22" fmla="*/ 51 w 455"/>
                <a:gd name="T23" fmla="*/ 28 h 596"/>
                <a:gd name="T24" fmla="*/ 51 w 455"/>
                <a:gd name="T25" fmla="*/ 21 h 596"/>
                <a:gd name="T26" fmla="*/ 49 w 455"/>
                <a:gd name="T27" fmla="*/ 15 h 596"/>
                <a:gd name="T28" fmla="*/ 45 w 455"/>
                <a:gd name="T29" fmla="*/ 10 h 596"/>
                <a:gd name="T30" fmla="*/ 40 w 455"/>
                <a:gd name="T31" fmla="*/ 7 h 596"/>
                <a:gd name="T32" fmla="*/ 33 w 455"/>
                <a:gd name="T33" fmla="*/ 5 h 596"/>
                <a:gd name="T34" fmla="*/ 26 w 455"/>
                <a:gd name="T35" fmla="*/ 5 h 596"/>
                <a:gd name="T36" fmla="*/ 19 w 455"/>
                <a:gd name="T37" fmla="*/ 7 h 596"/>
                <a:gd name="T38" fmla="*/ 13 w 455"/>
                <a:gd name="T39" fmla="*/ 10 h 596"/>
                <a:gd name="T40" fmla="*/ 9 w 455"/>
                <a:gd name="T41" fmla="*/ 15 h 596"/>
                <a:gd name="T42" fmla="*/ 6 w 455"/>
                <a:gd name="T43" fmla="*/ 21 h 596"/>
                <a:gd name="T44" fmla="*/ 5 w 455"/>
                <a:gd name="T45" fmla="*/ 28 h 596"/>
                <a:gd name="T46" fmla="*/ 4 w 455"/>
                <a:gd name="T47" fmla="*/ 29 h 596"/>
                <a:gd name="T48" fmla="*/ 3 w 455"/>
                <a:gd name="T49" fmla="*/ 30 h 596"/>
                <a:gd name="T50" fmla="*/ 2 w 455"/>
                <a:gd name="T51" fmla="*/ 30 h 596"/>
                <a:gd name="T52" fmla="*/ 0 w 455"/>
                <a:gd name="T53" fmla="*/ 30 h 596"/>
                <a:gd name="T54" fmla="*/ 0 w 455"/>
                <a:gd name="T55" fmla="*/ 29 h 596"/>
                <a:gd name="T56" fmla="*/ 0 w 455"/>
                <a:gd name="T57" fmla="*/ 25 h 596"/>
                <a:gd name="T58" fmla="*/ 0 w 455"/>
                <a:gd name="T59" fmla="*/ 21 h 596"/>
                <a:gd name="T60" fmla="*/ 2 w 455"/>
                <a:gd name="T61" fmla="*/ 18 h 596"/>
                <a:gd name="T62" fmla="*/ 4 w 455"/>
                <a:gd name="T63" fmla="*/ 13 h 596"/>
                <a:gd name="T64" fmla="*/ 8 w 455"/>
                <a:gd name="T65" fmla="*/ 9 h 596"/>
                <a:gd name="T66" fmla="*/ 13 w 455"/>
                <a:gd name="T67" fmla="*/ 5 h 596"/>
                <a:gd name="T68" fmla="*/ 17 w 455"/>
                <a:gd name="T69" fmla="*/ 2 h 596"/>
                <a:gd name="T70" fmla="*/ 21 w 455"/>
                <a:gd name="T71" fmla="*/ 1 h 596"/>
                <a:gd name="T72" fmla="*/ 25 w 455"/>
                <a:gd name="T73" fmla="*/ 1 h 596"/>
                <a:gd name="T74" fmla="*/ 31 w 455"/>
                <a:gd name="T75" fmla="*/ 1 h 596"/>
                <a:gd name="T76" fmla="*/ 39 w 455"/>
                <a:gd name="T77" fmla="*/ 2 h 596"/>
                <a:gd name="T78" fmla="*/ 46 w 455"/>
                <a:gd name="T79" fmla="*/ 5 h 596"/>
                <a:gd name="T80" fmla="*/ 52 w 455"/>
                <a:gd name="T81" fmla="*/ 11 h 596"/>
                <a:gd name="T82" fmla="*/ 54 w 455"/>
                <a:gd name="T83" fmla="*/ 14 h 596"/>
                <a:gd name="T84" fmla="*/ 55 w 455"/>
                <a:gd name="T85" fmla="*/ 18 h 596"/>
                <a:gd name="T86" fmla="*/ 56 w 455"/>
                <a:gd name="T87" fmla="*/ 21 h 596"/>
                <a:gd name="T88" fmla="*/ 56 w 455"/>
                <a:gd name="T89" fmla="*/ 26 h 596"/>
                <a:gd name="T90" fmla="*/ 56 w 455"/>
                <a:gd name="T91" fmla="*/ 33 h 596"/>
                <a:gd name="T92" fmla="*/ 54 w 455"/>
                <a:gd name="T93" fmla="*/ 38 h 596"/>
                <a:gd name="T94" fmla="*/ 51 w 455"/>
                <a:gd name="T95" fmla="*/ 42 h 596"/>
                <a:gd name="T96" fmla="*/ 48 w 455"/>
                <a:gd name="T97" fmla="*/ 46 h 596"/>
                <a:gd name="T98" fmla="*/ 40 w 455"/>
                <a:gd name="T99" fmla="*/ 51 h 596"/>
                <a:gd name="T100" fmla="*/ 36 w 455"/>
                <a:gd name="T101" fmla="*/ 55 h 596"/>
                <a:gd name="T102" fmla="*/ 33 w 455"/>
                <a:gd name="T103" fmla="*/ 59 h 596"/>
                <a:gd name="T104" fmla="*/ 32 w 455"/>
                <a:gd name="T105" fmla="*/ 63 h 596"/>
                <a:gd name="T106" fmla="*/ 31 w 455"/>
                <a:gd name="T107" fmla="*/ 70 h 596"/>
                <a:gd name="T108" fmla="*/ 30 w 455"/>
                <a:gd name="T109" fmla="*/ 73 h 596"/>
                <a:gd name="T110" fmla="*/ 29 w 455"/>
                <a:gd name="T111" fmla="*/ 75 h 596"/>
                <a:gd name="T112" fmla="*/ 28 w 455"/>
                <a:gd name="T113" fmla="*/ 75 h 5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596"/>
                <a:gd name="T173" fmla="*/ 455 w 455"/>
                <a:gd name="T174" fmla="*/ 596 h 59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596">
                  <a:moveTo>
                    <a:pt x="227" y="596"/>
                  </a:moveTo>
                  <a:lnTo>
                    <a:pt x="223" y="596"/>
                  </a:lnTo>
                  <a:lnTo>
                    <a:pt x="219" y="594"/>
                  </a:lnTo>
                  <a:lnTo>
                    <a:pt x="216" y="593"/>
                  </a:lnTo>
                  <a:lnTo>
                    <a:pt x="213" y="590"/>
                  </a:lnTo>
                  <a:lnTo>
                    <a:pt x="211" y="587"/>
                  </a:lnTo>
                  <a:lnTo>
                    <a:pt x="209" y="584"/>
                  </a:lnTo>
                  <a:lnTo>
                    <a:pt x="208" y="580"/>
                  </a:lnTo>
                  <a:lnTo>
                    <a:pt x="207" y="575"/>
                  </a:lnTo>
                  <a:lnTo>
                    <a:pt x="208" y="553"/>
                  </a:lnTo>
                  <a:lnTo>
                    <a:pt x="210" y="533"/>
                  </a:lnTo>
                  <a:lnTo>
                    <a:pt x="213" y="515"/>
                  </a:lnTo>
                  <a:lnTo>
                    <a:pt x="217" y="497"/>
                  </a:lnTo>
                  <a:lnTo>
                    <a:pt x="222" y="481"/>
                  </a:lnTo>
                  <a:lnTo>
                    <a:pt x="229" y="466"/>
                  </a:lnTo>
                  <a:lnTo>
                    <a:pt x="236" y="453"/>
                  </a:lnTo>
                  <a:lnTo>
                    <a:pt x="244" y="440"/>
                  </a:lnTo>
                  <a:lnTo>
                    <a:pt x="253" y="429"/>
                  </a:lnTo>
                  <a:lnTo>
                    <a:pt x="262" y="418"/>
                  </a:lnTo>
                  <a:lnTo>
                    <a:pt x="271" y="409"/>
                  </a:lnTo>
                  <a:lnTo>
                    <a:pt x="281" y="399"/>
                  </a:lnTo>
                  <a:lnTo>
                    <a:pt x="301" y="383"/>
                  </a:lnTo>
                  <a:lnTo>
                    <a:pt x="322" y="367"/>
                  </a:lnTo>
                  <a:lnTo>
                    <a:pt x="340" y="353"/>
                  </a:lnTo>
                  <a:lnTo>
                    <a:pt x="357" y="340"/>
                  </a:lnTo>
                  <a:lnTo>
                    <a:pt x="365" y="332"/>
                  </a:lnTo>
                  <a:lnTo>
                    <a:pt x="373" y="325"/>
                  </a:lnTo>
                  <a:lnTo>
                    <a:pt x="379" y="317"/>
                  </a:lnTo>
                  <a:lnTo>
                    <a:pt x="387" y="308"/>
                  </a:lnTo>
                  <a:lnTo>
                    <a:pt x="392" y="299"/>
                  </a:lnTo>
                  <a:lnTo>
                    <a:pt x="398" y="288"/>
                  </a:lnTo>
                  <a:lnTo>
                    <a:pt x="402" y="278"/>
                  </a:lnTo>
                  <a:lnTo>
                    <a:pt x="407" y="266"/>
                  </a:lnTo>
                  <a:lnTo>
                    <a:pt x="410" y="253"/>
                  </a:lnTo>
                  <a:lnTo>
                    <a:pt x="412" y="239"/>
                  </a:lnTo>
                  <a:lnTo>
                    <a:pt x="414" y="224"/>
                  </a:lnTo>
                  <a:lnTo>
                    <a:pt x="414" y="208"/>
                  </a:lnTo>
                  <a:lnTo>
                    <a:pt x="413" y="190"/>
                  </a:lnTo>
                  <a:lnTo>
                    <a:pt x="411" y="172"/>
                  </a:lnTo>
                  <a:lnTo>
                    <a:pt x="407" y="156"/>
                  </a:lnTo>
                  <a:lnTo>
                    <a:pt x="400" y="141"/>
                  </a:lnTo>
                  <a:lnTo>
                    <a:pt x="393" y="126"/>
                  </a:lnTo>
                  <a:lnTo>
                    <a:pt x="384" y="111"/>
                  </a:lnTo>
                  <a:lnTo>
                    <a:pt x="373" y="99"/>
                  </a:lnTo>
                  <a:lnTo>
                    <a:pt x="362" y="87"/>
                  </a:lnTo>
                  <a:lnTo>
                    <a:pt x="349" y="77"/>
                  </a:lnTo>
                  <a:lnTo>
                    <a:pt x="334" y="67"/>
                  </a:lnTo>
                  <a:lnTo>
                    <a:pt x="320" y="60"/>
                  </a:lnTo>
                  <a:lnTo>
                    <a:pt x="303" y="53"/>
                  </a:lnTo>
                  <a:lnTo>
                    <a:pt x="285" y="47"/>
                  </a:lnTo>
                  <a:lnTo>
                    <a:pt x="267" y="44"/>
                  </a:lnTo>
                  <a:lnTo>
                    <a:pt x="247" y="41"/>
                  </a:lnTo>
                  <a:lnTo>
                    <a:pt x="227" y="41"/>
                  </a:lnTo>
                  <a:lnTo>
                    <a:pt x="209" y="42"/>
                  </a:lnTo>
                  <a:lnTo>
                    <a:pt x="190" y="44"/>
                  </a:lnTo>
                  <a:lnTo>
                    <a:pt x="172" y="49"/>
                  </a:lnTo>
                  <a:lnTo>
                    <a:pt x="154" y="56"/>
                  </a:lnTo>
                  <a:lnTo>
                    <a:pt x="138" y="63"/>
                  </a:lnTo>
                  <a:lnTo>
                    <a:pt x="123" y="73"/>
                  </a:lnTo>
                  <a:lnTo>
                    <a:pt x="108" y="83"/>
                  </a:lnTo>
                  <a:lnTo>
                    <a:pt x="95" y="96"/>
                  </a:lnTo>
                  <a:lnTo>
                    <a:pt x="83" y="109"/>
                  </a:lnTo>
                  <a:lnTo>
                    <a:pt x="72" y="123"/>
                  </a:lnTo>
                  <a:lnTo>
                    <a:pt x="63" y="139"/>
                  </a:lnTo>
                  <a:lnTo>
                    <a:pt x="56" y="155"/>
                  </a:lnTo>
                  <a:lnTo>
                    <a:pt x="49" y="172"/>
                  </a:lnTo>
                  <a:lnTo>
                    <a:pt x="44" y="190"/>
                  </a:lnTo>
                  <a:lnTo>
                    <a:pt x="41" y="209"/>
                  </a:lnTo>
                  <a:lnTo>
                    <a:pt x="41" y="228"/>
                  </a:lnTo>
                  <a:lnTo>
                    <a:pt x="40" y="232"/>
                  </a:lnTo>
                  <a:lnTo>
                    <a:pt x="39" y="236"/>
                  </a:lnTo>
                  <a:lnTo>
                    <a:pt x="37" y="239"/>
                  </a:lnTo>
                  <a:lnTo>
                    <a:pt x="35" y="242"/>
                  </a:lnTo>
                  <a:lnTo>
                    <a:pt x="32" y="244"/>
                  </a:lnTo>
                  <a:lnTo>
                    <a:pt x="28" y="246"/>
                  </a:lnTo>
                  <a:lnTo>
                    <a:pt x="24" y="247"/>
                  </a:lnTo>
                  <a:lnTo>
                    <a:pt x="20" y="247"/>
                  </a:lnTo>
                  <a:lnTo>
                    <a:pt x="16" y="247"/>
                  </a:lnTo>
                  <a:lnTo>
                    <a:pt x="13" y="246"/>
                  </a:lnTo>
                  <a:lnTo>
                    <a:pt x="9" y="244"/>
                  </a:lnTo>
                  <a:lnTo>
                    <a:pt x="5" y="242"/>
                  </a:lnTo>
                  <a:lnTo>
                    <a:pt x="3" y="239"/>
                  </a:lnTo>
                  <a:lnTo>
                    <a:pt x="1" y="236"/>
                  </a:lnTo>
                  <a:lnTo>
                    <a:pt x="0" y="232"/>
                  </a:lnTo>
                  <a:lnTo>
                    <a:pt x="0" y="228"/>
                  </a:lnTo>
                  <a:lnTo>
                    <a:pt x="0" y="216"/>
                  </a:lnTo>
                  <a:lnTo>
                    <a:pt x="1" y="205"/>
                  </a:lnTo>
                  <a:lnTo>
                    <a:pt x="2" y="193"/>
                  </a:lnTo>
                  <a:lnTo>
                    <a:pt x="4" y="181"/>
                  </a:lnTo>
                  <a:lnTo>
                    <a:pt x="6" y="171"/>
                  </a:lnTo>
                  <a:lnTo>
                    <a:pt x="10" y="159"/>
                  </a:lnTo>
                  <a:lnTo>
                    <a:pt x="14" y="149"/>
                  </a:lnTo>
                  <a:lnTo>
                    <a:pt x="18" y="139"/>
                  </a:lnTo>
                  <a:lnTo>
                    <a:pt x="22" y="129"/>
                  </a:lnTo>
                  <a:lnTo>
                    <a:pt x="27" y="120"/>
                  </a:lnTo>
                  <a:lnTo>
                    <a:pt x="33" y="109"/>
                  </a:lnTo>
                  <a:lnTo>
                    <a:pt x="39" y="101"/>
                  </a:lnTo>
                  <a:lnTo>
                    <a:pt x="51" y="83"/>
                  </a:lnTo>
                  <a:lnTo>
                    <a:pt x="66" y="66"/>
                  </a:lnTo>
                  <a:lnTo>
                    <a:pt x="83" y="52"/>
                  </a:lnTo>
                  <a:lnTo>
                    <a:pt x="100" y="39"/>
                  </a:lnTo>
                  <a:lnTo>
                    <a:pt x="109" y="33"/>
                  </a:lnTo>
                  <a:lnTo>
                    <a:pt x="119" y="27"/>
                  </a:lnTo>
                  <a:lnTo>
                    <a:pt x="129" y="22"/>
                  </a:lnTo>
                  <a:lnTo>
                    <a:pt x="138" y="18"/>
                  </a:lnTo>
                  <a:lnTo>
                    <a:pt x="149" y="14"/>
                  </a:lnTo>
                  <a:lnTo>
                    <a:pt x="159" y="11"/>
                  </a:lnTo>
                  <a:lnTo>
                    <a:pt x="171" y="8"/>
                  </a:lnTo>
                  <a:lnTo>
                    <a:pt x="181" y="4"/>
                  </a:lnTo>
                  <a:lnTo>
                    <a:pt x="193" y="2"/>
                  </a:lnTo>
                  <a:lnTo>
                    <a:pt x="204" y="1"/>
                  </a:lnTo>
                  <a:lnTo>
                    <a:pt x="216" y="0"/>
                  </a:lnTo>
                  <a:lnTo>
                    <a:pt x="227" y="0"/>
                  </a:lnTo>
                  <a:lnTo>
                    <a:pt x="252" y="1"/>
                  </a:lnTo>
                  <a:lnTo>
                    <a:pt x="275" y="4"/>
                  </a:lnTo>
                  <a:lnTo>
                    <a:pt x="298" y="9"/>
                  </a:lnTo>
                  <a:lnTo>
                    <a:pt x="319" y="16"/>
                  </a:lnTo>
                  <a:lnTo>
                    <a:pt x="339" y="24"/>
                  </a:lnTo>
                  <a:lnTo>
                    <a:pt x="357" y="34"/>
                  </a:lnTo>
                  <a:lnTo>
                    <a:pt x="374" y="45"/>
                  </a:lnTo>
                  <a:lnTo>
                    <a:pt x="391" y="59"/>
                  </a:lnTo>
                  <a:lnTo>
                    <a:pt x="405" y="74"/>
                  </a:lnTo>
                  <a:lnTo>
                    <a:pt x="417" y="89"/>
                  </a:lnTo>
                  <a:lnTo>
                    <a:pt x="423" y="98"/>
                  </a:lnTo>
                  <a:lnTo>
                    <a:pt x="429" y="106"/>
                  </a:lnTo>
                  <a:lnTo>
                    <a:pt x="434" y="115"/>
                  </a:lnTo>
                  <a:lnTo>
                    <a:pt x="438" y="125"/>
                  </a:lnTo>
                  <a:lnTo>
                    <a:pt x="441" y="134"/>
                  </a:lnTo>
                  <a:lnTo>
                    <a:pt x="445" y="144"/>
                  </a:lnTo>
                  <a:lnTo>
                    <a:pt x="449" y="154"/>
                  </a:lnTo>
                  <a:lnTo>
                    <a:pt x="451" y="165"/>
                  </a:lnTo>
                  <a:lnTo>
                    <a:pt x="453" y="175"/>
                  </a:lnTo>
                  <a:lnTo>
                    <a:pt x="454" y="186"/>
                  </a:lnTo>
                  <a:lnTo>
                    <a:pt x="455" y="196"/>
                  </a:lnTo>
                  <a:lnTo>
                    <a:pt x="455" y="208"/>
                  </a:lnTo>
                  <a:lnTo>
                    <a:pt x="454" y="228"/>
                  </a:lnTo>
                  <a:lnTo>
                    <a:pt x="453" y="246"/>
                  </a:lnTo>
                  <a:lnTo>
                    <a:pt x="450" y="263"/>
                  </a:lnTo>
                  <a:lnTo>
                    <a:pt x="445" y="280"/>
                  </a:lnTo>
                  <a:lnTo>
                    <a:pt x="440" y="294"/>
                  </a:lnTo>
                  <a:lnTo>
                    <a:pt x="434" y="307"/>
                  </a:lnTo>
                  <a:lnTo>
                    <a:pt x="427" y="320"/>
                  </a:lnTo>
                  <a:lnTo>
                    <a:pt x="419" y="331"/>
                  </a:lnTo>
                  <a:lnTo>
                    <a:pt x="412" y="342"/>
                  </a:lnTo>
                  <a:lnTo>
                    <a:pt x="402" y="352"/>
                  </a:lnTo>
                  <a:lnTo>
                    <a:pt x="394" y="361"/>
                  </a:lnTo>
                  <a:lnTo>
                    <a:pt x="385" y="370"/>
                  </a:lnTo>
                  <a:lnTo>
                    <a:pt x="366" y="386"/>
                  </a:lnTo>
                  <a:lnTo>
                    <a:pt x="346" y="400"/>
                  </a:lnTo>
                  <a:lnTo>
                    <a:pt x="327" y="415"/>
                  </a:lnTo>
                  <a:lnTo>
                    <a:pt x="308" y="430"/>
                  </a:lnTo>
                  <a:lnTo>
                    <a:pt x="300" y="437"/>
                  </a:lnTo>
                  <a:lnTo>
                    <a:pt x="291" y="445"/>
                  </a:lnTo>
                  <a:lnTo>
                    <a:pt x="284" y="455"/>
                  </a:lnTo>
                  <a:lnTo>
                    <a:pt x="277" y="464"/>
                  </a:lnTo>
                  <a:lnTo>
                    <a:pt x="270" y="475"/>
                  </a:lnTo>
                  <a:lnTo>
                    <a:pt x="265" y="485"/>
                  </a:lnTo>
                  <a:lnTo>
                    <a:pt x="260" y="498"/>
                  </a:lnTo>
                  <a:lnTo>
                    <a:pt x="256" y="510"/>
                  </a:lnTo>
                  <a:lnTo>
                    <a:pt x="253" y="525"/>
                  </a:lnTo>
                  <a:lnTo>
                    <a:pt x="249" y="541"/>
                  </a:lnTo>
                  <a:lnTo>
                    <a:pt x="248" y="558"/>
                  </a:lnTo>
                  <a:lnTo>
                    <a:pt x="247" y="575"/>
                  </a:lnTo>
                  <a:lnTo>
                    <a:pt x="247" y="580"/>
                  </a:lnTo>
                  <a:lnTo>
                    <a:pt x="246" y="584"/>
                  </a:lnTo>
                  <a:lnTo>
                    <a:pt x="244" y="587"/>
                  </a:lnTo>
                  <a:lnTo>
                    <a:pt x="242" y="590"/>
                  </a:lnTo>
                  <a:lnTo>
                    <a:pt x="239" y="593"/>
                  </a:lnTo>
                  <a:lnTo>
                    <a:pt x="235" y="594"/>
                  </a:lnTo>
                  <a:lnTo>
                    <a:pt x="232" y="596"/>
                  </a:lnTo>
                  <a:lnTo>
                    <a:pt x="227" y="596"/>
                  </a:lnTo>
                  <a:close/>
                </a:path>
              </a:pathLst>
            </a:custGeom>
            <a:solidFill>
              <a:srgbClr val="AFB8B8"/>
            </a:solidFill>
            <a:ln w="9525">
              <a:noFill/>
              <a:round/>
              <a:headEnd/>
              <a:tailEnd/>
            </a:ln>
          </p:spPr>
          <p:txBody>
            <a:bodyPr/>
            <a:lstStyle/>
            <a:p>
              <a:endParaRPr lang="en-US"/>
            </a:p>
          </p:txBody>
        </p:sp>
      </p:grpSp>
      <p:grpSp>
        <p:nvGrpSpPr>
          <p:cNvPr id="59402" name="Group 30"/>
          <p:cNvGrpSpPr>
            <a:grpSpLocks/>
          </p:cNvGrpSpPr>
          <p:nvPr/>
        </p:nvGrpSpPr>
        <p:grpSpPr bwMode="auto">
          <a:xfrm>
            <a:off x="5149850" y="3571875"/>
            <a:ext cx="661988" cy="679450"/>
            <a:chOff x="1695" y="2184"/>
            <a:chExt cx="506" cy="518"/>
          </a:xfrm>
        </p:grpSpPr>
        <p:sp>
          <p:nvSpPr>
            <p:cNvPr id="59411" name="Freeform 31"/>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59412" name="Freeform 32"/>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59413"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59414"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59415"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59416" name="Freeform 36"/>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59417" name="Freeform 37"/>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sp>
        <p:nvSpPr>
          <p:cNvPr id="59403" name="Rectangle 3"/>
          <p:cNvSpPr>
            <a:spLocks noChangeArrowheads="1"/>
          </p:cNvSpPr>
          <p:nvPr/>
        </p:nvSpPr>
        <p:spPr bwMode="auto">
          <a:xfrm>
            <a:off x="2792413" y="4867275"/>
            <a:ext cx="307975" cy="92075"/>
          </a:xfrm>
          <a:prstGeom prst="rect">
            <a:avLst/>
          </a:prstGeom>
          <a:noFill/>
          <a:ln w="9525">
            <a:noFill/>
            <a:miter lim="800000"/>
            <a:headEnd/>
            <a:tailEnd/>
          </a:ln>
        </p:spPr>
        <p:txBody>
          <a:bodyPr lIns="0" tIns="0" rIns="0" bIns="0">
            <a:spAutoFit/>
          </a:bodyPr>
          <a:lstStyle/>
          <a:p>
            <a:fld id="{4398F9D3-4A33-49D7-B59A-63C028B34870}" type="slidenum">
              <a:rPr lang="en-US" sz="600" b="0">
                <a:solidFill>
                  <a:srgbClr val="FFFFFF"/>
                </a:solidFill>
              </a:rPr>
              <a:pPr/>
              <a:t>6</a:t>
            </a:fld>
            <a:endParaRPr lang="en-US" sz="600" b="0">
              <a:solidFill>
                <a:srgbClr val="FFFFFF"/>
              </a:solidFill>
            </a:endParaRPr>
          </a:p>
        </p:txBody>
      </p:sp>
      <p:sp>
        <p:nvSpPr>
          <p:cNvPr id="59404" name="Rectangle 4"/>
          <p:cNvSpPr>
            <a:spLocks noChangeArrowheads="1"/>
          </p:cNvSpPr>
          <p:nvPr/>
        </p:nvSpPr>
        <p:spPr bwMode="auto">
          <a:xfrm>
            <a:off x="2590800" y="4867275"/>
            <a:ext cx="196850" cy="92075"/>
          </a:xfrm>
          <a:prstGeom prst="rect">
            <a:avLst/>
          </a:prstGeom>
          <a:noFill/>
          <a:ln w="9525">
            <a:noFill/>
            <a:miter lim="800000"/>
            <a:headEnd/>
            <a:tailEnd/>
          </a:ln>
        </p:spPr>
        <p:txBody>
          <a:bodyPr lIns="0" tIns="0" rIns="0" bIns="0">
            <a:spAutoFit/>
          </a:bodyPr>
          <a:lstStyle/>
          <a:p>
            <a:r>
              <a:rPr lang="en-US" sz="600" b="0">
                <a:solidFill>
                  <a:srgbClr val="FFFFFF"/>
                </a:solidFill>
              </a:rPr>
              <a:t>Page</a:t>
            </a:r>
          </a:p>
        </p:txBody>
      </p:sp>
      <p:sp>
        <p:nvSpPr>
          <p:cNvPr id="59405" name="Rectangle 5"/>
          <p:cNvSpPr>
            <a:spLocks noChangeArrowheads="1"/>
          </p:cNvSpPr>
          <p:nvPr/>
        </p:nvSpPr>
        <p:spPr bwMode="auto">
          <a:xfrm>
            <a:off x="612775" y="4867275"/>
            <a:ext cx="1192213" cy="92075"/>
          </a:xfrm>
          <a:prstGeom prst="rect">
            <a:avLst/>
          </a:prstGeom>
          <a:noFill/>
          <a:ln w="9525">
            <a:noFill/>
            <a:miter lim="800000"/>
            <a:headEnd/>
            <a:tailEnd/>
          </a:ln>
        </p:spPr>
        <p:txBody>
          <a:bodyPr lIns="0" tIns="0" rIns="0" bIns="0">
            <a:spAutoFit/>
          </a:bodyPr>
          <a:lstStyle/>
          <a:p>
            <a:r>
              <a:rPr lang="en-US" sz="600" b="0" dirty="0">
                <a:solidFill>
                  <a:srgbClr val="FFFFFF"/>
                </a:solidFill>
              </a:rPr>
              <a:t>© 2016, 2017 IBM Corporation</a:t>
            </a:r>
          </a:p>
        </p:txBody>
      </p:sp>
      <p:pic>
        <p:nvPicPr>
          <p:cNvPr id="59406" name="Picture 40" descr="buttons2_CLOUD-what-g"/>
          <p:cNvPicPr>
            <a:picLocks noChangeAspect="1" noChangeArrowheads="1"/>
          </p:cNvPicPr>
          <p:nvPr/>
        </p:nvPicPr>
        <p:blipFill>
          <a:blip r:embed="rId4"/>
          <a:srcRect/>
          <a:stretch>
            <a:fillRect/>
          </a:stretch>
        </p:blipFill>
        <p:spPr bwMode="auto">
          <a:xfrm>
            <a:off x="5959475" y="1131888"/>
            <a:ext cx="941388" cy="374650"/>
          </a:xfrm>
          <a:prstGeom prst="rect">
            <a:avLst/>
          </a:prstGeom>
          <a:noFill/>
          <a:ln w="9525">
            <a:noFill/>
            <a:miter lim="800000"/>
            <a:headEnd/>
            <a:tailEnd/>
          </a:ln>
        </p:spPr>
      </p:pic>
      <p:pic>
        <p:nvPicPr>
          <p:cNvPr id="59407" name="pasted-image.tiff"/>
          <p:cNvPicPr>
            <a:picLocks noChangeAspect="1"/>
          </p:cNvPicPr>
          <p:nvPr/>
        </p:nvPicPr>
        <p:blipFill>
          <a:blip r:embed="rId5"/>
          <a:srcRect/>
          <a:stretch>
            <a:fillRect/>
          </a:stretch>
        </p:blipFill>
        <p:spPr bwMode="auto">
          <a:xfrm>
            <a:off x="4684713" y="3646488"/>
            <a:ext cx="166687" cy="552450"/>
          </a:xfrm>
          <a:prstGeom prst="rect">
            <a:avLst/>
          </a:prstGeom>
          <a:noFill/>
          <a:ln w="12700">
            <a:noFill/>
            <a:miter lim="400000"/>
            <a:headEnd/>
            <a:tailEnd/>
          </a:ln>
        </p:spPr>
      </p:pic>
      <p:pic>
        <p:nvPicPr>
          <p:cNvPr id="59408" name="Picture 40" descr="buttons2_CLOUD-why-g"/>
          <p:cNvPicPr>
            <a:picLocks noChangeAspect="1" noChangeArrowheads="1"/>
          </p:cNvPicPr>
          <p:nvPr/>
        </p:nvPicPr>
        <p:blipFill>
          <a:blip r:embed="rId6"/>
          <a:srcRect/>
          <a:stretch>
            <a:fillRect/>
          </a:stretch>
        </p:blipFill>
        <p:spPr bwMode="auto">
          <a:xfrm>
            <a:off x="5978525" y="2352675"/>
            <a:ext cx="804863" cy="401638"/>
          </a:xfrm>
          <a:prstGeom prst="rect">
            <a:avLst/>
          </a:prstGeom>
          <a:noFill/>
          <a:ln w="9525">
            <a:noFill/>
            <a:miter lim="800000"/>
            <a:headEnd/>
            <a:tailEnd/>
          </a:ln>
        </p:spPr>
      </p:pic>
      <p:pic>
        <p:nvPicPr>
          <p:cNvPr id="59409" name="Picture 39" descr="buttons2_CLOUD-how"/>
          <p:cNvPicPr>
            <a:picLocks noChangeAspect="1" noChangeArrowheads="1"/>
          </p:cNvPicPr>
          <p:nvPr/>
        </p:nvPicPr>
        <p:blipFill>
          <a:blip r:embed="rId7"/>
          <a:srcRect/>
          <a:stretch>
            <a:fillRect/>
          </a:stretch>
        </p:blipFill>
        <p:spPr bwMode="auto">
          <a:xfrm>
            <a:off x="6016625" y="3689350"/>
            <a:ext cx="722313" cy="320675"/>
          </a:xfrm>
          <a:prstGeom prst="rect">
            <a:avLst/>
          </a:prstGeom>
          <a:noFill/>
          <a:ln w="9525">
            <a:noFill/>
            <a:miter lim="800000"/>
            <a:headEnd/>
            <a:tailEnd/>
          </a:ln>
        </p:spPr>
      </p:pic>
      <p:pic>
        <p:nvPicPr>
          <p:cNvPr id="59410" name="Picture 47" descr="icon-w"/>
          <p:cNvPicPr>
            <a:picLocks noChangeAspect="1" noChangeArrowheads="1"/>
          </p:cNvPicPr>
          <p:nvPr/>
        </p:nvPicPr>
        <p:blipFill>
          <a:blip r:embed="rId8"/>
          <a:srcRect/>
          <a:stretch>
            <a:fillRect/>
          </a:stretch>
        </p:blipFill>
        <p:spPr bwMode="auto">
          <a:xfrm>
            <a:off x="255588" y="3100388"/>
            <a:ext cx="631825" cy="673100"/>
          </a:xfrm>
          <a:prstGeom prst="rect">
            <a:avLst/>
          </a:prstGeom>
          <a:noFill/>
          <a:ln w="9525">
            <a:noFill/>
            <a:miter lim="800000"/>
            <a:headEnd/>
            <a:tailEnd/>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Conceptual Structure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197" y="-107576"/>
            <a:ext cx="2709465"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Filesystem Structure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197" y="-107576"/>
            <a:ext cx="2709465" cy="5143500"/>
          </a:xfrm>
          <a:prstGeom prst="rect">
            <a:avLst/>
          </a:prstGeom>
        </p:spPr>
      </p:pic>
    </p:spTree>
    <p:extLst>
      <p:ext uri="{BB962C8B-B14F-4D97-AF65-F5344CB8AC3E}">
        <p14:creationId xmlns:p14="http://schemas.microsoft.com/office/powerpoint/2010/main" val="369714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9" name="Group 3"/>
          <p:cNvGrpSpPr>
            <a:grpSpLocks/>
          </p:cNvGrpSpPr>
          <p:nvPr/>
        </p:nvGrpSpPr>
        <p:grpSpPr bwMode="auto">
          <a:xfrm>
            <a:off x="7612063" y="73025"/>
            <a:ext cx="1277937" cy="611188"/>
            <a:chOff x="4795" y="46"/>
            <a:chExt cx="805" cy="385"/>
          </a:xfrm>
        </p:grpSpPr>
        <p:grpSp>
          <p:nvGrpSpPr>
            <p:cNvPr id="61460" name="Group 4"/>
            <p:cNvGrpSpPr>
              <a:grpSpLocks/>
            </p:cNvGrpSpPr>
            <p:nvPr/>
          </p:nvGrpSpPr>
          <p:grpSpPr bwMode="auto">
            <a:xfrm>
              <a:off x="4795" y="46"/>
              <a:ext cx="375" cy="385"/>
              <a:chOff x="1695" y="2184"/>
              <a:chExt cx="506" cy="518"/>
            </a:xfrm>
          </p:grpSpPr>
          <p:sp>
            <p:nvSpPr>
              <p:cNvPr id="61462" name="Freeform 5"/>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3" name="Freeform 6"/>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sp>
            <p:nvSpPr>
              <p:cNvPr id="61464" name="Freeform 7"/>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AF6EE8"/>
              </a:solidFill>
              <a:ln w="9525">
                <a:noFill/>
                <a:round/>
                <a:headEnd/>
                <a:tailEnd/>
              </a:ln>
            </p:spPr>
            <p:txBody>
              <a:bodyPr/>
              <a:lstStyle/>
              <a:p>
                <a:endParaRPr lang="en-US"/>
              </a:p>
            </p:txBody>
          </p:sp>
          <p:sp>
            <p:nvSpPr>
              <p:cNvPr id="61465" name="Freeform 8"/>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AF6EE8"/>
              </a:solidFill>
              <a:ln w="9525">
                <a:noFill/>
                <a:round/>
                <a:headEnd/>
                <a:tailEnd/>
              </a:ln>
            </p:spPr>
            <p:txBody>
              <a:bodyPr/>
              <a:lstStyle/>
              <a:p>
                <a:endParaRPr lang="en-US"/>
              </a:p>
            </p:txBody>
          </p:sp>
          <p:sp>
            <p:nvSpPr>
              <p:cNvPr id="61466" name="Freeform 9"/>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AF6EE8"/>
              </a:solidFill>
              <a:ln w="9525">
                <a:noFill/>
                <a:round/>
                <a:headEnd/>
                <a:tailEnd/>
              </a:ln>
            </p:spPr>
            <p:txBody>
              <a:bodyPr/>
              <a:lstStyle/>
              <a:p>
                <a:endParaRPr lang="en-US"/>
              </a:p>
            </p:txBody>
          </p:sp>
          <p:sp>
            <p:nvSpPr>
              <p:cNvPr id="61467" name="Freeform 10"/>
              <p:cNvSpPr>
                <a:spLocks/>
              </p:cNvSpPr>
              <p:nvPr/>
            </p:nvSpPr>
            <p:spPr bwMode="auto">
              <a:xfrm>
                <a:off x="2055" y="2184"/>
                <a:ext cx="146" cy="518"/>
              </a:xfrm>
              <a:custGeom>
                <a:avLst/>
                <a:gdLst>
                  <a:gd name="T0" fmla="*/ 37 w 291"/>
                  <a:gd name="T1" fmla="*/ 0 h 1037"/>
                  <a:gd name="T2" fmla="*/ 37 w 291"/>
                  <a:gd name="T3" fmla="*/ 129 h 1037"/>
                  <a:gd name="T4" fmla="*/ 3 w 291"/>
                  <a:gd name="T5" fmla="*/ 129 h 1037"/>
                  <a:gd name="T6" fmla="*/ 2 w 291"/>
                  <a:gd name="T7" fmla="*/ 129 h 1037"/>
                  <a:gd name="T8" fmla="*/ 2 w 291"/>
                  <a:gd name="T9" fmla="*/ 129 h 1037"/>
                  <a:gd name="T10" fmla="*/ 1 w 291"/>
                  <a:gd name="T11" fmla="*/ 129 h 1037"/>
                  <a:gd name="T12" fmla="*/ 1 w 291"/>
                  <a:gd name="T13" fmla="*/ 128 h 1037"/>
                  <a:gd name="T14" fmla="*/ 1 w 291"/>
                  <a:gd name="T15" fmla="*/ 128 h 1037"/>
                  <a:gd name="T16" fmla="*/ 1 w 291"/>
                  <a:gd name="T17" fmla="*/ 128 h 1037"/>
                  <a:gd name="T18" fmla="*/ 0 w 291"/>
                  <a:gd name="T19" fmla="*/ 127 h 1037"/>
                  <a:gd name="T20" fmla="*/ 0 w 291"/>
                  <a:gd name="T21" fmla="*/ 127 h 1037"/>
                  <a:gd name="T22" fmla="*/ 0 w 291"/>
                  <a:gd name="T23" fmla="*/ 126 h 1037"/>
                  <a:gd name="T24" fmla="*/ 1 w 291"/>
                  <a:gd name="T25" fmla="*/ 126 h 1037"/>
                  <a:gd name="T26" fmla="*/ 1 w 291"/>
                  <a:gd name="T27" fmla="*/ 125 h 1037"/>
                  <a:gd name="T28" fmla="*/ 1 w 291"/>
                  <a:gd name="T29" fmla="*/ 125 h 1037"/>
                  <a:gd name="T30" fmla="*/ 1 w 291"/>
                  <a:gd name="T31" fmla="*/ 124 h 1037"/>
                  <a:gd name="T32" fmla="*/ 2 w 291"/>
                  <a:gd name="T33" fmla="*/ 124 h 1037"/>
                  <a:gd name="T34" fmla="*/ 2 w 291"/>
                  <a:gd name="T35" fmla="*/ 124 h 1037"/>
                  <a:gd name="T36" fmla="*/ 3 w 291"/>
                  <a:gd name="T37" fmla="*/ 124 h 1037"/>
                  <a:gd name="T38" fmla="*/ 32 w 291"/>
                  <a:gd name="T39" fmla="*/ 124 h 1037"/>
                  <a:gd name="T40" fmla="*/ 32 w 291"/>
                  <a:gd name="T41" fmla="*/ 5 h 1037"/>
                  <a:gd name="T42" fmla="*/ 3 w 291"/>
                  <a:gd name="T43" fmla="*/ 5 h 1037"/>
                  <a:gd name="T44" fmla="*/ 3 w 291"/>
                  <a:gd name="T45" fmla="*/ 5 h 1037"/>
                  <a:gd name="T46" fmla="*/ 2 w 291"/>
                  <a:gd name="T47" fmla="*/ 5 h 1037"/>
                  <a:gd name="T48" fmla="*/ 2 w 291"/>
                  <a:gd name="T49" fmla="*/ 4 h 1037"/>
                  <a:gd name="T50" fmla="*/ 1 w 291"/>
                  <a:gd name="T51" fmla="*/ 4 h 1037"/>
                  <a:gd name="T52" fmla="*/ 1 w 291"/>
                  <a:gd name="T53" fmla="*/ 4 h 1037"/>
                  <a:gd name="T54" fmla="*/ 1 w 291"/>
                  <a:gd name="T55" fmla="*/ 3 h 1037"/>
                  <a:gd name="T56" fmla="*/ 1 w 291"/>
                  <a:gd name="T57" fmla="*/ 3 h 1037"/>
                  <a:gd name="T58" fmla="*/ 1 w 291"/>
                  <a:gd name="T59" fmla="*/ 2 h 1037"/>
                  <a:gd name="T60" fmla="*/ 1 w 291"/>
                  <a:gd name="T61" fmla="*/ 2 h 1037"/>
                  <a:gd name="T62" fmla="*/ 1 w 291"/>
                  <a:gd name="T63" fmla="*/ 2 h 1037"/>
                  <a:gd name="T64" fmla="*/ 1 w 291"/>
                  <a:gd name="T65" fmla="*/ 1 h 1037"/>
                  <a:gd name="T66" fmla="*/ 1 w 291"/>
                  <a:gd name="T67" fmla="*/ 1 h 1037"/>
                  <a:gd name="T68" fmla="*/ 1 w 291"/>
                  <a:gd name="T69" fmla="*/ 0 h 1037"/>
                  <a:gd name="T70" fmla="*/ 2 w 291"/>
                  <a:gd name="T71" fmla="*/ 0 h 1037"/>
                  <a:gd name="T72" fmla="*/ 2 w 291"/>
                  <a:gd name="T73" fmla="*/ 0 h 1037"/>
                  <a:gd name="T74" fmla="*/ 3 w 291"/>
                  <a:gd name="T75" fmla="*/ 0 h 1037"/>
                  <a:gd name="T76" fmla="*/ 3 w 291"/>
                  <a:gd name="T77" fmla="*/ 0 h 1037"/>
                  <a:gd name="T78" fmla="*/ 37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291" y="0"/>
                    </a:moveTo>
                    <a:lnTo>
                      <a:pt x="291" y="1037"/>
                    </a:lnTo>
                    <a:lnTo>
                      <a:pt x="20" y="1037"/>
                    </a:lnTo>
                    <a:lnTo>
                      <a:pt x="15" y="1037"/>
                    </a:lnTo>
                    <a:lnTo>
                      <a:pt x="12" y="1036"/>
                    </a:lnTo>
                    <a:lnTo>
                      <a:pt x="8" y="1034"/>
                    </a:lnTo>
                    <a:lnTo>
                      <a:pt x="6" y="1031"/>
                    </a:lnTo>
                    <a:lnTo>
                      <a:pt x="3" y="1028"/>
                    </a:lnTo>
                    <a:lnTo>
                      <a:pt x="1" y="1025"/>
                    </a:lnTo>
                    <a:lnTo>
                      <a:pt x="0" y="1021"/>
                    </a:lnTo>
                    <a:lnTo>
                      <a:pt x="0" y="1017"/>
                    </a:lnTo>
                    <a:lnTo>
                      <a:pt x="0" y="1013"/>
                    </a:lnTo>
                    <a:lnTo>
                      <a:pt x="1" y="1009"/>
                    </a:lnTo>
                    <a:lnTo>
                      <a:pt x="3" y="1006"/>
                    </a:lnTo>
                    <a:lnTo>
                      <a:pt x="6" y="1003"/>
                    </a:lnTo>
                    <a:lnTo>
                      <a:pt x="8" y="999"/>
                    </a:lnTo>
                    <a:lnTo>
                      <a:pt x="12" y="998"/>
                    </a:lnTo>
                    <a:lnTo>
                      <a:pt x="15" y="997"/>
                    </a:lnTo>
                    <a:lnTo>
                      <a:pt x="20" y="996"/>
                    </a:lnTo>
                    <a:lnTo>
                      <a:pt x="250" y="996"/>
                    </a:lnTo>
                    <a:lnTo>
                      <a:pt x="250" y="41"/>
                    </a:lnTo>
                    <a:lnTo>
                      <a:pt x="23" y="42"/>
                    </a:lnTo>
                    <a:lnTo>
                      <a:pt x="19" y="41"/>
                    </a:lnTo>
                    <a:lnTo>
                      <a:pt x="14" y="40"/>
                    </a:lnTo>
                    <a:lnTo>
                      <a:pt x="11" y="38"/>
                    </a:lnTo>
                    <a:lnTo>
                      <a:pt x="8" y="36"/>
                    </a:lnTo>
                    <a:lnTo>
                      <a:pt x="6" y="33"/>
                    </a:lnTo>
                    <a:lnTo>
                      <a:pt x="4" y="29"/>
                    </a:lnTo>
                    <a:lnTo>
                      <a:pt x="3" y="25"/>
                    </a:lnTo>
                    <a:lnTo>
                      <a:pt x="2" y="21"/>
                    </a:lnTo>
                    <a:lnTo>
                      <a:pt x="3" y="17"/>
                    </a:lnTo>
                    <a:lnTo>
                      <a:pt x="4" y="14"/>
                    </a:lnTo>
                    <a:lnTo>
                      <a:pt x="6" y="10"/>
                    </a:lnTo>
                    <a:lnTo>
                      <a:pt x="8" y="7"/>
                    </a:lnTo>
                    <a:lnTo>
                      <a:pt x="11" y="4"/>
                    </a:lnTo>
                    <a:lnTo>
                      <a:pt x="14" y="2"/>
                    </a:lnTo>
                    <a:lnTo>
                      <a:pt x="19" y="1"/>
                    </a:lnTo>
                    <a:lnTo>
                      <a:pt x="23" y="1"/>
                    </a:lnTo>
                    <a:lnTo>
                      <a:pt x="291" y="0"/>
                    </a:lnTo>
                    <a:close/>
                  </a:path>
                </a:pathLst>
              </a:custGeom>
              <a:solidFill>
                <a:srgbClr val="AF6EE8"/>
              </a:solidFill>
              <a:ln w="9525">
                <a:noFill/>
                <a:round/>
                <a:headEnd/>
                <a:tailEnd/>
              </a:ln>
            </p:spPr>
            <p:txBody>
              <a:bodyPr/>
              <a:lstStyle/>
              <a:p>
                <a:endParaRPr lang="en-US"/>
              </a:p>
            </p:txBody>
          </p:sp>
          <p:sp>
            <p:nvSpPr>
              <p:cNvPr id="61468" name="Freeform 11"/>
              <p:cNvSpPr>
                <a:spLocks/>
              </p:cNvSpPr>
              <p:nvPr/>
            </p:nvSpPr>
            <p:spPr bwMode="auto">
              <a:xfrm>
                <a:off x="1695" y="2184"/>
                <a:ext cx="146" cy="518"/>
              </a:xfrm>
              <a:custGeom>
                <a:avLst/>
                <a:gdLst>
                  <a:gd name="T0" fmla="*/ 0 w 291"/>
                  <a:gd name="T1" fmla="*/ 0 h 1037"/>
                  <a:gd name="T2" fmla="*/ 0 w 291"/>
                  <a:gd name="T3" fmla="*/ 129 h 1037"/>
                  <a:gd name="T4" fmla="*/ 34 w 291"/>
                  <a:gd name="T5" fmla="*/ 129 h 1037"/>
                  <a:gd name="T6" fmla="*/ 35 w 291"/>
                  <a:gd name="T7" fmla="*/ 129 h 1037"/>
                  <a:gd name="T8" fmla="*/ 35 w 291"/>
                  <a:gd name="T9" fmla="*/ 129 h 1037"/>
                  <a:gd name="T10" fmla="*/ 36 w 291"/>
                  <a:gd name="T11" fmla="*/ 129 h 1037"/>
                  <a:gd name="T12" fmla="*/ 36 w 291"/>
                  <a:gd name="T13" fmla="*/ 128 h 1037"/>
                  <a:gd name="T14" fmla="*/ 36 w 291"/>
                  <a:gd name="T15" fmla="*/ 128 h 1037"/>
                  <a:gd name="T16" fmla="*/ 37 w 291"/>
                  <a:gd name="T17" fmla="*/ 128 h 1037"/>
                  <a:gd name="T18" fmla="*/ 37 w 291"/>
                  <a:gd name="T19" fmla="*/ 127 h 1037"/>
                  <a:gd name="T20" fmla="*/ 37 w 291"/>
                  <a:gd name="T21" fmla="*/ 127 h 1037"/>
                  <a:gd name="T22" fmla="*/ 37 w 291"/>
                  <a:gd name="T23" fmla="*/ 126 h 1037"/>
                  <a:gd name="T24" fmla="*/ 37 w 291"/>
                  <a:gd name="T25" fmla="*/ 126 h 1037"/>
                  <a:gd name="T26" fmla="*/ 36 w 291"/>
                  <a:gd name="T27" fmla="*/ 125 h 1037"/>
                  <a:gd name="T28" fmla="*/ 36 w 291"/>
                  <a:gd name="T29" fmla="*/ 125 h 1037"/>
                  <a:gd name="T30" fmla="*/ 36 w 291"/>
                  <a:gd name="T31" fmla="*/ 124 h 1037"/>
                  <a:gd name="T32" fmla="*/ 35 w 291"/>
                  <a:gd name="T33" fmla="*/ 124 h 1037"/>
                  <a:gd name="T34" fmla="*/ 35 w 291"/>
                  <a:gd name="T35" fmla="*/ 124 h 1037"/>
                  <a:gd name="T36" fmla="*/ 34 w 291"/>
                  <a:gd name="T37" fmla="*/ 124 h 1037"/>
                  <a:gd name="T38" fmla="*/ 6 w 291"/>
                  <a:gd name="T39" fmla="*/ 124 h 1037"/>
                  <a:gd name="T40" fmla="*/ 6 w 291"/>
                  <a:gd name="T41" fmla="*/ 5 h 1037"/>
                  <a:gd name="T42" fmla="*/ 34 w 291"/>
                  <a:gd name="T43" fmla="*/ 5 h 1037"/>
                  <a:gd name="T44" fmla="*/ 34 w 291"/>
                  <a:gd name="T45" fmla="*/ 5 h 1037"/>
                  <a:gd name="T46" fmla="*/ 35 w 291"/>
                  <a:gd name="T47" fmla="*/ 5 h 1037"/>
                  <a:gd name="T48" fmla="*/ 35 w 291"/>
                  <a:gd name="T49" fmla="*/ 4 h 1037"/>
                  <a:gd name="T50" fmla="*/ 36 w 291"/>
                  <a:gd name="T51" fmla="*/ 4 h 1037"/>
                  <a:gd name="T52" fmla="*/ 36 w 291"/>
                  <a:gd name="T53" fmla="*/ 4 h 1037"/>
                  <a:gd name="T54" fmla="*/ 36 w 291"/>
                  <a:gd name="T55" fmla="*/ 3 h 1037"/>
                  <a:gd name="T56" fmla="*/ 36 w 291"/>
                  <a:gd name="T57" fmla="*/ 3 h 1037"/>
                  <a:gd name="T58" fmla="*/ 36 w 291"/>
                  <a:gd name="T59" fmla="*/ 2 h 1037"/>
                  <a:gd name="T60" fmla="*/ 36 w 291"/>
                  <a:gd name="T61" fmla="*/ 2 h 1037"/>
                  <a:gd name="T62" fmla="*/ 36 w 291"/>
                  <a:gd name="T63" fmla="*/ 2 h 1037"/>
                  <a:gd name="T64" fmla="*/ 36 w 291"/>
                  <a:gd name="T65" fmla="*/ 1 h 1037"/>
                  <a:gd name="T66" fmla="*/ 36 w 291"/>
                  <a:gd name="T67" fmla="*/ 1 h 1037"/>
                  <a:gd name="T68" fmla="*/ 36 w 291"/>
                  <a:gd name="T69" fmla="*/ 0 h 1037"/>
                  <a:gd name="T70" fmla="*/ 35 w 291"/>
                  <a:gd name="T71" fmla="*/ 0 h 1037"/>
                  <a:gd name="T72" fmla="*/ 35 w 291"/>
                  <a:gd name="T73" fmla="*/ 0 h 1037"/>
                  <a:gd name="T74" fmla="*/ 34 w 291"/>
                  <a:gd name="T75" fmla="*/ 0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7"/>
                    </a:lnTo>
                    <a:lnTo>
                      <a:pt x="279" y="1036"/>
                    </a:lnTo>
                    <a:lnTo>
                      <a:pt x="282" y="1034"/>
                    </a:lnTo>
                    <a:lnTo>
                      <a:pt x="285" y="1031"/>
                    </a:lnTo>
                    <a:lnTo>
                      <a:pt x="287" y="1028"/>
                    </a:lnTo>
                    <a:lnTo>
                      <a:pt x="289" y="1025"/>
                    </a:lnTo>
                    <a:lnTo>
                      <a:pt x="290" y="1021"/>
                    </a:lnTo>
                    <a:lnTo>
                      <a:pt x="291" y="1017"/>
                    </a:lnTo>
                    <a:lnTo>
                      <a:pt x="290" y="1013"/>
                    </a:lnTo>
                    <a:lnTo>
                      <a:pt x="289" y="1009"/>
                    </a:lnTo>
                    <a:lnTo>
                      <a:pt x="287" y="1006"/>
                    </a:lnTo>
                    <a:lnTo>
                      <a:pt x="285" y="1003"/>
                    </a:lnTo>
                    <a:lnTo>
                      <a:pt x="282" y="999"/>
                    </a:lnTo>
                    <a:lnTo>
                      <a:pt x="279" y="998"/>
                    </a:lnTo>
                    <a:lnTo>
                      <a:pt x="274" y="997"/>
                    </a:lnTo>
                    <a:lnTo>
                      <a:pt x="270" y="996"/>
                    </a:lnTo>
                    <a:lnTo>
                      <a:pt x="41" y="996"/>
                    </a:lnTo>
                    <a:lnTo>
                      <a:pt x="41" y="41"/>
                    </a:lnTo>
                    <a:lnTo>
                      <a:pt x="268" y="42"/>
                    </a:lnTo>
                    <a:lnTo>
                      <a:pt x="272" y="41"/>
                    </a:lnTo>
                    <a:lnTo>
                      <a:pt x="275" y="40"/>
                    </a:lnTo>
                    <a:lnTo>
                      <a:pt x="280" y="38"/>
                    </a:lnTo>
                    <a:lnTo>
                      <a:pt x="282" y="36"/>
                    </a:lnTo>
                    <a:lnTo>
                      <a:pt x="285" y="33"/>
                    </a:lnTo>
                    <a:lnTo>
                      <a:pt x="287" y="29"/>
                    </a:lnTo>
                    <a:lnTo>
                      <a:pt x="288" y="25"/>
                    </a:lnTo>
                    <a:lnTo>
                      <a:pt x="288" y="21"/>
                    </a:lnTo>
                    <a:lnTo>
                      <a:pt x="288" y="17"/>
                    </a:lnTo>
                    <a:lnTo>
                      <a:pt x="287" y="14"/>
                    </a:lnTo>
                    <a:lnTo>
                      <a:pt x="285" y="10"/>
                    </a:lnTo>
                    <a:lnTo>
                      <a:pt x="282" y="7"/>
                    </a:lnTo>
                    <a:lnTo>
                      <a:pt x="280" y="4"/>
                    </a:lnTo>
                    <a:lnTo>
                      <a:pt x="275" y="2"/>
                    </a:lnTo>
                    <a:lnTo>
                      <a:pt x="272" y="1"/>
                    </a:lnTo>
                    <a:lnTo>
                      <a:pt x="268" y="1"/>
                    </a:lnTo>
                    <a:lnTo>
                      <a:pt x="0" y="0"/>
                    </a:lnTo>
                    <a:close/>
                  </a:path>
                </a:pathLst>
              </a:custGeom>
              <a:solidFill>
                <a:srgbClr val="AF6EE8"/>
              </a:solidFill>
              <a:ln w="9525">
                <a:noFill/>
                <a:round/>
                <a:headEnd/>
                <a:tailEnd/>
              </a:ln>
            </p:spPr>
            <p:txBody>
              <a:bodyPr/>
              <a:lstStyle/>
              <a:p>
                <a:endParaRPr lang="en-US"/>
              </a:p>
            </p:txBody>
          </p:sp>
        </p:grpSp>
        <p:pic>
          <p:nvPicPr>
            <p:cNvPr id="61461" name="Picture 12" descr="buttons2_CLOUD-how"/>
            <p:cNvPicPr>
              <a:picLocks noChangeAspect="1" noChangeArrowheads="1"/>
            </p:cNvPicPr>
            <p:nvPr/>
          </p:nvPicPr>
          <p:blipFill>
            <a:blip r:embed="rId3"/>
            <a:srcRect/>
            <a:stretch>
              <a:fillRect/>
            </a:stretch>
          </p:blipFill>
          <p:spPr bwMode="auto">
            <a:xfrm>
              <a:off x="5197" y="140"/>
              <a:ext cx="403" cy="179"/>
            </a:xfrm>
            <a:prstGeom prst="rect">
              <a:avLst/>
            </a:prstGeom>
            <a:noFill/>
            <a:ln w="9525">
              <a:noFill/>
              <a:miter lim="800000"/>
              <a:headEnd/>
              <a:tailEnd/>
            </a:ln>
          </p:spPr>
        </p:pic>
      </p:grpSp>
      <p:sp>
        <p:nvSpPr>
          <p:cNvPr id="29" name="Title 1"/>
          <p:cNvSpPr>
            <a:spLocks/>
          </p:cNvSpPr>
          <p:nvPr/>
        </p:nvSpPr>
        <p:spPr bwMode="auto">
          <a:xfrm>
            <a:off x="621323" y="468411"/>
            <a:ext cx="7788275" cy="381000"/>
          </a:xfrm>
          <a:prstGeom prst="rect">
            <a:avLst/>
          </a:prstGeom>
          <a:noFill/>
          <a:ln w="9525">
            <a:noFill/>
            <a:miter lim="800000"/>
            <a:headEnd/>
            <a:tailEnd/>
          </a:ln>
        </p:spPr>
        <p:txBody>
          <a:bodyPr lIns="0" tIns="0" rIns="0" bIns="0">
            <a:spAutoFit/>
          </a:bodyPr>
          <a:lstStyle/>
          <a:p>
            <a:pPr>
              <a:lnSpc>
                <a:spcPts val="3000"/>
              </a:lnSpc>
            </a:pPr>
            <a:r>
              <a:rPr lang="en-US" sz="2800" b="0" dirty="0">
                <a:solidFill>
                  <a:srgbClr val="5596E6"/>
                </a:solidFill>
              </a:rPr>
              <a:t>Lifecyle</a:t>
            </a:r>
          </a:p>
        </p:txBody>
      </p:sp>
      <p:sp>
        <p:nvSpPr>
          <p:cNvPr id="68" name="Rectangle: Rounded Corners 67"/>
          <p:cNvSpPr/>
          <p:nvPr/>
        </p:nvSpPr>
        <p:spPr>
          <a:xfrm>
            <a:off x="4198095" y="2827443"/>
            <a:ext cx="1921717" cy="719031"/>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Business Model(s)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white"/>
                </a:solidFill>
                <a:effectLst/>
                <a:uLnTx/>
                <a:uFillTx/>
                <a:latin typeface="Calibri"/>
                <a:ea typeface="+mn-ea"/>
                <a:cs typeface="+mn-cs"/>
              </a:rPr>
              <a:t>npm</a:t>
            </a:r>
            <a:r>
              <a:rPr kumimoji="0" lang="en-GB" sz="1400" b="0" i="0" u="none" strike="noStrike" kern="0" cap="none" spc="0" normalizeH="0" baseline="0" noProof="0" dirty="0">
                <a:ln>
                  <a:noFill/>
                </a:ln>
                <a:solidFill>
                  <a:prstClr val="white"/>
                </a:solidFill>
                <a:effectLst/>
                <a:uLnTx/>
                <a:uFillTx/>
                <a:latin typeface="Calibri"/>
                <a:ea typeface="+mn-ea"/>
                <a:cs typeface="+mn-cs"/>
              </a:rPr>
              <a:t> module</a:t>
            </a:r>
          </a:p>
        </p:txBody>
      </p:sp>
      <p:sp>
        <p:nvSpPr>
          <p:cNvPr id="69" name="Rectangle: Rounded Corners 68"/>
          <p:cNvSpPr/>
          <p:nvPr/>
        </p:nvSpPr>
        <p:spPr>
          <a:xfrm>
            <a:off x="4085382" y="2933806"/>
            <a:ext cx="1921717" cy="719031"/>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Business Model(s)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white"/>
                </a:solidFill>
                <a:effectLst/>
                <a:uLnTx/>
                <a:uFillTx/>
                <a:latin typeface="Calibri"/>
                <a:ea typeface="+mn-ea"/>
                <a:cs typeface="+mn-cs"/>
              </a:rPr>
              <a:t>npm</a:t>
            </a:r>
            <a:r>
              <a:rPr kumimoji="0" lang="en-GB" sz="1400" b="0" i="0" u="none" strike="noStrike" kern="0" cap="none" spc="0" normalizeH="0" baseline="0" noProof="0" dirty="0">
                <a:ln>
                  <a:noFill/>
                </a:ln>
                <a:solidFill>
                  <a:prstClr val="white"/>
                </a:solidFill>
                <a:effectLst/>
                <a:uLnTx/>
                <a:uFillTx/>
                <a:latin typeface="Calibri"/>
                <a:ea typeface="+mn-ea"/>
                <a:cs typeface="+mn-cs"/>
              </a:rPr>
              <a:t> module</a:t>
            </a:r>
          </a:p>
        </p:txBody>
      </p:sp>
      <p:sp>
        <p:nvSpPr>
          <p:cNvPr id="70" name="Rectangle: Rounded Corners 69"/>
          <p:cNvSpPr/>
          <p:nvPr/>
        </p:nvSpPr>
        <p:spPr>
          <a:xfrm>
            <a:off x="5325712" y="5110958"/>
            <a:ext cx="2003776" cy="683417"/>
          </a:xfrm>
          <a:prstGeom prst="roundRect">
            <a:avLst/>
          </a:prstGeom>
          <a:solidFill>
            <a:srgbClr val="5B9BD5">
              <a:lumMod val="75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Business Network Archive</a:t>
            </a:r>
          </a:p>
        </p:txBody>
      </p:sp>
      <p:grpSp>
        <p:nvGrpSpPr>
          <p:cNvPr id="71" name="Group 8"/>
          <p:cNvGrpSpPr>
            <a:grpSpLocks/>
          </p:cNvGrpSpPr>
          <p:nvPr/>
        </p:nvGrpSpPr>
        <p:grpSpPr bwMode="auto">
          <a:xfrm>
            <a:off x="5289308" y="5867273"/>
            <a:ext cx="2129080" cy="374777"/>
            <a:chOff x="4156364" y="2668385"/>
            <a:chExt cx="3399906" cy="465514"/>
          </a:xfrm>
        </p:grpSpPr>
        <p:sp>
          <p:nvSpPr>
            <p:cNvPr id="72" name="Rectangle 71"/>
            <p:cNvSpPr/>
            <p:nvPr/>
          </p:nvSpPr>
          <p:spPr>
            <a:xfrm>
              <a:off x="4156364" y="2668385"/>
              <a:ext cx="1064241"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CTO</a:t>
              </a:r>
            </a:p>
          </p:txBody>
        </p:sp>
        <p:sp>
          <p:nvSpPr>
            <p:cNvPr id="73" name="Rectangle 72"/>
            <p:cNvSpPr/>
            <p:nvPr/>
          </p:nvSpPr>
          <p:spPr>
            <a:xfrm>
              <a:off x="5314457" y="2668385"/>
              <a:ext cx="1064241"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JS trans.</a:t>
              </a:r>
            </a:p>
          </p:txBody>
        </p:sp>
        <p:sp>
          <p:nvSpPr>
            <p:cNvPr id="74" name="Rectangle 73"/>
            <p:cNvSpPr/>
            <p:nvPr/>
          </p:nvSpPr>
          <p:spPr>
            <a:xfrm>
              <a:off x="6492028" y="2668385"/>
              <a:ext cx="1064242"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ACLs</a:t>
              </a:r>
            </a:p>
          </p:txBody>
        </p:sp>
      </p:grpSp>
      <p:sp>
        <p:nvSpPr>
          <p:cNvPr id="75" name="Rectangle: Rounded Corners 74"/>
          <p:cNvSpPr/>
          <p:nvPr/>
        </p:nvSpPr>
        <p:spPr>
          <a:xfrm>
            <a:off x="7117507" y="3040168"/>
            <a:ext cx="1921717" cy="719031"/>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Business Network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white"/>
                </a:solidFill>
                <a:effectLst/>
                <a:uLnTx/>
                <a:uFillTx/>
                <a:latin typeface="Calibri"/>
                <a:ea typeface="+mn-ea"/>
                <a:cs typeface="+mn-cs"/>
              </a:rPr>
              <a:t>npm</a:t>
            </a:r>
            <a:r>
              <a:rPr kumimoji="0" lang="en-GB" sz="1400" b="0" i="0" u="none" strike="noStrike" kern="0" cap="none" spc="0" normalizeH="0" baseline="0" noProof="0" dirty="0">
                <a:ln>
                  <a:noFill/>
                </a:ln>
                <a:solidFill>
                  <a:prstClr val="white"/>
                </a:solidFill>
                <a:effectLst/>
                <a:uLnTx/>
                <a:uFillTx/>
                <a:latin typeface="Calibri"/>
                <a:ea typeface="+mn-ea"/>
                <a:cs typeface="+mn-cs"/>
              </a:rPr>
              <a:t> module</a:t>
            </a:r>
          </a:p>
        </p:txBody>
      </p:sp>
      <p:sp>
        <p:nvSpPr>
          <p:cNvPr id="76" name="TextBox 75"/>
          <p:cNvSpPr txBox="1"/>
          <p:nvPr/>
        </p:nvSpPr>
        <p:spPr>
          <a:xfrm>
            <a:off x="7388397" y="4537296"/>
            <a:ext cx="2549352" cy="230832"/>
          </a:xfrm>
          <a:prstGeom prst="rect">
            <a:avLst/>
          </a:prstGeom>
          <a:noFill/>
        </p:spPr>
        <p:txBody>
          <a:bodyPr wrap="square">
            <a:spAutoFit/>
          </a:bodyPr>
          <a:lstStyle/>
          <a:p>
            <a:pPr fontAlgn="auto">
              <a:spcBef>
                <a:spcPts val="0"/>
              </a:spcBef>
              <a:spcAft>
                <a:spcPts val="0"/>
              </a:spcAft>
              <a:defRPr/>
            </a:pPr>
            <a:r>
              <a:rPr lang="en-GB" sz="900" b="0" dirty="0">
                <a:solidFill>
                  <a:prstClr val="black"/>
                </a:solidFill>
                <a:latin typeface="Lucida Console" panose="020B0609040504020204" pitchFamily="49" charset="0"/>
                <a:ea typeface="+mn-ea"/>
                <a:cs typeface="Courier New" panose="02070309020205020404" pitchFamily="49" charset="0"/>
              </a:rPr>
              <a:t>&gt;concerto archive create</a:t>
            </a:r>
          </a:p>
        </p:txBody>
      </p:sp>
      <p:cxnSp>
        <p:nvCxnSpPr>
          <p:cNvPr id="77" name="Connector: Curved 76"/>
          <p:cNvCxnSpPr>
            <a:cxnSpLocks/>
            <a:stCxn id="75" idx="2"/>
            <a:endCxn id="70" idx="0"/>
          </p:cNvCxnSpPr>
          <p:nvPr/>
        </p:nvCxnSpPr>
        <p:spPr>
          <a:xfrm rot="5400000">
            <a:off x="6527104" y="3559695"/>
            <a:ext cx="1351759" cy="1750766"/>
          </a:xfrm>
          <a:prstGeom prst="curvedConnector3">
            <a:avLst>
              <a:gd name="adj1" fmla="val 50000"/>
            </a:avLst>
          </a:prstGeom>
          <a:noFill/>
          <a:ln w="6350" cap="flat" cmpd="sng" algn="ctr">
            <a:solidFill>
              <a:srgbClr val="4472C4"/>
            </a:solidFill>
            <a:prstDash val="solid"/>
            <a:miter lim="800000"/>
            <a:tailEnd type="triangle"/>
          </a:ln>
          <a:effectLst/>
        </p:spPr>
      </p:cxnSp>
      <p:sp>
        <p:nvSpPr>
          <p:cNvPr id="78" name="Rectangle: Rounded Corners 77"/>
          <p:cNvSpPr/>
          <p:nvPr/>
        </p:nvSpPr>
        <p:spPr>
          <a:xfrm>
            <a:off x="1443318" y="849411"/>
            <a:ext cx="2001557" cy="868263"/>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Composer</a:t>
            </a:r>
          </a:p>
        </p:txBody>
      </p:sp>
      <p:grpSp>
        <p:nvGrpSpPr>
          <p:cNvPr id="79" name="Group 72"/>
          <p:cNvGrpSpPr>
            <a:grpSpLocks/>
          </p:cNvGrpSpPr>
          <p:nvPr/>
        </p:nvGrpSpPr>
        <p:grpSpPr bwMode="auto">
          <a:xfrm>
            <a:off x="5359158" y="1111123"/>
            <a:ext cx="2129080" cy="374777"/>
            <a:chOff x="4156364" y="2668385"/>
            <a:chExt cx="3399906" cy="465514"/>
          </a:xfrm>
        </p:grpSpPr>
        <p:sp>
          <p:nvSpPr>
            <p:cNvPr id="80" name="Rectangle 79"/>
            <p:cNvSpPr/>
            <p:nvPr/>
          </p:nvSpPr>
          <p:spPr>
            <a:xfrm>
              <a:off x="4156364" y="2668385"/>
              <a:ext cx="1064241"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CTO</a:t>
              </a:r>
            </a:p>
          </p:txBody>
        </p:sp>
        <p:sp>
          <p:nvSpPr>
            <p:cNvPr id="81" name="Rectangle 80"/>
            <p:cNvSpPr/>
            <p:nvPr/>
          </p:nvSpPr>
          <p:spPr>
            <a:xfrm>
              <a:off x="5314457" y="2668385"/>
              <a:ext cx="1064241"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JS trans.</a:t>
              </a:r>
            </a:p>
          </p:txBody>
        </p:sp>
        <p:sp>
          <p:nvSpPr>
            <p:cNvPr id="82" name="Rectangle 81"/>
            <p:cNvSpPr/>
            <p:nvPr/>
          </p:nvSpPr>
          <p:spPr>
            <a:xfrm>
              <a:off x="6492028" y="2668385"/>
              <a:ext cx="1064242" cy="46551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ACLs</a:t>
              </a:r>
            </a:p>
          </p:txBody>
        </p:sp>
      </p:grpSp>
      <p:cxnSp>
        <p:nvCxnSpPr>
          <p:cNvPr id="83" name="Straight Arrow Connector 82"/>
          <p:cNvCxnSpPr>
            <a:stCxn id="78" idx="3"/>
          </p:cNvCxnSpPr>
          <p:nvPr/>
        </p:nvCxnSpPr>
        <p:spPr>
          <a:xfrm>
            <a:off x="3444875" y="1283543"/>
            <a:ext cx="995363" cy="27733"/>
          </a:xfrm>
          <a:prstGeom prst="straightConnector1">
            <a:avLst/>
          </a:prstGeom>
          <a:noFill/>
          <a:ln w="6350" cap="flat" cmpd="sng" algn="ctr">
            <a:solidFill>
              <a:srgbClr val="4472C4"/>
            </a:solidFill>
            <a:prstDash val="solid"/>
            <a:miter lim="800000"/>
            <a:tailEnd type="triangle"/>
          </a:ln>
          <a:effectLst/>
        </p:spPr>
      </p:cxnSp>
      <p:sp>
        <p:nvSpPr>
          <p:cNvPr id="84" name="Rectangle: Rounded Corners 83"/>
          <p:cNvSpPr/>
          <p:nvPr/>
        </p:nvSpPr>
        <p:spPr>
          <a:xfrm>
            <a:off x="9368118" y="849411"/>
            <a:ext cx="2001557" cy="868263"/>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ATOM / </a:t>
            </a:r>
            <a:r>
              <a:rPr kumimoji="0" lang="en-GB" sz="1400" b="0" i="0" u="none" strike="noStrike" kern="0" cap="none" spc="0" normalizeH="0" baseline="0" noProof="0" dirty="0" err="1">
                <a:ln>
                  <a:noFill/>
                </a:ln>
                <a:solidFill>
                  <a:prstClr val="white"/>
                </a:solidFill>
                <a:effectLst/>
                <a:uLnTx/>
                <a:uFillTx/>
                <a:latin typeface="Calibri"/>
                <a:ea typeface="+mn-ea"/>
                <a:cs typeface="+mn-cs"/>
              </a:rPr>
              <a:t>vsCode</a:t>
            </a:r>
            <a:endParaRPr kumimoji="0" lang="en-GB" sz="14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85" name="Straight Arrow Connector 84"/>
          <p:cNvCxnSpPr>
            <a:stCxn id="84" idx="1"/>
            <a:endCxn id="82" idx="3"/>
          </p:cNvCxnSpPr>
          <p:nvPr/>
        </p:nvCxnSpPr>
        <p:spPr>
          <a:xfrm flipH="1">
            <a:off x="7488238" y="1283543"/>
            <a:ext cx="1879880" cy="14969"/>
          </a:xfrm>
          <a:prstGeom prst="straightConnector1">
            <a:avLst/>
          </a:prstGeom>
          <a:noFill/>
          <a:ln w="6350" cap="flat" cmpd="sng" algn="ctr">
            <a:solidFill>
              <a:srgbClr val="4472C4"/>
            </a:solidFill>
            <a:prstDash val="solid"/>
            <a:miter lim="800000"/>
            <a:tailEnd type="triangle"/>
          </a:ln>
          <a:effectLst/>
        </p:spPr>
      </p:cxnSp>
      <p:sp>
        <p:nvSpPr>
          <p:cNvPr id="86" name="Rectangle: Rounded Corners 85"/>
          <p:cNvSpPr/>
          <p:nvPr/>
        </p:nvSpPr>
        <p:spPr>
          <a:xfrm>
            <a:off x="3972670" y="3040168"/>
            <a:ext cx="1921717" cy="719031"/>
          </a:xfrm>
          <a:prstGeom prst="roundRect">
            <a:avLst/>
          </a:prstGeom>
          <a:solidFill>
            <a:srgbClr val="4472C4"/>
          </a:solidFill>
          <a:ln w="12700" cap="flat" cmpd="sng" algn="ctr">
            <a:solidFill>
              <a:srgbClr val="4472C4">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Business Model(s)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white"/>
                </a:solidFill>
                <a:effectLst/>
                <a:uLnTx/>
                <a:uFillTx/>
                <a:latin typeface="Calibri"/>
                <a:ea typeface="+mn-ea"/>
                <a:cs typeface="+mn-cs"/>
              </a:rPr>
              <a:t>npm</a:t>
            </a:r>
            <a:r>
              <a:rPr kumimoji="0" lang="en-GB" sz="1400" b="0" i="0" u="none" strike="noStrike" kern="0" cap="none" spc="0" normalizeH="0" baseline="0" noProof="0" dirty="0">
                <a:ln>
                  <a:noFill/>
                </a:ln>
                <a:solidFill>
                  <a:prstClr val="white"/>
                </a:solidFill>
                <a:effectLst/>
                <a:uLnTx/>
                <a:uFillTx/>
                <a:latin typeface="Calibri"/>
                <a:ea typeface="+mn-ea"/>
                <a:cs typeface="+mn-cs"/>
              </a:rPr>
              <a:t> module</a:t>
            </a:r>
          </a:p>
        </p:txBody>
      </p:sp>
      <p:cxnSp>
        <p:nvCxnSpPr>
          <p:cNvPr id="87" name="Straight Arrow Connector 86"/>
          <p:cNvCxnSpPr>
            <a:cxnSpLocks/>
          </p:cNvCxnSpPr>
          <p:nvPr/>
        </p:nvCxnSpPr>
        <p:spPr>
          <a:xfrm flipH="1">
            <a:off x="4579939" y="1390681"/>
            <a:ext cx="7863" cy="1490632"/>
          </a:xfrm>
          <a:prstGeom prst="straightConnector1">
            <a:avLst/>
          </a:prstGeom>
          <a:noFill/>
          <a:ln w="6350" cap="flat" cmpd="sng" algn="ctr">
            <a:solidFill>
              <a:srgbClr val="4472C4"/>
            </a:solidFill>
            <a:prstDash val="solid"/>
            <a:miter lim="800000"/>
            <a:tailEnd type="triangle"/>
          </a:ln>
          <a:effectLst/>
        </p:spPr>
      </p:cxnSp>
      <p:cxnSp>
        <p:nvCxnSpPr>
          <p:cNvPr id="88" name="Straight Arrow Connector 87"/>
          <p:cNvCxnSpPr>
            <a:stCxn id="81" idx="2"/>
          </p:cNvCxnSpPr>
          <p:nvPr/>
        </p:nvCxnSpPr>
        <p:spPr>
          <a:xfrm>
            <a:off x="6417599" y="1485900"/>
            <a:ext cx="1048414" cy="1600200"/>
          </a:xfrm>
          <a:prstGeom prst="straightConnector1">
            <a:avLst/>
          </a:prstGeom>
          <a:noFill/>
          <a:ln w="6350" cap="flat" cmpd="sng" algn="ctr">
            <a:solidFill>
              <a:srgbClr val="4472C4"/>
            </a:solidFill>
            <a:prstDash val="solid"/>
            <a:miter lim="800000"/>
            <a:tailEnd type="triangle"/>
          </a:ln>
          <a:effectLst/>
        </p:spPr>
      </p:cxnSp>
      <p:cxnSp>
        <p:nvCxnSpPr>
          <p:cNvPr id="89" name="Straight Arrow Connector 88"/>
          <p:cNvCxnSpPr>
            <a:stCxn id="82" idx="2"/>
            <a:endCxn id="75" idx="0"/>
          </p:cNvCxnSpPr>
          <p:nvPr/>
        </p:nvCxnSpPr>
        <p:spPr>
          <a:xfrm>
            <a:off x="7155015" y="1485900"/>
            <a:ext cx="923351" cy="1554268"/>
          </a:xfrm>
          <a:prstGeom prst="straightConnector1">
            <a:avLst/>
          </a:prstGeom>
          <a:noFill/>
          <a:ln w="6350" cap="flat" cmpd="sng" algn="ctr">
            <a:solidFill>
              <a:srgbClr val="4472C4"/>
            </a:solidFill>
            <a:prstDash val="solid"/>
            <a:miter lim="800000"/>
            <a:tailEnd type="triangle"/>
          </a:ln>
          <a:effectLst/>
        </p:spPr>
      </p:cxnSp>
      <p:cxnSp>
        <p:nvCxnSpPr>
          <p:cNvPr id="90" name="Straight Arrow Connector 89"/>
          <p:cNvCxnSpPr>
            <a:stCxn id="86" idx="3"/>
            <a:endCxn id="75" idx="1"/>
          </p:cNvCxnSpPr>
          <p:nvPr/>
        </p:nvCxnSpPr>
        <p:spPr>
          <a:xfrm>
            <a:off x="5894387" y="3399684"/>
            <a:ext cx="1223120" cy="0"/>
          </a:xfrm>
          <a:prstGeom prst="straightConnector1">
            <a:avLst/>
          </a:prstGeom>
          <a:noFill/>
          <a:ln w="6350" cap="flat" cmpd="sng" algn="ctr">
            <a:solidFill>
              <a:srgbClr val="4472C4"/>
            </a:solidFill>
            <a:prstDash val="solid"/>
            <a:miter lim="800000"/>
            <a:tailEnd type="triangle"/>
          </a:ln>
          <a:effectLst/>
        </p:spPr>
      </p:cxnSp>
      <p:cxnSp>
        <p:nvCxnSpPr>
          <p:cNvPr id="91" name="Straight Arrow Connector 90"/>
          <p:cNvCxnSpPr>
            <a:stCxn id="80" idx="2"/>
          </p:cNvCxnSpPr>
          <p:nvPr/>
        </p:nvCxnSpPr>
        <p:spPr>
          <a:xfrm>
            <a:off x="5692381" y="1485900"/>
            <a:ext cx="1216419" cy="1600200"/>
          </a:xfrm>
          <a:prstGeom prst="straightConnector1">
            <a:avLst/>
          </a:prstGeom>
          <a:noFill/>
          <a:ln w="6350" cap="flat" cmpd="sng" algn="ctr">
            <a:solidFill>
              <a:srgbClr val="4472C4"/>
            </a:solidFill>
            <a:prstDash val="dash"/>
            <a:miter lim="800000"/>
            <a:tailEnd type="triangle"/>
          </a:ln>
          <a:effectLst/>
        </p:spPr>
      </p:cxnSp>
      <p:sp>
        <p:nvSpPr>
          <p:cNvPr id="92" name="Rectangle: Rounded Corners 91"/>
          <p:cNvSpPr/>
          <p:nvPr/>
        </p:nvSpPr>
        <p:spPr>
          <a:xfrm>
            <a:off x="1046650" y="4745143"/>
            <a:ext cx="1126638" cy="719031"/>
          </a:xfrm>
          <a:prstGeom prst="roundRect">
            <a:avLst/>
          </a:prstGeom>
          <a:solidFill>
            <a:srgbClr val="ED7D31">
              <a:lumMod val="40000"/>
              <a:lumOff val="60000"/>
            </a:srgbClr>
          </a:solidFill>
          <a:ln w="12700" cap="flat" cmpd="sng" algn="ctr">
            <a:solidFill>
              <a:srgbClr val="ED7D31">
                <a:lumMod val="75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alibri"/>
                <a:ea typeface="+mn-ea"/>
                <a:cs typeface="+mn-cs"/>
              </a:rPr>
              <a:t>Custom dev environment</a:t>
            </a:r>
          </a:p>
        </p:txBody>
      </p:sp>
      <p:cxnSp>
        <p:nvCxnSpPr>
          <p:cNvPr id="93" name="Connector: Curved 92"/>
          <p:cNvCxnSpPr>
            <a:cxnSpLocks/>
            <a:stCxn id="92" idx="0"/>
            <a:endCxn id="86" idx="1"/>
          </p:cNvCxnSpPr>
          <p:nvPr/>
        </p:nvCxnSpPr>
        <p:spPr>
          <a:xfrm rot="5400000" flipH="1" flipV="1">
            <a:off x="2118590" y="2891064"/>
            <a:ext cx="1345459" cy="2362701"/>
          </a:xfrm>
          <a:prstGeom prst="curvedConnector2">
            <a:avLst/>
          </a:prstGeom>
          <a:noFill/>
          <a:ln w="6350" cap="flat" cmpd="sng" algn="ctr">
            <a:solidFill>
              <a:srgbClr val="ED7D31">
                <a:lumMod val="75000"/>
              </a:srgbClr>
            </a:solidFill>
            <a:prstDash val="solid"/>
            <a:miter lim="800000"/>
            <a:tailEnd type="triangle"/>
          </a:ln>
          <a:effectLst/>
        </p:spPr>
      </p:cxnSp>
    </p:spTree>
    <p:extLst>
      <p:ext uri="{BB962C8B-B14F-4D97-AF65-F5344CB8AC3E}">
        <p14:creationId xmlns:p14="http://schemas.microsoft.com/office/powerpoint/2010/main" val="1392678714"/>
      </p:ext>
    </p:extLst>
  </p:cSld>
  <p:clrMapOvr>
    <a:masterClrMapping/>
  </p:clrMapOvr>
</p:sld>
</file>

<file path=ppt/theme/theme1.xml><?xml version="1.0" encoding="utf-8"?>
<a:theme xmlns:a="http://schemas.openxmlformats.org/drawingml/2006/main" name="Cloud_Pres_Template_Nov2015_Fi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a:themeElements>
    <a:clrScheme name="Blue">
      <a:dk1>
        <a:srgbClr val="6D7777"/>
      </a:dk1>
      <a:lt1>
        <a:srgbClr val="5A5A5A"/>
      </a:lt1>
      <a:dk2>
        <a:srgbClr val="AFB8B8"/>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4.xml><?xml version="1.0" encoding="utf-8"?>
<a:theme xmlns:a="http://schemas.openxmlformats.org/drawingml/2006/main" name="Red">
  <a:themeElements>
    <a:clrScheme name="Red">
      <a:dk1>
        <a:srgbClr val="6D7777"/>
      </a:dk1>
      <a:lt1>
        <a:srgbClr val="5A5A5A"/>
      </a:lt1>
      <a:dk2>
        <a:srgbClr val="AFB8B8"/>
      </a:dk2>
      <a:lt2>
        <a:srgbClr val="959F9F"/>
      </a:lt2>
      <a:accent1>
        <a:srgbClr val="C8D2D2"/>
      </a:accent1>
      <a:accent2>
        <a:srgbClr val="DFE9E9"/>
      </a:accent2>
      <a:accent3>
        <a:srgbClr val="8C101C"/>
      </a:accent3>
      <a:accent4>
        <a:srgbClr val="AD1625"/>
      </a:accent4>
      <a:accent5>
        <a:srgbClr val="FF5050"/>
      </a:accent5>
      <a:accent6>
        <a:srgbClr val="FFA5B4"/>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tailEnd type="none" w="sm" len="sm"/>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smtClean="0">
            <a:solidFill>
              <a:schemeClr val="bg1"/>
            </a:solidFill>
          </a:defRPr>
        </a:defPPr>
      </a:lstStyle>
    </a:txDef>
  </a:objectDefaults>
  <a:extraClrSchemeLst/>
</a:theme>
</file>

<file path=ppt/theme/theme5.xml><?xml version="1.0" encoding="utf-8"?>
<a:theme xmlns:a="http://schemas.openxmlformats.org/drawingml/2006/main" name="Magenta">
  <a:themeElements>
    <a:clrScheme name="Magenta">
      <a:dk1>
        <a:srgbClr val="6D7777"/>
      </a:dk1>
      <a:lt1>
        <a:srgbClr val="5A5A5A"/>
      </a:lt1>
      <a:dk2>
        <a:srgbClr val="AFB8B8"/>
      </a:dk2>
      <a:lt2>
        <a:srgbClr val="959F9F"/>
      </a:lt2>
      <a:accent1>
        <a:srgbClr val="C8D2D2"/>
      </a:accent1>
      <a:accent2>
        <a:srgbClr val="DFE9E9"/>
      </a:accent2>
      <a:accent3>
        <a:srgbClr val="601146"/>
      </a:accent3>
      <a:accent4>
        <a:srgbClr val="A6266E"/>
      </a:accent4>
      <a:accent5>
        <a:srgbClr val="FF3CA0"/>
      </a:accent5>
      <a:accent6>
        <a:srgbClr val="FF9EEE"/>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Purple">
  <a:themeElements>
    <a:clrScheme name="Purple">
      <a:dk1>
        <a:srgbClr val="6D7777"/>
      </a:dk1>
      <a:lt1>
        <a:srgbClr val="5A5A5A"/>
      </a:lt1>
      <a:dk2>
        <a:srgbClr val="AFB8B8"/>
      </a:dk2>
      <a:lt2>
        <a:srgbClr val="959F9F"/>
      </a:lt2>
      <a:accent1>
        <a:srgbClr val="C8D2D2"/>
      </a:accent1>
      <a:accent2>
        <a:srgbClr val="DFE9E9"/>
      </a:accent2>
      <a:accent3>
        <a:srgbClr val="562F72"/>
      </a:accent3>
      <a:accent4>
        <a:srgbClr val="AF6EE8"/>
      </a:accent4>
      <a:accent5>
        <a:srgbClr val="D7AAFF"/>
      </a:accent5>
      <a:accent6>
        <a:srgbClr val="EED2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ppt/theme/theme7.xml><?xml version="1.0" encoding="utf-8"?>
<a:theme xmlns:a="http://schemas.openxmlformats.org/drawingml/2006/main" name="Green">
  <a:themeElements>
    <a:clrScheme name="Green">
      <a:dk1>
        <a:srgbClr val="6D7777"/>
      </a:dk1>
      <a:lt1>
        <a:srgbClr val="5A5A5A"/>
      </a:lt1>
      <a:dk2>
        <a:srgbClr val="AFB8B8"/>
      </a:dk2>
      <a:lt2>
        <a:srgbClr val="959F9F"/>
      </a:lt2>
      <a:accent1>
        <a:srgbClr val="C8D2D2"/>
      </a:accent1>
      <a:accent2>
        <a:srgbClr val="DFE9E9"/>
      </a:accent2>
      <a:accent3>
        <a:srgbClr val="144D14"/>
      </a:accent3>
      <a:accent4>
        <a:srgbClr val="4B8400"/>
      </a:accent4>
      <a:accent5>
        <a:srgbClr val="5AA845"/>
      </a:accent5>
      <a:accent6>
        <a:srgbClr val="B8E051"/>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solidFill>
              <a:schemeClr val="bg1"/>
            </a:solidFill>
          </a:defRPr>
        </a:defPPr>
      </a:lstStyle>
    </a:txDef>
  </a:objectDefaults>
  <a:extraClrSchemeLst/>
</a:theme>
</file>

<file path=ppt/theme/theme8.xml><?xml version="1.0" encoding="utf-8"?>
<a:theme xmlns:a="http://schemas.openxmlformats.org/drawingml/2006/main" name="Teal">
  <a:themeElements>
    <a:clrScheme name="Teal">
      <a:dk1>
        <a:srgbClr val="6D7777"/>
      </a:dk1>
      <a:lt1>
        <a:srgbClr val="5A5A5A"/>
      </a:lt1>
      <a:dk2>
        <a:srgbClr val="AFB8B8"/>
      </a:dk2>
      <a:lt2>
        <a:srgbClr val="959F9F"/>
      </a:lt2>
      <a:accent1>
        <a:srgbClr val="C8D2D2"/>
      </a:accent1>
      <a:accent2>
        <a:srgbClr val="DFE9E9"/>
      </a:accent2>
      <a:accent3>
        <a:srgbClr val="003C32"/>
      </a:accent3>
      <a:accent4>
        <a:srgbClr val="005448"/>
      </a:accent4>
      <a:accent5>
        <a:srgbClr val="006D5D"/>
      </a:accent5>
      <a:accent6>
        <a:srgbClr val="00B4A0"/>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ppt/theme/theme9.xml><?xml version="1.0" encoding="utf-8"?>
<a:theme xmlns:a="http://schemas.openxmlformats.org/drawingml/2006/main" name="Grey">
  <a:themeElements>
    <a:clrScheme name="Grey">
      <a:dk1>
        <a:srgbClr val="6D7777"/>
      </a:dk1>
      <a:lt1>
        <a:srgbClr val="5A5A5A"/>
      </a:lt1>
      <a:dk2>
        <a:srgbClr val="AFB8B8"/>
      </a:dk2>
      <a:lt2>
        <a:srgbClr val="AFB8B8"/>
      </a:lt2>
      <a:accent1>
        <a:srgbClr val="C8D2D2"/>
      </a:accent1>
      <a:accent2>
        <a:srgbClr val="DFE9E9"/>
      </a:accent2>
      <a:accent3>
        <a:srgbClr val="9E9494"/>
      </a:accent3>
      <a:accent4>
        <a:srgbClr val="B8AEAE"/>
      </a:accent4>
      <a:accent5>
        <a:srgbClr val="D0C7C7"/>
      </a:accent5>
      <a:accent6>
        <a:srgbClr val="E9E0E0"/>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Cloud_Pres_Template_Nov2015_Final</Template>
  <TotalTime>5987</TotalTime>
  <Words>364</Words>
  <Application>Microsoft Office PowerPoint</Application>
  <PresentationFormat>On-screen Show (16:9)</PresentationFormat>
  <Paragraphs>123</Paragraphs>
  <Slides>16</Slides>
  <Notes>15</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16</vt:i4>
      </vt:variant>
    </vt:vector>
  </HeadingPairs>
  <TitlesOfParts>
    <vt:vector size="33" baseType="lpstr">
      <vt:lpstr>ＭＳ Ｐゴシック</vt:lpstr>
      <vt:lpstr>ＭＳ Ｐゴシック</vt:lpstr>
      <vt:lpstr>Arial</vt:lpstr>
      <vt:lpstr>Calibri</vt:lpstr>
      <vt:lpstr>Courier New</vt:lpstr>
      <vt:lpstr>Helvetica</vt:lpstr>
      <vt:lpstr>Helvetica Neue</vt:lpstr>
      <vt:lpstr>Lucida Console</vt:lpstr>
      <vt:lpstr>Cloud_Pres_Template_Nov2015_Final</vt:lpstr>
      <vt:lpstr>Custom Design</vt:lpstr>
      <vt:lpstr>Blue</vt:lpstr>
      <vt:lpstr>Red</vt:lpstr>
      <vt:lpstr>Magenta</vt:lpstr>
      <vt:lpstr>Purple</vt:lpstr>
      <vt:lpstr>Green</vt:lpstr>
      <vt:lpstr>Teal</vt:lpstr>
      <vt:lpstr>Grey</vt:lpstr>
      <vt:lpstr>PowerPoint Presentation</vt:lpstr>
      <vt:lpstr>PowerPoint Presentation</vt:lpstr>
      <vt:lpstr>Slide Heading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Blockchain Real for Business</dc:title>
  <dc:subject>Explained</dc:subject>
  <dc:creator>IBM</dc:creator>
  <cp:lastModifiedBy>MBWhite</cp:lastModifiedBy>
  <cp:revision>233</cp:revision>
  <cp:lastPrinted>2016-10-25T16:20:46Z</cp:lastPrinted>
  <dcterms:created xsi:type="dcterms:W3CDTF">2016-06-06T16:11:25Z</dcterms:created>
  <dcterms:modified xsi:type="dcterms:W3CDTF">2017-02-05T22:15:44Z</dcterms:modified>
</cp:coreProperties>
</file>