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 id="2147483731" r:id="rId2"/>
    <p:sldMasterId id="2147483648" r:id="rId3"/>
    <p:sldMasterId id="2147483706" r:id="rId4"/>
    <p:sldMasterId id="2147483759" r:id="rId5"/>
    <p:sldMasterId id="2147483777" r:id="rId6"/>
    <p:sldMasterId id="2147483745" r:id="rId7"/>
    <p:sldMasterId id="2147483768" r:id="rId8"/>
    <p:sldMasterId id="2147483786" r:id="rId9"/>
  </p:sldMasterIdLst>
  <p:notesMasterIdLst>
    <p:notesMasterId r:id="rId34"/>
  </p:notesMasterIdLst>
  <p:handoutMasterIdLst>
    <p:handoutMasterId r:id="rId35"/>
  </p:handoutMasterIdLst>
  <p:sldIdLst>
    <p:sldId id="541" r:id="rId10"/>
    <p:sldId id="486" r:id="rId11"/>
    <p:sldId id="547" r:id="rId12"/>
    <p:sldId id="551" r:id="rId13"/>
    <p:sldId id="550" r:id="rId14"/>
    <p:sldId id="552" r:id="rId15"/>
    <p:sldId id="553" r:id="rId16"/>
    <p:sldId id="548" r:id="rId17"/>
    <p:sldId id="549" r:id="rId18"/>
    <p:sldId id="526" r:id="rId19"/>
    <p:sldId id="528" r:id="rId20"/>
    <p:sldId id="527" r:id="rId21"/>
    <p:sldId id="558" r:id="rId22"/>
    <p:sldId id="560" r:id="rId23"/>
    <p:sldId id="534" r:id="rId24"/>
    <p:sldId id="556" r:id="rId25"/>
    <p:sldId id="557" r:id="rId26"/>
    <p:sldId id="554" r:id="rId27"/>
    <p:sldId id="562" r:id="rId28"/>
    <p:sldId id="564" r:id="rId29"/>
    <p:sldId id="563" r:id="rId30"/>
    <p:sldId id="561" r:id="rId31"/>
    <p:sldId id="514" r:id="rId32"/>
    <p:sldId id="533" r:id="rId33"/>
  </p:sldIdLst>
  <p:sldSz cx="9144000" cy="5143500" type="screen16x9"/>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Palfreyman" initials="" lastIdx="1" clrIdx="0"/>
  <p:cmAuthor id="1" name="IB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5C80"/>
    <a:srgbClr val="2F5689"/>
    <a:srgbClr val="3866A4"/>
    <a:srgbClr val="1D3649"/>
    <a:srgbClr val="4B8400"/>
    <a:srgbClr val="5AAAF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6949" autoAdjust="0"/>
  </p:normalViewPr>
  <p:slideViewPr>
    <p:cSldViewPr snapToGrid="0">
      <p:cViewPr varScale="1">
        <p:scale>
          <a:sx n="105" d="100"/>
          <a:sy n="105" d="100"/>
        </p:scale>
        <p:origin x="77"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1368"/>
    </p:cViewPr>
  </p:sorterViewPr>
  <p:notesViewPr>
    <p:cSldViewPr snapToGrid="0">
      <p:cViewPr varScale="1">
        <p:scale>
          <a:sx n="53" d="100"/>
          <a:sy n="53"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0470F5-5F8F-492F-8A83-2945B0D09B67}" type="datetimeFigureOut">
              <a:rPr lang="en-GB" smtClean="0"/>
              <a:t>02/02/2017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23F4B-5D03-47F9-86E0-A22C5E33D807}" type="slidenum">
              <a:rPr lang="en-GB" smtClean="0"/>
              <a:t>‹#›</a:t>
            </a:fld>
            <a:endParaRPr lang="en-GB"/>
          </a:p>
        </p:txBody>
      </p:sp>
    </p:spTree>
    <p:extLst>
      <p:ext uri="{BB962C8B-B14F-4D97-AF65-F5344CB8AC3E}">
        <p14:creationId xmlns:p14="http://schemas.microsoft.com/office/powerpoint/2010/main" val="256773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Calibri" pitchFamily="34" charset="0"/>
                <a:ea typeface="MS PGothic" pitchFamily="34" charset="-128"/>
                <a:cs typeface="+mn-cs"/>
              </a:defRPr>
            </a:lvl1pPr>
          </a:lstStyle>
          <a:p>
            <a:pPr>
              <a:defRPr/>
            </a:pPr>
            <a:fld id="{F0B1CB9F-23F8-4B9A-AB27-5A88DC58A0F2}" type="datetimeFigureOut">
              <a:rPr lang="en-US"/>
              <a:pPr>
                <a:defRPr/>
              </a:pPr>
              <a:t>2/2/2017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Calibri" pitchFamily="34" charset="0"/>
                <a:ea typeface="MS PGothic" pitchFamily="34" charset="-128"/>
                <a:cs typeface="+mn-cs"/>
              </a:defRPr>
            </a:lvl1pPr>
          </a:lstStyle>
          <a:p>
            <a:pPr>
              <a:defRPr/>
            </a:pPr>
            <a:fld id="{E51A3C41-DF91-4C5A-BC5C-0B8A432AEF4A}" type="slidenum">
              <a:rPr lang="en-US"/>
              <a:pPr>
                <a:defRPr/>
              </a:pPr>
              <a:t>‹#›</a:t>
            </a:fld>
            <a:endParaRPr lang="en-US"/>
          </a:p>
        </p:txBody>
      </p:sp>
    </p:spTree>
    <p:extLst>
      <p:ext uri="{BB962C8B-B14F-4D97-AF65-F5344CB8AC3E}">
        <p14:creationId xmlns:p14="http://schemas.microsoft.com/office/powerpoint/2010/main" val="1850137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 typeface="Calibri" pitchFamily="34" charset="0"/>
              <a:buAutoNum type="arabicPeriod"/>
            </a:pPr>
            <a:endParaRPr lang="en-US" dirty="0"/>
          </a:p>
        </p:txBody>
      </p:sp>
    </p:spTree>
    <p:extLst>
      <p:ext uri="{BB962C8B-B14F-4D97-AF65-F5344CB8AC3E}">
        <p14:creationId xmlns:p14="http://schemas.microsoft.com/office/powerpoint/2010/main" val="175450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103590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9206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46822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65324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55694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986941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865588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headEnd/>
            <a:tailEnd/>
          </a:ln>
        </p:spPr>
      </p:sp>
      <p:sp>
        <p:nvSpPr>
          <p:cNvPr id="69634"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 typeface="Calibri" pitchFamily="34" charset="0"/>
              <a:buNone/>
            </a:pPr>
            <a:endParaRPr lang="en-US"/>
          </a:p>
        </p:txBody>
      </p:sp>
    </p:spTree>
    <p:extLst>
      <p:ext uri="{BB962C8B-B14F-4D97-AF65-F5344CB8AC3E}">
        <p14:creationId xmlns:p14="http://schemas.microsoft.com/office/powerpoint/2010/main" val="202310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389"/>
          <p:cNvSpPr>
            <a:spLocks noGrp="1" noRot="1" noChangeAspect="1" noTextEdit="1"/>
          </p:cNvSpPr>
          <p:nvPr>
            <p:ph type="sldImg"/>
          </p:nvPr>
        </p:nvSpPr>
        <p:spPr bwMode="auto">
          <a:noFill/>
          <a:ln>
            <a:solidFill>
              <a:srgbClr val="000000"/>
            </a:solidFill>
            <a:miter lim="800000"/>
            <a:headEnd/>
            <a:tailEnd/>
          </a:ln>
        </p:spPr>
      </p:sp>
      <p:sp>
        <p:nvSpPr>
          <p:cNvPr id="24578"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dirty="0"/>
          </a:p>
        </p:txBody>
      </p:sp>
    </p:spTree>
    <p:extLst>
      <p:ext uri="{BB962C8B-B14F-4D97-AF65-F5344CB8AC3E}">
        <p14:creationId xmlns:p14="http://schemas.microsoft.com/office/powerpoint/2010/main" val="156620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dirty="0"/>
          </a:p>
        </p:txBody>
      </p:sp>
    </p:spTree>
    <p:extLst>
      <p:ext uri="{BB962C8B-B14F-4D97-AF65-F5344CB8AC3E}">
        <p14:creationId xmlns:p14="http://schemas.microsoft.com/office/powerpoint/2010/main" val="151097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dirty="0"/>
          </a:p>
        </p:txBody>
      </p:sp>
    </p:spTree>
    <p:extLst>
      <p:ext uri="{BB962C8B-B14F-4D97-AF65-F5344CB8AC3E}">
        <p14:creationId xmlns:p14="http://schemas.microsoft.com/office/powerpoint/2010/main" val="208400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ape 389"/>
          <p:cNvSpPr>
            <a:spLocks noGrp="1" noRot="1" noChangeAspect="1" noTextEdit="1"/>
          </p:cNvSpPr>
          <p:nvPr>
            <p:ph type="sldImg"/>
          </p:nvPr>
        </p:nvSpPr>
        <p:spPr bwMode="auto">
          <a:noFill/>
          <a:ln>
            <a:solidFill>
              <a:srgbClr val="000000"/>
            </a:solidFill>
            <a:miter lim="800000"/>
            <a:headEnd/>
            <a:tailEnd/>
          </a:ln>
        </p:spPr>
      </p:sp>
      <p:sp>
        <p:nvSpPr>
          <p:cNvPr id="49154"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a:p>
        </p:txBody>
      </p:sp>
    </p:spTree>
    <p:extLst>
      <p:ext uri="{BB962C8B-B14F-4D97-AF65-F5344CB8AC3E}">
        <p14:creationId xmlns:p14="http://schemas.microsoft.com/office/powerpoint/2010/main" val="78354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400"/>
              <a:t>Other benefits include : </a:t>
            </a:r>
            <a:endParaRPr lang="en-US"/>
          </a:p>
          <a:p>
            <a:pPr lvl="1" eaLnBrk="1" hangingPunct="1">
              <a:spcBef>
                <a:spcPct val="0"/>
              </a:spcBef>
            </a:pPr>
            <a:endParaRPr lang="en-US" sz="100"/>
          </a:p>
          <a:p>
            <a:pPr eaLnBrk="1" hangingPunct="1">
              <a:spcBef>
                <a:spcPct val="0"/>
              </a:spcBef>
            </a:pPr>
            <a:r>
              <a:rPr lang="en-US" sz="1400"/>
              <a:t>Improve discoverability</a:t>
            </a:r>
          </a:p>
          <a:p>
            <a:pPr lvl="1" eaLnBrk="1" hangingPunct="1">
              <a:spcBef>
                <a:spcPct val="0"/>
              </a:spcBef>
            </a:pPr>
            <a:r>
              <a:rPr lang="en-US" sz="1300"/>
              <a:t>When everyone on an exchange can view the same ledger, it is easy to broadcast an intention (or offer) by appending it. For example, in a trading network, all asks and bids would be visible to every network participant.</a:t>
            </a:r>
          </a:p>
          <a:p>
            <a:pPr eaLnBrk="1" hangingPunct="1">
              <a:spcBef>
                <a:spcPct val="0"/>
              </a:spcBef>
            </a:pPr>
            <a:endParaRPr lang="en-US" sz="1400"/>
          </a:p>
          <a:p>
            <a:pPr eaLnBrk="1" hangingPunct="1">
              <a:spcBef>
                <a:spcPct val="0"/>
              </a:spcBef>
            </a:pPr>
            <a:r>
              <a:rPr lang="en-US" sz="1400"/>
              <a:t>Automate trusted processes</a:t>
            </a:r>
          </a:p>
          <a:p>
            <a:pPr lvl="1" eaLnBrk="1" hangingPunct="1">
              <a:spcBef>
                <a:spcPct val="0"/>
              </a:spcBef>
            </a:pPr>
            <a:r>
              <a:rPr lang="en-US" sz="1300"/>
              <a:t>Unlike a centralized system where only the network operator can create a generalized solution that fits every user’s needs, Blockchain networks allow each participant to create customized solutions using their own proprietary business logic while running on the same common ledger.</a:t>
            </a:r>
            <a:br>
              <a:rPr lang="en-US" sz="1300"/>
            </a:br>
            <a:endParaRPr lang="en-US" sz="1600"/>
          </a:p>
          <a:p>
            <a:pPr eaLnBrk="1" hangingPunct="1">
              <a:spcBef>
                <a:spcPct val="0"/>
              </a:spcBef>
            </a:pPr>
            <a:r>
              <a:rPr lang="en-US" sz="1400"/>
              <a:t>Ensure trusted record-keeping</a:t>
            </a:r>
          </a:p>
          <a:p>
            <a:pPr lvl="1" eaLnBrk="1" hangingPunct="1">
              <a:spcBef>
                <a:spcPct val="0"/>
              </a:spcBef>
            </a:pPr>
            <a:r>
              <a:rPr lang="en-US" sz="1300"/>
              <a:t>By design, no one party can modify, delete, or even append any record to the ledger without the consensus from others on the network, making the system useful for ensuring the immutability of contracts and other legal documents.</a:t>
            </a:r>
          </a:p>
          <a:p>
            <a:pPr eaLnBrk="1" hangingPunct="1">
              <a:spcBef>
                <a:spcPct val="0"/>
              </a:spcBef>
            </a:pPr>
            <a:endParaRPr lang="en-US" sz="1400"/>
          </a:p>
          <a:p>
            <a:pPr eaLnBrk="1" hangingPunct="1"/>
            <a:endParaRPr lang="en-US"/>
          </a:p>
        </p:txBody>
      </p:sp>
    </p:spTree>
    <p:extLst>
      <p:ext uri="{BB962C8B-B14F-4D97-AF65-F5344CB8AC3E}">
        <p14:creationId xmlns:p14="http://schemas.microsoft.com/office/powerpoint/2010/main" val="70589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hape 389"/>
          <p:cNvSpPr>
            <a:spLocks noGrp="1" noRot="1" noChangeAspect="1" noTextEdit="1"/>
          </p:cNvSpPr>
          <p:nvPr>
            <p:ph type="sldImg"/>
          </p:nvPr>
        </p:nvSpPr>
        <p:spPr bwMode="auto">
          <a:noFill/>
          <a:ln>
            <a:solidFill>
              <a:srgbClr val="000000"/>
            </a:solidFill>
            <a:miter lim="800000"/>
            <a:headEnd/>
            <a:tailEnd/>
          </a:ln>
        </p:spPr>
      </p:sp>
      <p:sp>
        <p:nvSpPr>
          <p:cNvPr id="60418"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a:p>
        </p:txBody>
      </p:sp>
    </p:spTree>
    <p:extLst>
      <p:ext uri="{BB962C8B-B14F-4D97-AF65-F5344CB8AC3E}">
        <p14:creationId xmlns:p14="http://schemas.microsoft.com/office/powerpoint/2010/main" val="8145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392978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29164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dirty="0">
                <a:solidFill>
                  <a:srgbClr val="5A5A5A"/>
                </a:solidFill>
                <a:ea typeface="MS PGothic" pitchFamily="34" charset="-128"/>
              </a:rPr>
              <a:t>© 2015, 2017 IBM Corporation</a:t>
            </a:r>
          </a:p>
        </p:txBody>
      </p:sp>
      <p:sp>
        <p:nvSpPr>
          <p:cNvPr id="2" name="Title 1"/>
          <p:cNvSpPr>
            <a:spLocks noGrp="1"/>
          </p:cNvSpPr>
          <p:nvPr>
            <p:ph type="title"/>
          </p:nvPr>
        </p:nvSpPr>
        <p:spPr>
          <a:xfrm>
            <a:off x="597875" y="602769"/>
            <a:ext cx="3962400" cy="777136"/>
          </a:xfrm>
        </p:spPr>
        <p:txBody>
          <a:bodyPr/>
          <a:lstStyle>
            <a:lvl1pPr algn="l" defTabSz="914400" rtl="0" eaLnBrk="1" latinLnBrk="0" hangingPunct="1">
              <a:lnSpc>
                <a:spcPts val="3000"/>
              </a:lnSpc>
              <a:spcBef>
                <a:spcPct val="0"/>
              </a:spcBef>
              <a:buNone/>
              <a:defRPr lang="en-US" sz="2800" kern="1200" baseline="0" dirty="0">
                <a:solidFill>
                  <a:schemeClr val="tx1"/>
                </a:solidFill>
                <a:latin typeface="+mj-lt"/>
                <a:ea typeface="+mj-ea"/>
                <a:cs typeface="+mj-cs"/>
              </a:defRPr>
            </a:lvl1pPr>
          </a:lstStyle>
          <a:p>
            <a:r>
              <a:rPr lang="en-US" dirty="0"/>
              <a:t>Click to edit Master title style</a:t>
            </a:r>
          </a:p>
        </p:txBody>
      </p:sp>
      <p:sp>
        <p:nvSpPr>
          <p:cNvPr id="10" name="Subtitle 2"/>
          <p:cNvSpPr>
            <a:spLocks noGrp="1"/>
          </p:cNvSpPr>
          <p:nvPr>
            <p:ph type="subTitle" idx="11"/>
          </p:nvPr>
        </p:nvSpPr>
        <p:spPr>
          <a:xfrm>
            <a:off x="600869" y="1779177"/>
            <a:ext cx="3968750" cy="307777"/>
          </a:xfrm>
        </p:spPr>
        <p:txBody>
          <a:bodyPr/>
          <a:lstStyle>
            <a:lvl1pPr marL="0" indent="0" algn="l">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1C337AAC-EE4A-44E1-AA1C-47EAC237B301}" type="slidenum">
              <a:rPr lang="en-US" sz="600" b="0">
                <a:solidFill>
                  <a:srgbClr val="5A5A5A"/>
                </a:solidFill>
                <a:ea typeface="MS PGothic" pitchFamily="34" charset="-128"/>
              </a:rPr>
              <a:pPr>
                <a:defRPr/>
              </a:pPr>
              <a:t>‹#›</a:t>
            </a:fld>
            <a:endParaRPr lang="en-US" sz="600" b="0" dirty="0">
              <a:solidFill>
                <a:srgbClr val="5A5A5A"/>
              </a:solidFill>
              <a:ea typeface="MS PGothic" pitchFamily="34" charset="-128"/>
            </a:endParaRPr>
          </a:p>
        </p:txBody>
      </p:sp>
      <p:sp>
        <p:nvSpPr>
          <p:cNvPr id="4" name="Rectangle 3"/>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5A5A5A"/>
                </a:solidFill>
                <a:ea typeface="MS PGothic" pitchFamily="34" charset="-128"/>
              </a:rPr>
              <a:t>Page</a:t>
            </a:r>
          </a:p>
        </p:txBody>
      </p:sp>
      <p:sp>
        <p:nvSpPr>
          <p:cNvPr id="5" name="Rectangle 4"/>
          <p:cNvSpPr>
            <a:spLocks noChangeArrowheads="1"/>
          </p:cNvSpPr>
          <p:nvPr userDrawn="1"/>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dirty="0">
                <a:solidFill>
                  <a:srgbClr val="5A5A5A"/>
                </a:solidFill>
                <a:ea typeface="MS PGothic" pitchFamily="34" charset="-128"/>
              </a:rPr>
              <a:t>© 2016, 2017 IBM Corporation</a:t>
            </a:r>
          </a:p>
        </p:txBody>
      </p:sp>
      <p:sp>
        <p:nvSpPr>
          <p:cNvPr id="2" name="Title 1"/>
          <p:cNvSpPr>
            <a:spLocks noGrp="1"/>
          </p:cNvSpPr>
          <p:nvPr>
            <p:ph type="title"/>
          </p:nvPr>
        </p:nvSpPr>
        <p:spPr>
          <a:xfrm>
            <a:off x="592933" y="596556"/>
            <a:ext cx="3962400" cy="392415"/>
          </a:xfrm>
        </p:spPr>
        <p:txBody>
          <a:bodyPr/>
          <a:lstStyle>
            <a:lvl1pPr>
              <a:lnSpc>
                <a:spcPts val="3000"/>
              </a:lnSpc>
              <a:defRPr sz="2800" baseline="0">
                <a:solidFill>
                  <a:schemeClr val="accent5"/>
                </a:solidFill>
              </a:defRPr>
            </a:lvl1pPr>
          </a:lstStyle>
          <a:p>
            <a:r>
              <a:rPr lang="en-US" dirty="0"/>
              <a:t>Click to edit Master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6"/>
          <p:cNvSpPr/>
          <p:nvPr userDrawn="1"/>
        </p:nvSpPr>
        <p:spPr>
          <a:xfrm>
            <a:off x="8374063" y="4845050"/>
            <a:ext cx="307975" cy="214313"/>
          </a:xfrm>
          <a:prstGeom prst="rect">
            <a:avLst/>
          </a:prstGeom>
        </p:spPr>
        <p:txBody>
          <a:bodyPr wrap="none">
            <a:spAutoFit/>
          </a:bodyPr>
          <a:lstStyle/>
          <a:p>
            <a:pPr>
              <a:defRPr/>
            </a:pPr>
            <a:fld id="{8CE0970E-8B5A-49E8-A996-BFCB7C7F767C}" type="slidenum">
              <a:rPr lang="en-US" sz="800" b="0">
                <a:solidFill>
                  <a:srgbClr val="7F7F7F"/>
                </a:solidFill>
                <a:ea typeface="MS PGothic" pitchFamily="34" charset="-128"/>
                <a:cs typeface="+mn-cs"/>
              </a:rPr>
              <a:pPr>
                <a:defRPr/>
              </a:pPr>
              <a:t>‹#›</a:t>
            </a:fld>
            <a:endParaRPr lang="en-US" sz="1050" b="0" dirty="0">
              <a:solidFill>
                <a:srgbClr val="7F7F7F"/>
              </a:solidFill>
              <a:ea typeface="MS PGothic" pitchFamily="34" charset="-128"/>
              <a:cs typeface="+mn-cs"/>
            </a:endParaRPr>
          </a:p>
        </p:txBody>
      </p:sp>
      <p:sp>
        <p:nvSpPr>
          <p:cNvPr id="5" name="Shape 31"/>
          <p:cNvSpPr/>
          <p:nvPr userDrawn="1"/>
        </p:nvSpPr>
        <p:spPr>
          <a:xfrm>
            <a:off x="0" y="158750"/>
            <a:ext cx="9144000" cy="0"/>
          </a:xfrm>
          <a:prstGeom prst="line">
            <a:avLst/>
          </a:prstGeom>
          <a:ln w="38100">
            <a:solidFill>
              <a:srgbClr val="4C4D53"/>
            </a:solidFill>
            <a:round/>
          </a:ln>
        </p:spPr>
        <p:txBody>
          <a:bodyPr lIns="0" tIns="0" rIns="0" bIns="0" anchor="ctr"/>
          <a:lstStyle/>
          <a:p>
            <a:pPr defTabSz="171450">
              <a:defRPr sz="1200">
                <a:latin typeface="Helvetica"/>
                <a:ea typeface="Helvetica"/>
                <a:cs typeface="Helvetica"/>
                <a:sym typeface="Helvetica"/>
              </a:defRPr>
            </a:pPr>
            <a:endParaRPr sz="1200" b="0">
              <a:latin typeface="Helvetica"/>
              <a:ea typeface="Helvetica"/>
              <a:cs typeface="Helvetica"/>
              <a:sym typeface="Helvetica"/>
            </a:endParaRPr>
          </a:p>
        </p:txBody>
      </p:sp>
      <p:sp>
        <p:nvSpPr>
          <p:cNvPr id="2" name="Title 1"/>
          <p:cNvSpPr>
            <a:spLocks noGrp="1"/>
          </p:cNvSpPr>
          <p:nvPr>
            <p:ph type="title"/>
          </p:nvPr>
        </p:nvSpPr>
        <p:spPr>
          <a:xfrm>
            <a:off x="375019" y="205979"/>
            <a:ext cx="8229600" cy="857250"/>
          </a:xfrm>
        </p:spPr>
        <p:txBody>
          <a:bodyPr>
            <a:noAutofit/>
          </a:bodyPr>
          <a:lstStyle>
            <a:lvl1pPr>
              <a:defRPr>
                <a:solidFill>
                  <a:srgbClr val="5E5F64"/>
                </a:solidFill>
              </a:defRPr>
            </a:lvl1pPr>
          </a:lstStyle>
          <a:p>
            <a:r>
              <a:rPr lang="en-US" dirty="0"/>
              <a:t>Click to edit Master title style</a:t>
            </a:r>
          </a:p>
        </p:txBody>
      </p:sp>
      <p:sp>
        <p:nvSpPr>
          <p:cNvPr id="3" name="Content Placeholder 2"/>
          <p:cNvSpPr>
            <a:spLocks noGrp="1"/>
          </p:cNvSpPr>
          <p:nvPr>
            <p:ph idx="1"/>
          </p:nvPr>
        </p:nvSpPr>
        <p:spPr>
          <a:xfrm>
            <a:off x="375019" y="1200151"/>
            <a:ext cx="8229600" cy="3394472"/>
          </a:xfrm>
        </p:spPr>
        <p:txBody>
          <a:bodyPr>
            <a:noAutofit/>
          </a:bodyPr>
          <a:lstStyle>
            <a:lvl1pPr marL="171450" indent="-171450">
              <a:defRPr sz="1800" b="0" i="0">
                <a:latin typeface="Helvetica Neue"/>
                <a:cs typeface="Helvetica Neue"/>
              </a:defRPr>
            </a:lvl1pPr>
            <a:lvl2pPr marL="401638" indent="-171450">
              <a:defRPr sz="1600"/>
            </a:lvl2pPr>
            <a:lvl3pPr marL="630238" indent="-171450">
              <a:defRPr sz="1400"/>
            </a:lvl3pPr>
            <a:lvl4pPr marL="860425" indent="-171450">
              <a:defRPr sz="1200"/>
            </a:lvl4pPr>
            <a:lvl5pPr marL="1089025"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col">
    <p:spTree>
      <p:nvGrpSpPr>
        <p:cNvPr id="1" name=""/>
        <p:cNvGrpSpPr/>
        <p:nvPr/>
      </p:nvGrpSpPr>
      <p:grpSpPr>
        <a:xfrm>
          <a:off x="0" y="0"/>
          <a:ext cx="0" cy="0"/>
          <a:chOff x="0" y="0"/>
          <a:chExt cx="0" cy="0"/>
        </a:xfrm>
      </p:grpSpPr>
      <p:graphicFrame>
        <p:nvGraphicFramePr>
          <p:cNvPr id="2" name="Group 126"/>
          <p:cNvGraphicFramePr>
            <a:graphicFrameLocks noGrp="1"/>
          </p:cNvGraphicFramePr>
          <p:nvPr/>
        </p:nvGraphicFramePr>
        <p:xfrm>
          <a:off x="609600" y="0"/>
          <a:ext cx="7924800" cy="5143500"/>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5143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0" y="4713288"/>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600075"/>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
    <p:spTree>
      <p:nvGrpSpPr>
        <p:cNvPr id="1" name=""/>
        <p:cNvGrpSpPr/>
        <p:nvPr/>
      </p:nvGrpSpPr>
      <p:grpSpPr>
        <a:xfrm>
          <a:off x="0" y="0"/>
          <a:ext cx="0" cy="0"/>
          <a:chOff x="0" y="0"/>
          <a:chExt cx="0" cy="0"/>
        </a:xfrm>
      </p:grpSpPr>
      <p:graphicFrame>
        <p:nvGraphicFramePr>
          <p:cNvPr id="2" name="Group 124"/>
          <p:cNvGraphicFramePr>
            <a:graphicFrameLocks noGrp="1"/>
          </p:cNvGraphicFramePr>
          <p:nvPr/>
        </p:nvGraphicFramePr>
        <p:xfrm>
          <a:off x="609600" y="0"/>
          <a:ext cx="7924800" cy="5143500"/>
        </p:xfrm>
        <a:graphic>
          <a:graphicData uri="http://schemas.openxmlformats.org/drawingml/2006/table">
            <a:tbl>
              <a:tblPr/>
              <a:tblGrid>
                <a:gridCol w="2714625">
                  <a:extLst>
                    <a:ext uri="{9D8B030D-6E8A-4147-A177-3AD203B41FA5}">
                      <a16:colId xmlns:a16="http://schemas.microsoft.com/office/drawing/2014/main" val="20000"/>
                    </a:ext>
                  </a:extLst>
                </a:gridCol>
                <a:gridCol w="2713038">
                  <a:extLst>
                    <a:ext uri="{9D8B030D-6E8A-4147-A177-3AD203B41FA5}">
                      <a16:colId xmlns:a16="http://schemas.microsoft.com/office/drawing/2014/main" val="20001"/>
                    </a:ext>
                  </a:extLst>
                </a:gridCol>
                <a:gridCol w="2497137">
                  <a:extLst>
                    <a:ext uri="{9D8B030D-6E8A-4147-A177-3AD203B41FA5}">
                      <a16:colId xmlns:a16="http://schemas.microsoft.com/office/drawing/2014/main" val="20002"/>
                    </a:ext>
                  </a:extLst>
                </a:gridCol>
              </a:tblGrid>
              <a:tr h="5143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0" y="4713288"/>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600075"/>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2015 IBM Corporation</a:t>
            </a:r>
          </a:p>
        </p:txBody>
      </p:sp>
      <p:sp>
        <p:nvSpPr>
          <p:cNvPr id="5" name="Freeform 6"/>
          <p:cNvSpPr>
            <a:spLocks/>
          </p:cNvSpPr>
          <p:nvPr/>
        </p:nvSpPr>
        <p:spPr bwMode="auto">
          <a:xfrm>
            <a:off x="4406900" y="0"/>
            <a:ext cx="4454525" cy="51435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nvGrpSpPr>
          <p:cNvPr id="6" name="Group 5"/>
          <p:cNvGrpSpPr/>
          <p:nvPr/>
        </p:nvGrpSpPr>
        <p:grpSpPr>
          <a:xfrm>
            <a:off x="6655675" y="4687366"/>
            <a:ext cx="631978" cy="256109"/>
            <a:chOff x="1938338" y="2368551"/>
            <a:chExt cx="5260976" cy="2132013"/>
          </a:xfrm>
          <a:solidFill>
            <a:schemeClr val="accent3"/>
          </a:solidFill>
        </p:grpSpPr>
        <p:sp>
          <p:nvSpPr>
            <p:cNvPr id="7"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8"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9"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0"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1"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2"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3"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4"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5"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6" name="Rectangle 15"/>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7" name="Rectangle 16"/>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8" name="Rectangle 17"/>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9" name="Rectangle 18"/>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0"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1"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2"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3"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4"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5"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6"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7"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8"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9"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0"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1"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2"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3"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4"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5"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6"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7"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8"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9"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0"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1"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2"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3"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4"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5"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6"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sp>
        <p:nvSpPr>
          <p:cNvPr id="96" name="Subtitle 2"/>
          <p:cNvSpPr>
            <a:spLocks noGrp="1"/>
          </p:cNvSpPr>
          <p:nvPr>
            <p:ph type="subTitle" idx="11"/>
          </p:nvPr>
        </p:nvSpPr>
        <p:spPr>
          <a:xfrm>
            <a:off x="597694" y="1771739"/>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7" name="Title 1"/>
          <p:cNvSpPr>
            <a:spLocks noGrp="1"/>
          </p:cNvSpPr>
          <p:nvPr>
            <p:ph type="title"/>
          </p:nvPr>
        </p:nvSpPr>
        <p:spPr>
          <a:xfrm>
            <a:off x="592933" y="592690"/>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51435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nvGrpSpPr>
          <p:cNvPr id="5" name="Group 4"/>
          <p:cNvGrpSpPr/>
          <p:nvPr/>
        </p:nvGrpSpPr>
        <p:grpSpPr>
          <a:xfrm>
            <a:off x="5705785" y="2462706"/>
            <a:ext cx="631978" cy="25610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sp>
        <p:nvSpPr>
          <p:cNvPr id="46" name="Rectangle 4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2015 IBM Corporation</a:t>
            </a:r>
          </a:p>
        </p:txBody>
      </p:sp>
      <p:sp>
        <p:nvSpPr>
          <p:cNvPr id="57" name="Subtitle 2"/>
          <p:cNvSpPr>
            <a:spLocks noGrp="1"/>
          </p:cNvSpPr>
          <p:nvPr>
            <p:ph type="subTitle" idx="11"/>
          </p:nvPr>
        </p:nvSpPr>
        <p:spPr>
          <a:xfrm>
            <a:off x="597694" y="1771157"/>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8" name="Title 1"/>
          <p:cNvSpPr>
            <a:spLocks noGrp="1"/>
          </p:cNvSpPr>
          <p:nvPr>
            <p:ph type="title"/>
          </p:nvPr>
        </p:nvSpPr>
        <p:spPr>
          <a:xfrm>
            <a:off x="592933" y="595409"/>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srcRect/>
          <a:stretch>
            <a:fillRect/>
          </a:stretch>
        </p:blipFill>
        <p:spPr bwMode="auto">
          <a:xfrm>
            <a:off x="4343400" y="0"/>
            <a:ext cx="4800600" cy="5145088"/>
          </a:xfrm>
          <a:prstGeom prst="rect">
            <a:avLst/>
          </a:prstGeom>
          <a:noFill/>
          <a:ln w="9525">
            <a:noFill/>
            <a:miter lim="800000"/>
            <a:headEnd/>
            <a:tailEnd/>
          </a:ln>
        </p:spPr>
      </p:pic>
      <p:sp>
        <p:nvSpPr>
          <p:cNvPr id="5" name="Rectangle 4"/>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F876A4AF-2C28-460F-8319-45925E1DF44F}"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6" name="Rectangle 5"/>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7" name="Rectangle 6"/>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2933" y="595407"/>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
        <p:nvSpPr>
          <p:cNvPr id="10" name="Subtitle 2"/>
          <p:cNvSpPr>
            <a:spLocks noGrp="1"/>
          </p:cNvSpPr>
          <p:nvPr>
            <p:ph type="subTitle" idx="11"/>
          </p:nvPr>
        </p:nvSpPr>
        <p:spPr>
          <a:xfrm>
            <a:off x="597695" y="1770533"/>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8E033BDE-3F0E-4D03-8E80-6FCBD932ED97}"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6" name="Rectangle 5"/>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7" name="Rectangle 6"/>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2933" y="594891"/>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4951413" y="594324"/>
            <a:ext cx="3582987" cy="1760482"/>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ubtitle 2"/>
          <p:cNvSpPr>
            <a:spLocks noGrp="1"/>
          </p:cNvSpPr>
          <p:nvPr>
            <p:ph type="subTitle" idx="11"/>
          </p:nvPr>
        </p:nvSpPr>
        <p:spPr>
          <a:xfrm>
            <a:off x="600869" y="1768505"/>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4C91BEDC-4C94-4322-89E3-E63F449968AC}"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5"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6"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3217" y="594550"/>
            <a:ext cx="3962400" cy="1090042"/>
          </a:xfrm>
        </p:spPr>
        <p:txBody>
          <a:bodyPr/>
          <a:lstStyle>
            <a:lvl1pPr>
              <a:lnSpc>
                <a:spcPts val="4200"/>
              </a:lnSpc>
              <a:defRPr sz="4000"/>
            </a:lvl1pPr>
          </a:lstStyle>
          <a:p>
            <a:r>
              <a:rPr lang="en-US" dirty="0"/>
              <a:t>Click to edit Master title style</a:t>
            </a:r>
          </a:p>
        </p:txBody>
      </p:sp>
      <p:sp>
        <p:nvSpPr>
          <p:cNvPr id="3" name="Content Placeholder 2"/>
          <p:cNvSpPr>
            <a:spLocks noGrp="1"/>
          </p:cNvSpPr>
          <p:nvPr>
            <p:ph idx="1"/>
          </p:nvPr>
        </p:nvSpPr>
        <p:spPr>
          <a:xfrm>
            <a:off x="4958840" y="599143"/>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3250" y="601663"/>
            <a:ext cx="3990975"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Text Placeholder 2"/>
          <p:cNvSpPr>
            <a:spLocks noGrp="1"/>
          </p:cNvSpPr>
          <p:nvPr>
            <p:ph type="body" idx="1"/>
          </p:nvPr>
        </p:nvSpPr>
        <p:spPr bwMode="auto">
          <a:xfrm>
            <a:off x="4949825" y="601663"/>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Lst>
  <p:txStyles>
    <p:titleStyle>
      <a:lvl1pPr algn="l" rtl="0" eaLnBrk="0" fontAlgn="base" hangingPunct="0">
        <a:spcBef>
          <a:spcPct val="0"/>
        </a:spcBef>
        <a:spcAft>
          <a:spcPct val="0"/>
        </a:spcAft>
        <a:defRPr sz="4200" kern="1200">
          <a:solidFill>
            <a:schemeClr val="tx1"/>
          </a:solidFill>
          <a:latin typeface="+mj-lt"/>
          <a:ea typeface="ＭＳ Ｐゴシック" pitchFamily="34" charset="-128"/>
          <a:cs typeface="+mj-cs"/>
        </a:defRPr>
      </a:lvl1pPr>
      <a:lvl2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2pPr>
      <a:lvl3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3pPr>
      <a:lvl4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4pPr>
      <a:lvl5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5pPr>
      <a:lvl6pPr marL="457200" algn="l" rtl="0" fontAlgn="base">
        <a:spcBef>
          <a:spcPct val="0"/>
        </a:spcBef>
        <a:spcAft>
          <a:spcPct val="0"/>
        </a:spcAft>
        <a:defRPr sz="4200">
          <a:solidFill>
            <a:schemeClr val="tx1"/>
          </a:solidFill>
          <a:latin typeface="Arial" pitchFamily="34" charset="0"/>
          <a:ea typeface="MS PGothic" pitchFamily="34" charset="-128"/>
        </a:defRPr>
      </a:lvl6pPr>
      <a:lvl7pPr marL="914400" algn="l" rtl="0" fontAlgn="base">
        <a:spcBef>
          <a:spcPct val="0"/>
        </a:spcBef>
        <a:spcAft>
          <a:spcPct val="0"/>
        </a:spcAft>
        <a:defRPr sz="4200">
          <a:solidFill>
            <a:schemeClr val="tx1"/>
          </a:solidFill>
          <a:latin typeface="Arial" pitchFamily="34" charset="0"/>
          <a:ea typeface="MS PGothic" pitchFamily="34" charset="-128"/>
        </a:defRPr>
      </a:lvl7pPr>
      <a:lvl8pPr marL="1371600" algn="l" rtl="0" fontAlgn="base">
        <a:spcBef>
          <a:spcPct val="0"/>
        </a:spcBef>
        <a:spcAft>
          <a:spcPct val="0"/>
        </a:spcAft>
        <a:defRPr sz="4200">
          <a:solidFill>
            <a:schemeClr val="tx1"/>
          </a:solidFill>
          <a:latin typeface="Arial" pitchFamily="34" charset="0"/>
          <a:ea typeface="MS PGothic" pitchFamily="34" charset="-128"/>
        </a:defRPr>
      </a:lvl8pPr>
      <a:lvl9pPr marL="1828800" algn="l" rtl="0" fontAlgn="base">
        <a:spcBef>
          <a:spcPct val="0"/>
        </a:spcBef>
        <a:spcAft>
          <a:spcPct val="0"/>
        </a:spcAft>
        <a:defRPr sz="4200">
          <a:solidFill>
            <a:schemeClr val="tx1"/>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chemeClr val="tx1"/>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chemeClr val="tx1"/>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chemeClr val="tx1"/>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9" r:id="rId1"/>
    <p:sldLayoutId id="2147483960" r:id="rId2"/>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34" charset="-128"/>
          <a:cs typeface="+mj-cs"/>
        </a:defRPr>
      </a:lvl1pPr>
      <a:lvl2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2pPr>
      <a:lvl3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3pPr>
      <a:lvl4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4pPr>
      <a:lvl5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5pPr>
      <a:lvl6pPr marL="457200" algn="ctr" rtl="0" fontAlgn="base">
        <a:spcBef>
          <a:spcPct val="0"/>
        </a:spcBef>
        <a:spcAft>
          <a:spcPct val="0"/>
        </a:spcAft>
        <a:defRPr sz="4400">
          <a:solidFill>
            <a:schemeClr val="tx1"/>
          </a:solidFill>
          <a:latin typeface="Arial" pitchFamily="34" charset="0"/>
          <a:ea typeface="MS PGothic" pitchFamily="34" charset="-128"/>
        </a:defRPr>
      </a:lvl6pPr>
      <a:lvl7pPr marL="914400" algn="ctr" rtl="0" fontAlgn="base">
        <a:spcBef>
          <a:spcPct val="0"/>
        </a:spcBef>
        <a:spcAft>
          <a:spcPct val="0"/>
        </a:spcAft>
        <a:defRPr sz="4400">
          <a:solidFill>
            <a:schemeClr val="tx1"/>
          </a:solidFill>
          <a:latin typeface="Arial" pitchFamily="34" charset="0"/>
          <a:ea typeface="MS PGothic" pitchFamily="34" charset="-128"/>
        </a:defRPr>
      </a:lvl7pPr>
      <a:lvl8pPr marL="1371600" algn="ctr" rtl="0" fontAlgn="base">
        <a:spcBef>
          <a:spcPct val="0"/>
        </a:spcBef>
        <a:spcAft>
          <a:spcPct val="0"/>
        </a:spcAft>
        <a:defRPr sz="4400">
          <a:solidFill>
            <a:schemeClr val="tx1"/>
          </a:solidFill>
          <a:latin typeface="Arial" pitchFamily="34" charset="0"/>
          <a:ea typeface="MS PGothic" pitchFamily="34" charset="-128"/>
        </a:defRPr>
      </a:lvl8pPr>
      <a:lvl9pPr marL="1828800" algn="ctr" rtl="0" fontAlgn="base">
        <a:spcBef>
          <a:spcPct val="0"/>
        </a:spcBef>
        <a:spcAft>
          <a:spcPct val="0"/>
        </a:spcAft>
        <a:defRPr sz="4400">
          <a:solidFill>
            <a:schemeClr val="tx1"/>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3250" y="603250"/>
            <a:ext cx="3990975"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7171" name="Text Placeholder 2"/>
          <p:cNvSpPr>
            <a:spLocks noGrp="1"/>
          </p:cNvSpPr>
          <p:nvPr>
            <p:ph type="body" idx="1"/>
          </p:nvPr>
        </p:nvSpPr>
        <p:spPr bwMode="auto">
          <a:xfrm>
            <a:off x="4949825" y="67945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Lst>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8C191D"/>
        </a:solidFill>
        <a:effectLst/>
      </p:bgPr>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600075" y="590550"/>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4339" name="Text Placeholder 2"/>
          <p:cNvSpPr>
            <a:spLocks noGrp="1"/>
          </p:cNvSpPr>
          <p:nvPr>
            <p:ph type="body" idx="1"/>
          </p:nvPr>
        </p:nvSpPr>
        <p:spPr bwMode="auto">
          <a:xfrm>
            <a:off x="4941888" y="5842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5363"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6387"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600075" y="596900"/>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7411" name="Text Placeholder 2"/>
          <p:cNvSpPr>
            <a:spLocks noGrp="1"/>
          </p:cNvSpPr>
          <p:nvPr>
            <p:ph type="body" idx="1"/>
          </p:nvPr>
        </p:nvSpPr>
        <p:spPr bwMode="auto">
          <a:xfrm>
            <a:off x="4927600" y="592138"/>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8434"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8435" name="Text Placeholder 2"/>
          <p:cNvSpPr>
            <a:spLocks noGrp="1"/>
          </p:cNvSpPr>
          <p:nvPr>
            <p:ph type="body" idx="1"/>
          </p:nvPr>
        </p:nvSpPr>
        <p:spPr bwMode="auto">
          <a:xfrm>
            <a:off x="4927600" y="592138"/>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9458"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9459"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51" y="0"/>
            <a:ext cx="9127098" cy="5143500"/>
          </a:xfrm>
          <a:prstGeom prst="rect">
            <a:avLst/>
          </a:prstGeom>
        </p:spPr>
      </p:pic>
      <p:sp>
        <p:nvSpPr>
          <p:cNvPr id="101379"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101381" name="Picture 6" descr="IBM6p6RNeg"/>
          <p:cNvPicPr>
            <a:picLocks noChangeAspect="1" noChangeArrowheads="1"/>
          </p:cNvPicPr>
          <p:nvPr/>
        </p:nvPicPr>
        <p:blipFill>
          <a:blip r:embed="rId4"/>
          <a:srcRect/>
          <a:stretch>
            <a:fillRect/>
          </a:stretch>
        </p:blipFill>
        <p:spPr bwMode="auto">
          <a:xfrm>
            <a:off x="8088313" y="273050"/>
            <a:ext cx="735012" cy="273050"/>
          </a:xfrm>
          <a:prstGeom prst="rect">
            <a:avLst/>
          </a:prstGeom>
          <a:noFill/>
          <a:ln w="9525">
            <a:noFill/>
            <a:miter lim="800000"/>
            <a:headEnd/>
            <a:tailEnd/>
          </a:ln>
        </p:spPr>
      </p:pic>
      <p:sp>
        <p:nvSpPr>
          <p:cNvPr id="101382" name="Title 3"/>
          <p:cNvSpPr>
            <a:spLocks/>
          </p:cNvSpPr>
          <p:nvPr/>
        </p:nvSpPr>
        <p:spPr bwMode="auto">
          <a:xfrm>
            <a:off x="560388" y="1057275"/>
            <a:ext cx="7364412" cy="1052596"/>
          </a:xfrm>
          <a:prstGeom prst="rect">
            <a:avLst/>
          </a:prstGeom>
          <a:noFill/>
          <a:ln w="9525">
            <a:noFill/>
            <a:miter lim="800000"/>
            <a:headEnd/>
            <a:tailEnd/>
          </a:ln>
        </p:spPr>
        <p:txBody>
          <a:bodyPr wrap="square" lIns="0" tIns="0" rIns="0" bIns="0">
            <a:spAutoFit/>
          </a:bodyPr>
          <a:lstStyle/>
          <a:p>
            <a:pPr>
              <a:lnSpc>
                <a:spcPct val="95000"/>
              </a:lnSpc>
            </a:pPr>
            <a:r>
              <a:rPr lang="en-US" sz="2400" b="0" dirty="0">
                <a:solidFill>
                  <a:srgbClr val="FFFFFF"/>
                </a:solidFill>
                <a:sym typeface="Helvetica Neue"/>
              </a:rPr>
              <a:t>IBM Blockchain Fabric Composer Early Program</a:t>
            </a:r>
            <a:br>
              <a:rPr lang="en-US" sz="3200" b="0" dirty="0">
                <a:solidFill>
                  <a:srgbClr val="FFFFFF"/>
                </a:solidFill>
                <a:sym typeface="Helvetica Neue"/>
              </a:rPr>
            </a:br>
            <a:endParaRPr lang="en-US" sz="1600" b="0" dirty="0">
              <a:solidFill>
                <a:srgbClr val="FFFFFF"/>
              </a:solidFill>
              <a:sym typeface="Helvetica Neue"/>
            </a:endParaRPr>
          </a:p>
          <a:p>
            <a:pPr>
              <a:lnSpc>
                <a:spcPct val="95000"/>
              </a:lnSpc>
            </a:pPr>
            <a:r>
              <a:rPr lang="en-US" sz="3200" b="0" dirty="0">
                <a:solidFill>
                  <a:srgbClr val="7CC7FF"/>
                </a:solidFill>
                <a:sym typeface="Helvetica Neue"/>
              </a:rPr>
              <a:t>Understanding Getting Started</a:t>
            </a:r>
          </a:p>
        </p:txBody>
      </p:sp>
      <p:sp>
        <p:nvSpPr>
          <p:cNvPr id="7" name="TextBox 1"/>
          <p:cNvSpPr txBox="1">
            <a:spLocks noChangeArrowheads="1"/>
          </p:cNvSpPr>
          <p:nvPr/>
        </p:nvSpPr>
        <p:spPr bwMode="auto">
          <a:xfrm>
            <a:off x="511175" y="4551363"/>
            <a:ext cx="1825625" cy="246221"/>
          </a:xfrm>
          <a:prstGeom prst="rect">
            <a:avLst/>
          </a:prstGeom>
          <a:noFill/>
          <a:ln w="9525">
            <a:noFill/>
            <a:miter lim="800000"/>
            <a:headEnd/>
            <a:tailEnd/>
          </a:ln>
        </p:spPr>
        <p:txBody>
          <a:bodyPr>
            <a:spAutoFit/>
          </a:bodyPr>
          <a:lstStyle/>
          <a:p>
            <a:r>
              <a:rPr lang="en-US" sz="1000" dirty="0">
                <a:solidFill>
                  <a:srgbClr val="FFFFFF"/>
                </a:solidFill>
              </a:rPr>
              <a:t>V1.0,  2</a:t>
            </a:r>
            <a:r>
              <a:rPr lang="en-US" sz="1000" baseline="30000" dirty="0">
                <a:solidFill>
                  <a:srgbClr val="FFFFFF"/>
                </a:solidFill>
              </a:rPr>
              <a:t>nd</a:t>
            </a:r>
            <a:r>
              <a:rPr lang="en-US" sz="1000" dirty="0">
                <a:solidFill>
                  <a:srgbClr val="FFFFFF"/>
                </a:solidFill>
              </a:rPr>
              <a:t> Feb 2017</a:t>
            </a:r>
          </a:p>
        </p:txBody>
      </p:sp>
    </p:spTree>
    <p:extLst>
      <p:ext uri="{BB962C8B-B14F-4D97-AF65-F5344CB8AC3E}">
        <p14:creationId xmlns:p14="http://schemas.microsoft.com/office/powerpoint/2010/main" val="127285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48130" name="Shape 304"/>
          <p:cNvSpPr>
            <a:spLocks noChangeArrowheads="1"/>
          </p:cNvSpPr>
          <p:nvPr/>
        </p:nvSpPr>
        <p:spPr bwMode="auto">
          <a:xfrm>
            <a:off x="271463" y="344488"/>
            <a:ext cx="3975100" cy="1087477"/>
          </a:xfrm>
          <a:prstGeom prst="rect">
            <a:avLst/>
          </a:prstGeom>
          <a:noFill/>
          <a:ln w="12700">
            <a:noFill/>
            <a:miter lim="400000"/>
            <a:headEnd/>
            <a:tailEnd/>
          </a:ln>
        </p:spPr>
        <p:txBody>
          <a:bodyPr wrap="square" lIns="50800" tIns="50800" rIns="50800" bIns="50800">
            <a:spAutoFit/>
          </a:bodyPr>
          <a:lstStyle/>
          <a:p>
            <a:pPr defTabSz="823913" hangingPunct="0"/>
            <a:r>
              <a:rPr lang="en-US" sz="3200" b="0" dirty="0">
                <a:solidFill>
                  <a:srgbClr val="FFFFFF"/>
                </a:solidFill>
                <a:sym typeface="Helvetica" pitchFamily="34" charset="0"/>
              </a:rPr>
              <a:t>Contents (edit here and adjacent)</a:t>
            </a:r>
          </a:p>
        </p:txBody>
      </p:sp>
      <p:sp>
        <p:nvSpPr>
          <p:cNvPr id="48131"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0B3040"/>
          </a:solidFill>
          <a:ln w="9525">
            <a:noFill/>
            <a:round/>
            <a:headEnd/>
            <a:tailEnd/>
          </a:ln>
        </p:spPr>
        <p:txBody>
          <a:bodyPr/>
          <a:lstStyle/>
          <a:p>
            <a:endParaRPr lang="en-US"/>
          </a:p>
        </p:txBody>
      </p:sp>
      <p:graphicFrame>
        <p:nvGraphicFramePr>
          <p:cNvPr id="271513"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dirty="0">
                          <a:ln>
                            <a:noFill/>
                          </a:ln>
                          <a:solidFill>
                            <a:srgbClr val="FF5050"/>
                          </a:solidFill>
                          <a:effectLst/>
                          <a:latin typeface="Helvetica" pitchFamily="34" charset="0"/>
                          <a:ea typeface="MS PGothic" pitchFamily="34" charset="-128"/>
                        </a:rPr>
                        <a:t>	 </a:t>
                      </a:r>
                      <a:r>
                        <a:rPr kumimoji="0" lang="en-US" sz="1800" b="0" i="0" u="none" strike="noStrike" cap="none" normalizeH="0" baseline="0" dirty="0">
                          <a:ln>
                            <a:noFill/>
                          </a:ln>
                          <a:solidFill>
                            <a:srgbClr val="AFB8B8"/>
                          </a:solidFill>
                          <a:effectLst/>
                          <a:latin typeface="Helvetica" pitchFamily="34" charset="0"/>
                          <a:ea typeface="MS PGothic" pitchFamily="34" charset="-128"/>
                        </a:rPr>
                        <a:t>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is it relevant </a:t>
                      </a:r>
                      <a:br>
                        <a:rPr kumimoji="0" lang="en-US" sz="1800" b="0" i="0" u="none" strike="noStrike" cap="none" normalizeH="0" baseline="0">
                          <a:ln>
                            <a:noFill/>
                          </a:ln>
                          <a:solidFill>
                            <a:srgbClr val="8CD211"/>
                          </a:solidFill>
                          <a:effectLst/>
                          <a:latin typeface="Helvetica" pitchFamily="34" charset="0"/>
                          <a:ea typeface="MS PGothic" pitchFamily="34" charset="-128"/>
                        </a:rPr>
                      </a:br>
                      <a:r>
                        <a:rPr kumimoji="0" lang="en-US" sz="1800" b="0" i="0" u="none" strike="noStrike" cap="none" normalizeH="0" baseline="0">
                          <a:ln>
                            <a:noFill/>
                          </a:ln>
                          <a:solidFill>
                            <a:srgbClr val="8CD211"/>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dirty="0">
                          <a:ln>
                            <a:noFill/>
                          </a:ln>
                          <a:solidFill>
                            <a:srgbClr val="AF6EE8"/>
                          </a:solidFill>
                          <a:effectLst/>
                          <a:latin typeface="Helvetica" pitchFamily="34" charset="0"/>
                          <a:ea typeface="MS PGothic" pitchFamily="34" charset="-128"/>
                        </a:rPr>
                        <a:t>		 </a:t>
                      </a:r>
                      <a:r>
                        <a:rPr kumimoji="0" lang="en-US" sz="1800" b="0" i="0" u="none" strike="noStrike" cap="none" normalizeH="0" baseline="0" dirty="0">
                          <a:ln>
                            <a:noFill/>
                          </a:ln>
                          <a:solidFill>
                            <a:srgbClr val="AFB8B8"/>
                          </a:solidFill>
                          <a:effectLst/>
                          <a:latin typeface="Helvetica" pitchFamily="34" charset="0"/>
                          <a:ea typeface="MS PGothic" pitchFamily="34" charset="-128"/>
                        </a:rPr>
                        <a:t>can IBM help </a:t>
                      </a:r>
                      <a:br>
                        <a:rPr kumimoji="0" lang="en-US" sz="1800" b="0" i="0" u="none" strike="noStrike" cap="none" normalizeH="0" baseline="0" dirty="0">
                          <a:ln>
                            <a:noFill/>
                          </a:ln>
                          <a:solidFill>
                            <a:srgbClr val="AFB8B8"/>
                          </a:solidFill>
                          <a:effectLst/>
                          <a:latin typeface="Helvetica" pitchFamily="34" charset="0"/>
                          <a:ea typeface="MS PGothic" pitchFamily="34" charset="-128"/>
                        </a:rPr>
                      </a:br>
                      <a:r>
                        <a:rPr kumimoji="0" lang="en-US" sz="1800" b="0" i="0" u="none" strike="noStrike" cap="none" normalizeH="0" baseline="0" dirty="0">
                          <a:ln>
                            <a:noFill/>
                          </a:ln>
                          <a:solidFill>
                            <a:srgbClr val="AFB8B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8136" name="Group 10"/>
          <p:cNvGrpSpPr>
            <a:grpSpLocks/>
          </p:cNvGrpSpPr>
          <p:nvPr/>
        </p:nvGrpSpPr>
        <p:grpSpPr bwMode="auto">
          <a:xfrm>
            <a:off x="5145088" y="966788"/>
            <a:ext cx="661987" cy="679450"/>
            <a:chOff x="3581" y="609"/>
            <a:chExt cx="417" cy="428"/>
          </a:xfrm>
        </p:grpSpPr>
        <p:sp>
          <p:nvSpPr>
            <p:cNvPr id="48158"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AFB8B8"/>
            </a:solidFill>
            <a:ln w="9525">
              <a:noFill/>
              <a:round/>
              <a:headEnd/>
              <a:tailEnd/>
            </a:ln>
          </p:spPr>
          <p:txBody>
            <a:bodyPr/>
            <a:lstStyle/>
            <a:p>
              <a:endParaRPr lang="en-US"/>
            </a:p>
          </p:txBody>
        </p:sp>
        <p:sp>
          <p:nvSpPr>
            <p:cNvPr id="48159"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AFB8B8"/>
            </a:solidFill>
            <a:ln w="9525">
              <a:noFill/>
              <a:round/>
              <a:headEnd/>
              <a:tailEnd/>
            </a:ln>
          </p:spPr>
          <p:txBody>
            <a:bodyPr/>
            <a:lstStyle/>
            <a:p>
              <a:endParaRPr lang="en-US"/>
            </a:p>
          </p:txBody>
        </p:sp>
        <p:grpSp>
          <p:nvGrpSpPr>
            <p:cNvPr id="48160" name="Group 13"/>
            <p:cNvGrpSpPr>
              <a:grpSpLocks/>
            </p:cNvGrpSpPr>
            <p:nvPr/>
          </p:nvGrpSpPr>
          <p:grpSpPr bwMode="auto">
            <a:xfrm>
              <a:off x="3664" y="706"/>
              <a:ext cx="242" cy="238"/>
              <a:chOff x="3658" y="706"/>
              <a:chExt cx="242" cy="238"/>
            </a:xfrm>
          </p:grpSpPr>
          <p:sp>
            <p:nvSpPr>
              <p:cNvPr id="48161"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AFB8B8"/>
              </a:solidFill>
              <a:ln w="9525">
                <a:noFill/>
                <a:round/>
                <a:headEnd/>
                <a:tailEnd/>
              </a:ln>
            </p:spPr>
            <p:txBody>
              <a:bodyPr/>
              <a:lstStyle/>
              <a:p>
                <a:endParaRPr lang="en-US"/>
              </a:p>
            </p:txBody>
          </p:sp>
          <p:sp>
            <p:nvSpPr>
              <p:cNvPr id="48162" name="Rectangle 15"/>
              <p:cNvSpPr>
                <a:spLocks noChangeArrowheads="1"/>
              </p:cNvSpPr>
              <p:nvPr/>
            </p:nvSpPr>
            <p:spPr bwMode="auto">
              <a:xfrm>
                <a:off x="3663" y="740"/>
                <a:ext cx="232" cy="9"/>
              </a:xfrm>
              <a:prstGeom prst="rect">
                <a:avLst/>
              </a:prstGeom>
              <a:solidFill>
                <a:srgbClr val="AFB8B8"/>
              </a:solidFill>
              <a:ln w="9525">
                <a:noFill/>
                <a:miter lim="800000"/>
                <a:headEnd/>
                <a:tailEnd/>
              </a:ln>
            </p:spPr>
            <p:txBody>
              <a:bodyPr/>
              <a:lstStyle/>
              <a:p>
                <a:endParaRPr lang="en-US" b="0"/>
              </a:p>
            </p:txBody>
          </p:sp>
          <p:sp>
            <p:nvSpPr>
              <p:cNvPr id="48163"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AFB8B8"/>
              </a:solidFill>
              <a:ln w="9525">
                <a:noFill/>
                <a:round/>
                <a:headEnd/>
                <a:tailEnd/>
              </a:ln>
            </p:spPr>
            <p:txBody>
              <a:bodyPr/>
              <a:lstStyle/>
              <a:p>
                <a:endParaRPr lang="en-US"/>
              </a:p>
            </p:txBody>
          </p:sp>
          <p:sp>
            <p:nvSpPr>
              <p:cNvPr id="48164"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AFB8B8"/>
              </a:solidFill>
              <a:ln w="9525">
                <a:noFill/>
                <a:round/>
                <a:headEnd/>
                <a:tailEnd/>
              </a:ln>
            </p:spPr>
            <p:txBody>
              <a:bodyPr/>
              <a:lstStyle/>
              <a:p>
                <a:endParaRPr lang="en-US"/>
              </a:p>
            </p:txBody>
          </p:sp>
          <p:sp>
            <p:nvSpPr>
              <p:cNvPr id="48165"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AFB8B8"/>
              </a:solidFill>
              <a:ln w="9525">
                <a:noFill/>
                <a:round/>
                <a:headEnd/>
                <a:tailEnd/>
              </a:ln>
            </p:spPr>
            <p:txBody>
              <a:bodyPr/>
              <a:lstStyle/>
              <a:p>
                <a:endParaRPr lang="en-US"/>
              </a:p>
            </p:txBody>
          </p:sp>
          <p:sp>
            <p:nvSpPr>
              <p:cNvPr id="48166"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AFB8B8"/>
              </a:solidFill>
              <a:ln w="9525">
                <a:noFill/>
                <a:round/>
                <a:headEnd/>
                <a:tailEnd/>
              </a:ln>
            </p:spPr>
            <p:txBody>
              <a:bodyPr/>
              <a:lstStyle/>
              <a:p>
                <a:endParaRPr lang="en-US"/>
              </a:p>
            </p:txBody>
          </p:sp>
          <p:sp>
            <p:nvSpPr>
              <p:cNvPr id="48167"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48168"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48169"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AFB8B8"/>
              </a:solidFill>
              <a:ln w="9525">
                <a:noFill/>
                <a:round/>
                <a:headEnd/>
                <a:tailEnd/>
              </a:ln>
            </p:spPr>
            <p:txBody>
              <a:bodyPr/>
              <a:lstStyle/>
              <a:p>
                <a:endParaRPr lang="en-US"/>
              </a:p>
            </p:txBody>
          </p:sp>
          <p:sp>
            <p:nvSpPr>
              <p:cNvPr id="48170"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AFB8B8"/>
              </a:solidFill>
              <a:ln w="9525">
                <a:noFill/>
                <a:round/>
                <a:headEnd/>
                <a:tailEnd/>
              </a:ln>
            </p:spPr>
            <p:txBody>
              <a:bodyPr/>
              <a:lstStyle/>
              <a:p>
                <a:endParaRPr lang="en-US"/>
              </a:p>
            </p:txBody>
          </p:sp>
          <p:sp>
            <p:nvSpPr>
              <p:cNvPr id="48171"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AFB8B8"/>
              </a:solidFill>
              <a:ln w="9525">
                <a:noFill/>
                <a:round/>
                <a:headEnd/>
                <a:tailEnd/>
              </a:ln>
            </p:spPr>
            <p:txBody>
              <a:bodyPr/>
              <a:lstStyle/>
              <a:p>
                <a:endParaRPr lang="en-US"/>
              </a:p>
            </p:txBody>
          </p:sp>
        </p:grpSp>
      </p:grpSp>
      <p:grpSp>
        <p:nvGrpSpPr>
          <p:cNvPr id="48137" name="Group 25"/>
          <p:cNvGrpSpPr>
            <a:grpSpLocks/>
          </p:cNvGrpSpPr>
          <p:nvPr/>
        </p:nvGrpSpPr>
        <p:grpSpPr bwMode="auto">
          <a:xfrm>
            <a:off x="5143500" y="2282825"/>
            <a:ext cx="661988" cy="679450"/>
            <a:chOff x="3451" y="1425"/>
            <a:chExt cx="506" cy="519"/>
          </a:xfrm>
        </p:grpSpPr>
        <p:sp>
          <p:nvSpPr>
            <p:cNvPr id="48154"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48155"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48156"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48157"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grpSp>
        <p:nvGrpSpPr>
          <p:cNvPr id="48138" name="Group 30"/>
          <p:cNvGrpSpPr>
            <a:grpSpLocks/>
          </p:cNvGrpSpPr>
          <p:nvPr/>
        </p:nvGrpSpPr>
        <p:grpSpPr bwMode="auto">
          <a:xfrm>
            <a:off x="5149850" y="3571875"/>
            <a:ext cx="661988" cy="679450"/>
            <a:chOff x="1695" y="2184"/>
            <a:chExt cx="506" cy="518"/>
          </a:xfrm>
        </p:grpSpPr>
        <p:sp>
          <p:nvSpPr>
            <p:cNvPr id="48147"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B8B8"/>
            </a:solidFill>
            <a:ln w="9525">
              <a:noFill/>
              <a:round/>
              <a:headEnd/>
              <a:tailEnd/>
            </a:ln>
          </p:spPr>
          <p:txBody>
            <a:bodyPr/>
            <a:lstStyle/>
            <a:p>
              <a:endParaRPr lang="en-US"/>
            </a:p>
          </p:txBody>
        </p:sp>
        <p:sp>
          <p:nvSpPr>
            <p:cNvPr id="48148"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B8B8"/>
            </a:solidFill>
            <a:ln w="9525">
              <a:noFill/>
              <a:round/>
              <a:headEnd/>
              <a:tailEnd/>
            </a:ln>
          </p:spPr>
          <p:txBody>
            <a:bodyPr/>
            <a:lstStyle/>
            <a:p>
              <a:endParaRPr lang="en-US"/>
            </a:p>
          </p:txBody>
        </p:sp>
        <p:sp>
          <p:nvSpPr>
            <p:cNvPr id="48149"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B8B8"/>
            </a:solidFill>
            <a:ln w="9525">
              <a:noFill/>
              <a:round/>
              <a:headEnd/>
              <a:tailEnd/>
            </a:ln>
          </p:spPr>
          <p:txBody>
            <a:bodyPr/>
            <a:lstStyle/>
            <a:p>
              <a:endParaRPr lang="en-US"/>
            </a:p>
          </p:txBody>
        </p:sp>
        <p:sp>
          <p:nvSpPr>
            <p:cNvPr id="48150"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B8B8"/>
            </a:solidFill>
            <a:ln w="9525">
              <a:noFill/>
              <a:round/>
              <a:headEnd/>
              <a:tailEnd/>
            </a:ln>
          </p:spPr>
          <p:txBody>
            <a:bodyPr/>
            <a:lstStyle/>
            <a:p>
              <a:endParaRPr lang="en-US"/>
            </a:p>
          </p:txBody>
        </p:sp>
        <p:sp>
          <p:nvSpPr>
            <p:cNvPr id="48151"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B8B8"/>
            </a:solidFill>
            <a:ln w="9525">
              <a:noFill/>
              <a:round/>
              <a:headEnd/>
              <a:tailEnd/>
            </a:ln>
          </p:spPr>
          <p:txBody>
            <a:bodyPr/>
            <a:lstStyle/>
            <a:p>
              <a:endParaRPr lang="en-US"/>
            </a:p>
          </p:txBody>
        </p:sp>
        <p:sp>
          <p:nvSpPr>
            <p:cNvPr id="48152"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B8B8"/>
            </a:solidFill>
            <a:ln w="9525">
              <a:noFill/>
              <a:round/>
              <a:headEnd/>
              <a:tailEnd/>
            </a:ln>
          </p:spPr>
          <p:txBody>
            <a:bodyPr/>
            <a:lstStyle/>
            <a:p>
              <a:endParaRPr lang="en-US"/>
            </a:p>
          </p:txBody>
        </p:sp>
        <p:sp>
          <p:nvSpPr>
            <p:cNvPr id="48153"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B8B8"/>
            </a:solidFill>
            <a:ln w="9525">
              <a:noFill/>
              <a:round/>
              <a:headEnd/>
              <a:tailEnd/>
            </a:ln>
          </p:spPr>
          <p:txBody>
            <a:bodyPr/>
            <a:lstStyle/>
            <a:p>
              <a:endParaRPr lang="en-US"/>
            </a:p>
          </p:txBody>
        </p:sp>
      </p:grpSp>
      <p:pic>
        <p:nvPicPr>
          <p:cNvPr id="48139" name="Picture 39" descr="buttons2_CLOUD-why"/>
          <p:cNvPicPr>
            <a:picLocks noChangeAspect="1" noChangeArrowheads="1"/>
          </p:cNvPicPr>
          <p:nvPr/>
        </p:nvPicPr>
        <p:blipFill>
          <a:blip r:embed="rId4"/>
          <a:srcRect/>
          <a:stretch>
            <a:fillRect/>
          </a:stretch>
        </p:blipFill>
        <p:spPr bwMode="auto">
          <a:xfrm>
            <a:off x="5929313" y="2347913"/>
            <a:ext cx="822325" cy="438150"/>
          </a:xfrm>
          <a:prstGeom prst="rect">
            <a:avLst/>
          </a:prstGeom>
          <a:noFill/>
          <a:ln w="9525">
            <a:noFill/>
            <a:miter lim="800000"/>
            <a:headEnd/>
            <a:tailEnd/>
          </a:ln>
        </p:spPr>
      </p:pic>
      <p:sp>
        <p:nvSpPr>
          <p:cNvPr id="48140"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553B37C7-44F2-4BF0-BC95-74607FFE440C}" type="slidenum">
              <a:rPr lang="en-US" sz="600" b="0">
                <a:solidFill>
                  <a:srgbClr val="FFFFFF"/>
                </a:solidFill>
              </a:rPr>
              <a:pPr/>
              <a:t>10</a:t>
            </a:fld>
            <a:endParaRPr lang="en-US" sz="600" b="0">
              <a:solidFill>
                <a:srgbClr val="FFFFFF"/>
              </a:solidFill>
            </a:endParaRPr>
          </a:p>
        </p:txBody>
      </p:sp>
      <p:sp>
        <p:nvSpPr>
          <p:cNvPr id="48141"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48142"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48143" name="pasted-image.tiff"/>
          <p:cNvPicPr>
            <a:picLocks noChangeAspect="1"/>
          </p:cNvPicPr>
          <p:nvPr/>
        </p:nvPicPr>
        <p:blipFill>
          <a:blip r:embed="rId5"/>
          <a:srcRect/>
          <a:stretch>
            <a:fillRect/>
          </a:stretch>
        </p:blipFill>
        <p:spPr bwMode="auto">
          <a:xfrm>
            <a:off x="4684713" y="2344738"/>
            <a:ext cx="166687" cy="552450"/>
          </a:xfrm>
          <a:prstGeom prst="rect">
            <a:avLst/>
          </a:prstGeom>
          <a:noFill/>
          <a:ln w="12700">
            <a:noFill/>
            <a:miter lim="400000"/>
            <a:headEnd/>
            <a:tailEnd/>
          </a:ln>
        </p:spPr>
      </p:pic>
      <p:pic>
        <p:nvPicPr>
          <p:cNvPr id="48144" name="Picture 39" descr="buttons2_CLOUD-how-g"/>
          <p:cNvPicPr>
            <a:picLocks noChangeAspect="1" noChangeArrowheads="1"/>
          </p:cNvPicPr>
          <p:nvPr/>
        </p:nvPicPr>
        <p:blipFill>
          <a:blip r:embed="rId6"/>
          <a:srcRect/>
          <a:stretch>
            <a:fillRect/>
          </a:stretch>
        </p:blipFill>
        <p:spPr bwMode="auto">
          <a:xfrm>
            <a:off x="5995988" y="3676650"/>
            <a:ext cx="731837" cy="365125"/>
          </a:xfrm>
          <a:prstGeom prst="rect">
            <a:avLst/>
          </a:prstGeom>
          <a:noFill/>
          <a:ln w="9525">
            <a:noFill/>
            <a:miter lim="800000"/>
            <a:headEnd/>
            <a:tailEnd/>
          </a:ln>
        </p:spPr>
      </p:pic>
      <p:pic>
        <p:nvPicPr>
          <p:cNvPr id="48145" name="Picture 40" descr="buttons2_CLOUD-what-g"/>
          <p:cNvPicPr>
            <a:picLocks noChangeAspect="1" noChangeArrowheads="1"/>
          </p:cNvPicPr>
          <p:nvPr/>
        </p:nvPicPr>
        <p:blipFill>
          <a:blip r:embed="rId7"/>
          <a:srcRect/>
          <a:stretch>
            <a:fillRect/>
          </a:stretch>
        </p:blipFill>
        <p:spPr bwMode="auto">
          <a:xfrm>
            <a:off x="5959475" y="1131888"/>
            <a:ext cx="941388" cy="374650"/>
          </a:xfrm>
          <a:prstGeom prst="rect">
            <a:avLst/>
          </a:prstGeom>
          <a:noFill/>
          <a:ln w="9525">
            <a:noFill/>
            <a:miter lim="800000"/>
            <a:headEnd/>
            <a:tailEnd/>
          </a:ln>
        </p:spPr>
      </p:pic>
      <p:pic>
        <p:nvPicPr>
          <p:cNvPr id="48146" name="Picture 47"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2"/>
          <p:cNvGrpSpPr>
            <a:grpSpLocks/>
          </p:cNvGrpSpPr>
          <p:nvPr/>
        </p:nvGrpSpPr>
        <p:grpSpPr bwMode="auto">
          <a:xfrm>
            <a:off x="7618413" y="79375"/>
            <a:ext cx="1306512" cy="598488"/>
            <a:chOff x="4799" y="50"/>
            <a:chExt cx="823" cy="377"/>
          </a:xfrm>
        </p:grpSpPr>
        <p:grpSp>
          <p:nvGrpSpPr>
            <p:cNvPr id="50199" name="Group 3"/>
            <p:cNvGrpSpPr>
              <a:grpSpLocks/>
            </p:cNvGrpSpPr>
            <p:nvPr/>
          </p:nvGrpSpPr>
          <p:grpSpPr bwMode="auto">
            <a:xfrm>
              <a:off x="4799" y="50"/>
              <a:ext cx="367" cy="377"/>
              <a:chOff x="3451" y="1425"/>
              <a:chExt cx="506" cy="519"/>
            </a:xfrm>
          </p:grpSpPr>
          <p:sp>
            <p:nvSpPr>
              <p:cNvPr id="50201" name="Freeform 4"/>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50202" name="Freeform 5"/>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50203" name="Freeform 6"/>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50204" name="Freeform 7"/>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pic>
          <p:nvPicPr>
            <p:cNvPr id="50200" name="Picture 8" descr="buttons2_CLOUD-why"/>
            <p:cNvPicPr>
              <a:picLocks noChangeAspect="1" noChangeArrowheads="1"/>
            </p:cNvPicPr>
            <p:nvPr/>
          </p:nvPicPr>
          <p:blipFill>
            <a:blip r:embed="rId3"/>
            <a:srcRect/>
            <a:stretch>
              <a:fillRect/>
            </a:stretch>
          </p:blipFill>
          <p:spPr bwMode="auto">
            <a:xfrm>
              <a:off x="5179" y="124"/>
              <a:ext cx="443" cy="236"/>
            </a:xfrm>
            <a:prstGeom prst="rect">
              <a:avLst/>
            </a:prstGeom>
            <a:noFill/>
            <a:ln w="9525">
              <a:noFill/>
              <a:miter lim="800000"/>
              <a:headEnd/>
              <a:tailEnd/>
            </a:ln>
          </p:spPr>
        </p:pic>
      </p:grpSp>
      <p:sp>
        <p:nvSpPr>
          <p:cNvPr id="50178"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Slide Heading 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59394" name="Shape 304"/>
          <p:cNvSpPr>
            <a:spLocks noChangeArrowheads="1"/>
          </p:cNvSpPr>
          <p:nvPr/>
        </p:nvSpPr>
        <p:spPr bwMode="auto">
          <a:xfrm>
            <a:off x="271463" y="344488"/>
            <a:ext cx="3444875" cy="2072362"/>
          </a:xfrm>
          <a:prstGeom prst="rect">
            <a:avLst/>
          </a:prstGeom>
          <a:noFill/>
          <a:ln w="12700">
            <a:noFill/>
            <a:miter lim="400000"/>
            <a:headEnd/>
            <a:tailEnd/>
          </a:ln>
        </p:spPr>
        <p:txBody>
          <a:bodyPr lIns="50800" tIns="50800" rIns="50800" bIns="50800">
            <a:spAutoFit/>
          </a:bodyPr>
          <a:lstStyle/>
          <a:p>
            <a:pPr defTabSz="823913" hangingPunct="0"/>
            <a:r>
              <a:rPr lang="en-US" sz="3200" b="0" dirty="0">
                <a:solidFill>
                  <a:srgbClr val="FFFFFF"/>
                </a:solidFill>
                <a:sym typeface="Helvetica" pitchFamily="34" charset="0"/>
              </a:rPr>
              <a:t>Contents (edit here and adjacent)</a:t>
            </a:r>
          </a:p>
          <a:p>
            <a:pPr defTabSz="823913" hangingPunct="0"/>
            <a:endParaRPr lang="en-US" sz="3200" b="0" dirty="0">
              <a:solidFill>
                <a:srgbClr val="FFFFFF"/>
              </a:solidFill>
              <a:sym typeface="Helvetica" pitchFamily="34" charset="0"/>
            </a:endParaRPr>
          </a:p>
        </p:txBody>
      </p:sp>
      <p:sp>
        <p:nvSpPr>
          <p:cNvPr id="59395"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1D3649"/>
          </a:solidFill>
          <a:ln w="9525">
            <a:noFill/>
            <a:round/>
            <a:headEnd/>
            <a:tailEnd/>
          </a:ln>
        </p:spPr>
        <p:txBody>
          <a:bodyPr/>
          <a:lstStyle/>
          <a:p>
            <a:endParaRPr lang="en-US"/>
          </a:p>
        </p:txBody>
      </p:sp>
      <p:graphicFrame>
        <p:nvGraphicFramePr>
          <p:cNvPr id="271513"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a:ln>
                            <a:noFill/>
                          </a:ln>
                          <a:solidFill>
                            <a:srgbClr val="FF5050"/>
                          </a:solidFill>
                          <a:effectLst/>
                          <a:latin typeface="Helvetica" pitchFamily="34" charset="0"/>
                          <a:ea typeface="MS PGothic" pitchFamily="34" charset="-128"/>
                        </a:rPr>
                        <a:t>	 </a:t>
                      </a:r>
                      <a:r>
                        <a:rPr kumimoji="0" lang="en-US" sz="1800" b="0" i="0" u="none" strike="noStrike" cap="none" normalizeH="0" baseline="0">
                          <a:ln>
                            <a:noFill/>
                          </a:ln>
                          <a:solidFill>
                            <a:srgbClr val="AFB8B8"/>
                          </a:solidFill>
                          <a:effectLst/>
                          <a:latin typeface="Helvetica" pitchFamily="34" charset="0"/>
                          <a:ea typeface="MS PGothic" pitchFamily="34" charset="-128"/>
                        </a:rPr>
                        <a:t>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a:t>
                      </a:r>
                      <a:r>
                        <a:rPr kumimoji="0" lang="en-US" sz="1800" b="0" i="0" u="none" strike="noStrike" cap="none" normalizeH="0" baseline="0">
                          <a:ln>
                            <a:noFill/>
                          </a:ln>
                          <a:solidFill>
                            <a:srgbClr val="AFB8B8"/>
                          </a:solidFill>
                          <a:effectLst/>
                          <a:latin typeface="Helvetica" pitchFamily="34" charset="0"/>
                          <a:ea typeface="MS PGothic" pitchFamily="34" charset="-128"/>
                        </a:rPr>
                        <a:t>is it relevant </a:t>
                      </a:r>
                      <a:br>
                        <a:rPr kumimoji="0" lang="en-US" sz="1800" b="0" i="0" u="none" strike="noStrike" cap="none" normalizeH="0" baseline="0">
                          <a:ln>
                            <a:noFill/>
                          </a:ln>
                          <a:solidFill>
                            <a:srgbClr val="AFB8B8"/>
                          </a:solidFill>
                          <a:effectLst/>
                          <a:latin typeface="Helvetica" pitchFamily="34" charset="0"/>
                          <a:ea typeface="MS PGothic" pitchFamily="34" charset="-128"/>
                        </a:rPr>
                      </a:br>
                      <a:r>
                        <a:rPr kumimoji="0" lang="en-US" sz="1800" b="0" i="0" u="none" strike="noStrike" cap="none" normalizeH="0" baseline="0">
                          <a:ln>
                            <a:noFill/>
                          </a:ln>
                          <a:solidFill>
                            <a:srgbClr val="AFB8B8"/>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AF6EE8"/>
                          </a:solidFill>
                          <a:effectLst/>
                          <a:latin typeface="Helvetica" pitchFamily="34" charset="0"/>
                          <a:ea typeface="MS PGothic" pitchFamily="34" charset="-128"/>
                        </a:rPr>
                        <a:t>		 can IBM help </a:t>
                      </a:r>
                      <a:br>
                        <a:rPr kumimoji="0" lang="en-US" sz="1800" b="0" i="0" u="none" strike="noStrike" cap="none" normalizeH="0" baseline="0">
                          <a:ln>
                            <a:noFill/>
                          </a:ln>
                          <a:solidFill>
                            <a:srgbClr val="AF6EE8"/>
                          </a:solidFill>
                          <a:effectLst/>
                          <a:latin typeface="Helvetica" pitchFamily="34" charset="0"/>
                          <a:ea typeface="MS PGothic" pitchFamily="34" charset="-128"/>
                        </a:rPr>
                      </a:br>
                      <a:r>
                        <a:rPr kumimoji="0" lang="en-US" sz="1800" b="0" i="0" u="none" strike="noStrike" cap="none" normalizeH="0" baseline="0">
                          <a:ln>
                            <a:noFill/>
                          </a:ln>
                          <a:solidFill>
                            <a:srgbClr val="AF6EE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9400" name="Group 10"/>
          <p:cNvGrpSpPr>
            <a:grpSpLocks/>
          </p:cNvGrpSpPr>
          <p:nvPr/>
        </p:nvGrpSpPr>
        <p:grpSpPr bwMode="auto">
          <a:xfrm>
            <a:off x="5145088" y="966788"/>
            <a:ext cx="661987" cy="679450"/>
            <a:chOff x="3581" y="609"/>
            <a:chExt cx="417" cy="428"/>
          </a:xfrm>
        </p:grpSpPr>
        <p:sp>
          <p:nvSpPr>
            <p:cNvPr id="59422"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AFB8B8"/>
            </a:solidFill>
            <a:ln w="9525">
              <a:noFill/>
              <a:round/>
              <a:headEnd/>
              <a:tailEnd/>
            </a:ln>
          </p:spPr>
          <p:txBody>
            <a:bodyPr/>
            <a:lstStyle/>
            <a:p>
              <a:endParaRPr lang="en-US"/>
            </a:p>
          </p:txBody>
        </p:sp>
        <p:sp>
          <p:nvSpPr>
            <p:cNvPr id="59423"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AFB8B8"/>
            </a:solidFill>
            <a:ln w="9525">
              <a:noFill/>
              <a:round/>
              <a:headEnd/>
              <a:tailEnd/>
            </a:ln>
          </p:spPr>
          <p:txBody>
            <a:bodyPr/>
            <a:lstStyle/>
            <a:p>
              <a:endParaRPr lang="en-US"/>
            </a:p>
          </p:txBody>
        </p:sp>
        <p:grpSp>
          <p:nvGrpSpPr>
            <p:cNvPr id="59424" name="Group 13"/>
            <p:cNvGrpSpPr>
              <a:grpSpLocks/>
            </p:cNvGrpSpPr>
            <p:nvPr/>
          </p:nvGrpSpPr>
          <p:grpSpPr bwMode="auto">
            <a:xfrm>
              <a:off x="3664" y="706"/>
              <a:ext cx="242" cy="238"/>
              <a:chOff x="3658" y="706"/>
              <a:chExt cx="242" cy="238"/>
            </a:xfrm>
          </p:grpSpPr>
          <p:sp>
            <p:nvSpPr>
              <p:cNvPr id="5942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AFB8B8"/>
              </a:solidFill>
              <a:ln w="9525">
                <a:noFill/>
                <a:round/>
                <a:headEnd/>
                <a:tailEnd/>
              </a:ln>
            </p:spPr>
            <p:txBody>
              <a:bodyPr/>
              <a:lstStyle/>
              <a:p>
                <a:endParaRPr lang="en-US"/>
              </a:p>
            </p:txBody>
          </p:sp>
          <p:sp>
            <p:nvSpPr>
              <p:cNvPr id="59426" name="Rectangle 15"/>
              <p:cNvSpPr>
                <a:spLocks noChangeArrowheads="1"/>
              </p:cNvSpPr>
              <p:nvPr/>
            </p:nvSpPr>
            <p:spPr bwMode="auto">
              <a:xfrm>
                <a:off x="3663" y="740"/>
                <a:ext cx="232" cy="9"/>
              </a:xfrm>
              <a:prstGeom prst="rect">
                <a:avLst/>
              </a:prstGeom>
              <a:solidFill>
                <a:srgbClr val="AFB8B8"/>
              </a:solidFill>
              <a:ln w="9525">
                <a:noFill/>
                <a:miter lim="800000"/>
                <a:headEnd/>
                <a:tailEnd/>
              </a:ln>
            </p:spPr>
            <p:txBody>
              <a:bodyPr/>
              <a:lstStyle/>
              <a:p>
                <a:endParaRPr lang="en-US" b="0"/>
              </a:p>
            </p:txBody>
          </p:sp>
          <p:sp>
            <p:nvSpPr>
              <p:cNvPr id="5942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AFB8B8"/>
              </a:solidFill>
              <a:ln w="9525">
                <a:noFill/>
                <a:round/>
                <a:headEnd/>
                <a:tailEnd/>
              </a:ln>
            </p:spPr>
            <p:txBody>
              <a:bodyPr/>
              <a:lstStyle/>
              <a:p>
                <a:endParaRPr lang="en-US"/>
              </a:p>
            </p:txBody>
          </p:sp>
          <p:sp>
            <p:nvSpPr>
              <p:cNvPr id="5942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AFB8B8"/>
              </a:solidFill>
              <a:ln w="9525">
                <a:noFill/>
                <a:round/>
                <a:headEnd/>
                <a:tailEnd/>
              </a:ln>
            </p:spPr>
            <p:txBody>
              <a:bodyPr/>
              <a:lstStyle/>
              <a:p>
                <a:endParaRPr lang="en-US"/>
              </a:p>
            </p:txBody>
          </p:sp>
          <p:sp>
            <p:nvSpPr>
              <p:cNvPr id="5942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AFB8B8"/>
              </a:solidFill>
              <a:ln w="9525">
                <a:noFill/>
                <a:round/>
                <a:headEnd/>
                <a:tailEnd/>
              </a:ln>
            </p:spPr>
            <p:txBody>
              <a:bodyPr/>
              <a:lstStyle/>
              <a:p>
                <a:endParaRPr lang="en-US"/>
              </a:p>
            </p:txBody>
          </p:sp>
          <p:sp>
            <p:nvSpPr>
              <p:cNvPr id="5943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AFB8B8"/>
              </a:solidFill>
              <a:ln w="9525">
                <a:noFill/>
                <a:round/>
                <a:headEnd/>
                <a:tailEnd/>
              </a:ln>
            </p:spPr>
            <p:txBody>
              <a:bodyPr/>
              <a:lstStyle/>
              <a:p>
                <a:endParaRPr lang="en-US"/>
              </a:p>
            </p:txBody>
          </p:sp>
          <p:sp>
            <p:nvSpPr>
              <p:cNvPr id="5943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5943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5943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AFB8B8"/>
              </a:solidFill>
              <a:ln w="9525">
                <a:noFill/>
                <a:round/>
                <a:headEnd/>
                <a:tailEnd/>
              </a:ln>
            </p:spPr>
            <p:txBody>
              <a:bodyPr/>
              <a:lstStyle/>
              <a:p>
                <a:endParaRPr lang="en-US"/>
              </a:p>
            </p:txBody>
          </p:sp>
          <p:sp>
            <p:nvSpPr>
              <p:cNvPr id="5943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AFB8B8"/>
              </a:solidFill>
              <a:ln w="9525">
                <a:noFill/>
                <a:round/>
                <a:headEnd/>
                <a:tailEnd/>
              </a:ln>
            </p:spPr>
            <p:txBody>
              <a:bodyPr/>
              <a:lstStyle/>
              <a:p>
                <a:endParaRPr lang="en-US"/>
              </a:p>
            </p:txBody>
          </p:sp>
          <p:sp>
            <p:nvSpPr>
              <p:cNvPr id="5943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AFB8B8"/>
              </a:solidFill>
              <a:ln w="9525">
                <a:noFill/>
                <a:round/>
                <a:headEnd/>
                <a:tailEnd/>
              </a:ln>
            </p:spPr>
            <p:txBody>
              <a:bodyPr/>
              <a:lstStyle/>
              <a:p>
                <a:endParaRPr lang="en-US"/>
              </a:p>
            </p:txBody>
          </p:sp>
        </p:grpSp>
      </p:grpSp>
      <p:grpSp>
        <p:nvGrpSpPr>
          <p:cNvPr id="59401" name="Group 25"/>
          <p:cNvGrpSpPr>
            <a:grpSpLocks/>
          </p:cNvGrpSpPr>
          <p:nvPr/>
        </p:nvGrpSpPr>
        <p:grpSpPr bwMode="auto">
          <a:xfrm>
            <a:off x="5143500" y="2282825"/>
            <a:ext cx="661988" cy="679450"/>
            <a:chOff x="3451" y="1425"/>
            <a:chExt cx="506" cy="519"/>
          </a:xfrm>
        </p:grpSpPr>
        <p:sp>
          <p:nvSpPr>
            <p:cNvPr id="59418"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AFB8B8"/>
            </a:solidFill>
            <a:ln w="9525">
              <a:noFill/>
              <a:round/>
              <a:headEnd/>
              <a:tailEnd/>
            </a:ln>
          </p:spPr>
          <p:txBody>
            <a:bodyPr/>
            <a:lstStyle/>
            <a:p>
              <a:endParaRPr lang="en-US"/>
            </a:p>
          </p:txBody>
        </p:sp>
        <p:sp>
          <p:nvSpPr>
            <p:cNvPr id="59419"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AFB8B8"/>
            </a:solidFill>
            <a:ln w="9525">
              <a:noFill/>
              <a:round/>
              <a:headEnd/>
              <a:tailEnd/>
            </a:ln>
          </p:spPr>
          <p:txBody>
            <a:bodyPr/>
            <a:lstStyle/>
            <a:p>
              <a:endParaRPr lang="en-US"/>
            </a:p>
          </p:txBody>
        </p:sp>
        <p:sp>
          <p:nvSpPr>
            <p:cNvPr id="59420"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AFB8B8"/>
            </a:solidFill>
            <a:ln w="9525">
              <a:noFill/>
              <a:round/>
              <a:headEnd/>
              <a:tailEnd/>
            </a:ln>
          </p:spPr>
          <p:txBody>
            <a:bodyPr/>
            <a:lstStyle/>
            <a:p>
              <a:endParaRPr lang="en-US"/>
            </a:p>
          </p:txBody>
        </p:sp>
        <p:sp>
          <p:nvSpPr>
            <p:cNvPr id="59421"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AFB8B8"/>
            </a:solidFill>
            <a:ln w="9525">
              <a:noFill/>
              <a:round/>
              <a:headEnd/>
              <a:tailEnd/>
            </a:ln>
          </p:spPr>
          <p:txBody>
            <a:bodyPr/>
            <a:lstStyle/>
            <a:p>
              <a:endParaRPr lang="en-US"/>
            </a:p>
          </p:txBody>
        </p:sp>
      </p:grpSp>
      <p:grpSp>
        <p:nvGrpSpPr>
          <p:cNvPr id="59402" name="Group 30"/>
          <p:cNvGrpSpPr>
            <a:grpSpLocks/>
          </p:cNvGrpSpPr>
          <p:nvPr/>
        </p:nvGrpSpPr>
        <p:grpSpPr bwMode="auto">
          <a:xfrm>
            <a:off x="5149850" y="3571875"/>
            <a:ext cx="661988" cy="679450"/>
            <a:chOff x="1695" y="2184"/>
            <a:chExt cx="506" cy="518"/>
          </a:xfrm>
        </p:grpSpPr>
        <p:sp>
          <p:nvSpPr>
            <p:cNvPr id="59411"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59412"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59413"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59414"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59415"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59416"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59417"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sp>
        <p:nvSpPr>
          <p:cNvPr id="59403"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4398F9D3-4A33-49D7-B59A-63C028B34870}" type="slidenum">
              <a:rPr lang="en-US" sz="600" b="0">
                <a:solidFill>
                  <a:srgbClr val="FFFFFF"/>
                </a:solidFill>
              </a:rPr>
              <a:pPr/>
              <a:t>12</a:t>
            </a:fld>
            <a:endParaRPr lang="en-US" sz="600" b="0">
              <a:solidFill>
                <a:srgbClr val="FFFFFF"/>
              </a:solidFill>
            </a:endParaRPr>
          </a:p>
        </p:txBody>
      </p:sp>
      <p:sp>
        <p:nvSpPr>
          <p:cNvPr id="59404"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59405"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59406" name="Picture 40" descr="buttons2_CLOUD-what-g"/>
          <p:cNvPicPr>
            <a:picLocks noChangeAspect="1" noChangeArrowheads="1"/>
          </p:cNvPicPr>
          <p:nvPr/>
        </p:nvPicPr>
        <p:blipFill>
          <a:blip r:embed="rId4"/>
          <a:srcRect/>
          <a:stretch>
            <a:fillRect/>
          </a:stretch>
        </p:blipFill>
        <p:spPr bwMode="auto">
          <a:xfrm>
            <a:off x="5959475" y="1131888"/>
            <a:ext cx="941388" cy="374650"/>
          </a:xfrm>
          <a:prstGeom prst="rect">
            <a:avLst/>
          </a:prstGeom>
          <a:noFill/>
          <a:ln w="9525">
            <a:noFill/>
            <a:miter lim="800000"/>
            <a:headEnd/>
            <a:tailEnd/>
          </a:ln>
        </p:spPr>
      </p:pic>
      <p:pic>
        <p:nvPicPr>
          <p:cNvPr id="59407" name="pasted-image.tiff"/>
          <p:cNvPicPr>
            <a:picLocks noChangeAspect="1"/>
          </p:cNvPicPr>
          <p:nvPr/>
        </p:nvPicPr>
        <p:blipFill>
          <a:blip r:embed="rId5"/>
          <a:srcRect/>
          <a:stretch>
            <a:fillRect/>
          </a:stretch>
        </p:blipFill>
        <p:spPr bwMode="auto">
          <a:xfrm>
            <a:off x="4684713" y="3646488"/>
            <a:ext cx="166687" cy="552450"/>
          </a:xfrm>
          <a:prstGeom prst="rect">
            <a:avLst/>
          </a:prstGeom>
          <a:noFill/>
          <a:ln w="12700">
            <a:noFill/>
            <a:miter lim="400000"/>
            <a:headEnd/>
            <a:tailEnd/>
          </a:ln>
        </p:spPr>
      </p:pic>
      <p:pic>
        <p:nvPicPr>
          <p:cNvPr id="59408" name="Picture 40" descr="buttons2_CLOUD-why-g"/>
          <p:cNvPicPr>
            <a:picLocks noChangeAspect="1" noChangeArrowheads="1"/>
          </p:cNvPicPr>
          <p:nvPr/>
        </p:nvPicPr>
        <p:blipFill>
          <a:blip r:embed="rId6"/>
          <a:srcRect/>
          <a:stretch>
            <a:fillRect/>
          </a:stretch>
        </p:blipFill>
        <p:spPr bwMode="auto">
          <a:xfrm>
            <a:off x="5978525" y="2352675"/>
            <a:ext cx="804863" cy="401638"/>
          </a:xfrm>
          <a:prstGeom prst="rect">
            <a:avLst/>
          </a:prstGeom>
          <a:noFill/>
          <a:ln w="9525">
            <a:noFill/>
            <a:miter lim="800000"/>
            <a:headEnd/>
            <a:tailEnd/>
          </a:ln>
        </p:spPr>
      </p:pic>
      <p:pic>
        <p:nvPicPr>
          <p:cNvPr id="59409" name="Picture 39" descr="buttons2_CLOUD-how"/>
          <p:cNvPicPr>
            <a:picLocks noChangeAspect="1" noChangeArrowheads="1"/>
          </p:cNvPicPr>
          <p:nvPr/>
        </p:nvPicPr>
        <p:blipFill>
          <a:blip r:embed="rId7"/>
          <a:srcRect/>
          <a:stretch>
            <a:fillRect/>
          </a:stretch>
        </p:blipFill>
        <p:spPr bwMode="auto">
          <a:xfrm>
            <a:off x="6016625" y="3689350"/>
            <a:ext cx="722313" cy="320675"/>
          </a:xfrm>
          <a:prstGeom prst="rect">
            <a:avLst/>
          </a:prstGeom>
          <a:noFill/>
          <a:ln w="9525">
            <a:noFill/>
            <a:miter lim="800000"/>
            <a:headEnd/>
            <a:tailEnd/>
          </a:ln>
        </p:spPr>
      </p:pic>
      <p:pic>
        <p:nvPicPr>
          <p:cNvPr id="59410" name="Picture 47"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Structure of getting started</a:t>
            </a:r>
          </a:p>
        </p:txBody>
      </p:sp>
      <p:sp>
        <p:nvSpPr>
          <p:cNvPr id="20" name="Rectangle 19"/>
          <p:cNvSpPr/>
          <p:nvPr/>
        </p:nvSpPr>
        <p:spPr>
          <a:xfrm>
            <a:off x="4188941" y="1080902"/>
            <a:ext cx="1196654" cy="15068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Business Network Definition</a:t>
            </a:r>
          </a:p>
        </p:txBody>
      </p:sp>
      <p:sp>
        <p:nvSpPr>
          <p:cNvPr id="2" name="Rectangle 1"/>
          <p:cNvSpPr/>
          <p:nvPr/>
        </p:nvSpPr>
        <p:spPr>
          <a:xfrm>
            <a:off x="5555869" y="1080902"/>
            <a:ext cx="3191078" cy="222188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Node.js application</a:t>
            </a:r>
          </a:p>
        </p:txBody>
      </p:sp>
      <p:sp>
        <p:nvSpPr>
          <p:cNvPr id="5" name="Rectangle 4"/>
          <p:cNvSpPr/>
          <p:nvPr/>
        </p:nvSpPr>
        <p:spPr>
          <a:xfrm>
            <a:off x="5555869" y="3588640"/>
            <a:ext cx="3191078" cy="7865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Docker images for </a:t>
            </a:r>
            <a:r>
              <a:rPr lang="en-GB" sz="1400" dirty="0" err="1"/>
              <a:t>Hyperledger</a:t>
            </a:r>
            <a:endParaRPr lang="en-GB" sz="1400" dirty="0"/>
          </a:p>
        </p:txBody>
      </p:sp>
      <p:sp>
        <p:nvSpPr>
          <p:cNvPr id="17" name="Rectangle 16"/>
          <p:cNvSpPr/>
          <p:nvPr/>
        </p:nvSpPr>
        <p:spPr>
          <a:xfrm>
            <a:off x="4305282" y="2887945"/>
            <a:ext cx="947161" cy="4148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scripts</a:t>
            </a:r>
          </a:p>
        </p:txBody>
      </p:sp>
      <p:sp>
        <p:nvSpPr>
          <p:cNvPr id="34" name="Content Placeholder 4"/>
          <p:cNvSpPr>
            <a:spLocks/>
          </p:cNvSpPr>
          <p:nvPr/>
        </p:nvSpPr>
        <p:spPr bwMode="auto">
          <a:xfrm>
            <a:off x="225680" y="1026726"/>
            <a:ext cx="4014788" cy="3988784"/>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 a high level have these main building blocks in the </a:t>
            </a:r>
            <a:r>
              <a:rPr lang="en-US" sz="1600" b="0" dirty="0" err="1">
                <a:solidFill>
                  <a:srgbClr val="5A5A5A"/>
                </a:solidFill>
                <a:latin typeface="Arial"/>
              </a:rPr>
              <a:t>git</a:t>
            </a:r>
            <a:r>
              <a:rPr lang="en-US" sz="1600" b="0" dirty="0">
                <a:solidFill>
                  <a:srgbClr val="5A5A5A"/>
                </a:solidFill>
                <a:latin typeface="Arial"/>
              </a:rPr>
              <a:t> repo or pulled in by the </a:t>
            </a:r>
            <a:r>
              <a:rPr lang="en-US" sz="1600" b="0" dirty="0" err="1">
                <a:solidFill>
                  <a:srgbClr val="5A5A5A"/>
                </a:solidFill>
                <a:latin typeface="Arial"/>
              </a:rPr>
              <a:t>git</a:t>
            </a:r>
            <a:r>
              <a:rPr lang="en-US" sz="1600" b="0" dirty="0">
                <a:solidFill>
                  <a:srgbClr val="5A5A5A"/>
                </a:solidFill>
                <a:latin typeface="Arial"/>
              </a:rPr>
              <a:t> repo</a:t>
            </a:r>
          </a:p>
          <a:p>
            <a:pPr marL="342900" indent="-342900">
              <a:spcBef>
                <a:spcPct val="5000"/>
              </a:spcBef>
              <a:spcAft>
                <a:spcPct val="5000"/>
              </a:spcAft>
              <a:buFont typeface="Arial" charset="0"/>
              <a:buChar char="•"/>
            </a:pPr>
            <a:r>
              <a:rPr lang="en-US" sz="1600" b="0" dirty="0">
                <a:solidFill>
                  <a:srgbClr val="5A5A5A"/>
                </a:solidFill>
                <a:latin typeface="Arial"/>
              </a:rPr>
              <a:t>Focus on the scripts… </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268758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Scripts</a:t>
            </a:r>
          </a:p>
        </p:txBody>
      </p:sp>
      <p:sp>
        <p:nvSpPr>
          <p:cNvPr id="17" name="Rectangle 16"/>
          <p:cNvSpPr/>
          <p:nvPr/>
        </p:nvSpPr>
        <p:spPr>
          <a:xfrm>
            <a:off x="7487232" y="939444"/>
            <a:ext cx="947161" cy="4148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scripts</a:t>
            </a:r>
          </a:p>
        </p:txBody>
      </p:sp>
      <p:sp>
        <p:nvSpPr>
          <p:cNvPr id="34" name="Content Placeholder 4"/>
          <p:cNvSpPr>
            <a:spLocks/>
          </p:cNvSpPr>
          <p:nvPr/>
        </p:nvSpPr>
        <p:spPr bwMode="auto">
          <a:xfrm>
            <a:off x="225680" y="1026726"/>
            <a:ext cx="4014788" cy="3767185"/>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Best controlled via </a:t>
            </a:r>
            <a:r>
              <a:rPr lang="en-US" sz="1600" b="0" dirty="0" err="1">
                <a:solidFill>
                  <a:srgbClr val="5A5A5A"/>
                </a:solidFill>
                <a:latin typeface="Arial"/>
              </a:rPr>
              <a:t>npm</a:t>
            </a:r>
            <a:r>
              <a:rPr lang="en-US" sz="1600" b="0" dirty="0">
                <a:solidFill>
                  <a:srgbClr val="5A5A5A"/>
                </a:solidFill>
                <a:latin typeface="Arial"/>
              </a:rPr>
              <a:t> run</a:t>
            </a:r>
          </a:p>
          <a:p>
            <a:pPr marL="342900" indent="-342900">
              <a:spcBef>
                <a:spcPct val="5000"/>
              </a:spcBef>
              <a:spcAft>
                <a:spcPct val="5000"/>
              </a:spcAft>
              <a:buFont typeface="Arial" charset="0"/>
              <a:buChar char="•"/>
            </a:pPr>
            <a:r>
              <a:rPr lang="en-US" sz="1600" b="0" dirty="0">
                <a:solidFill>
                  <a:srgbClr val="5A5A5A"/>
                </a:solidFill>
                <a:latin typeface="Arial"/>
              </a:rPr>
              <a:t>Bash / node.js apps / </a:t>
            </a:r>
            <a:r>
              <a:rPr lang="en-US" sz="1600" b="0" dirty="0" err="1">
                <a:solidFill>
                  <a:srgbClr val="5A5A5A"/>
                </a:solidFill>
                <a:latin typeface="Arial"/>
              </a:rPr>
              <a:t>ComposerCLI</a:t>
            </a: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265260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Flow of the scripts….</a:t>
            </a:r>
          </a:p>
        </p:txBody>
      </p:sp>
      <p:grpSp>
        <p:nvGrpSpPr>
          <p:cNvPr id="27" name="Group 26"/>
          <p:cNvGrpSpPr/>
          <p:nvPr/>
        </p:nvGrpSpPr>
        <p:grpSpPr>
          <a:xfrm>
            <a:off x="752616" y="1073712"/>
            <a:ext cx="2267570" cy="3515823"/>
            <a:chOff x="425162" y="796713"/>
            <a:chExt cx="2267570" cy="3515823"/>
          </a:xfrm>
        </p:grpSpPr>
        <p:grpSp>
          <p:nvGrpSpPr>
            <p:cNvPr id="23" name="Group 22"/>
            <p:cNvGrpSpPr/>
            <p:nvPr/>
          </p:nvGrpSpPr>
          <p:grpSpPr>
            <a:xfrm>
              <a:off x="621323" y="1073712"/>
              <a:ext cx="2071409" cy="3238824"/>
              <a:chOff x="5982351" y="981667"/>
              <a:chExt cx="2071409" cy="3238824"/>
            </a:xfrm>
          </p:grpSpPr>
          <p:sp>
            <p:nvSpPr>
              <p:cNvPr id="22" name="Rectangle: Rounded Corners 21"/>
              <p:cNvSpPr/>
              <p:nvPr/>
            </p:nvSpPr>
            <p:spPr>
              <a:xfrm>
                <a:off x="5992940" y="98166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Pull down HLF Docker images</a:t>
                </a:r>
              </a:p>
            </p:txBody>
          </p:sp>
          <p:sp>
            <p:nvSpPr>
              <p:cNvPr id="36" name="Rectangle: Rounded Corners 35"/>
              <p:cNvSpPr/>
              <p:nvPr/>
            </p:nvSpPr>
            <p:spPr>
              <a:xfrm>
                <a:off x="6000507" y="182443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Start HLF</a:t>
                </a:r>
              </a:p>
            </p:txBody>
          </p:sp>
          <p:sp>
            <p:nvSpPr>
              <p:cNvPr id="37" name="Rectangle: Rounded Corners 36"/>
              <p:cNvSpPr/>
              <p:nvPr/>
            </p:nvSpPr>
            <p:spPr>
              <a:xfrm>
                <a:off x="5982352" y="350997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npm</a:t>
                </a:r>
                <a:r>
                  <a:rPr lang="en-GB" sz="1400" dirty="0"/>
                  <a:t> install </a:t>
                </a:r>
                <a:r>
                  <a:rPr lang="en-GB" sz="1400" dirty="0" err="1"/>
                  <a:t>dependancies</a:t>
                </a:r>
                <a:endParaRPr lang="en-GB" sz="1400" dirty="0"/>
              </a:p>
            </p:txBody>
          </p:sp>
          <p:sp>
            <p:nvSpPr>
              <p:cNvPr id="38" name="Rectangle: Rounded Corners 37"/>
              <p:cNvSpPr/>
              <p:nvPr/>
            </p:nvSpPr>
            <p:spPr>
              <a:xfrm>
                <a:off x="5982351" y="266720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Create &amp; deploy Network Archive</a:t>
                </a:r>
              </a:p>
            </p:txBody>
          </p:sp>
        </p:grpSp>
        <p:sp>
          <p:nvSpPr>
            <p:cNvPr id="24" name="Arrow: Down 23"/>
            <p:cNvSpPr/>
            <p:nvPr/>
          </p:nvSpPr>
          <p:spPr>
            <a:xfrm>
              <a:off x="425162" y="1073712"/>
              <a:ext cx="142103" cy="3238824"/>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425162" y="796713"/>
              <a:ext cx="2224217" cy="276999"/>
            </a:xfrm>
            <a:prstGeom prst="rect">
              <a:avLst/>
            </a:prstGeom>
            <a:noFill/>
          </p:spPr>
          <p:txBody>
            <a:bodyPr wrap="square" rtlCol="0">
              <a:spAutoFit/>
            </a:bodyPr>
            <a:lstStyle/>
            <a:p>
              <a:r>
                <a:rPr lang="en-GB" sz="1200" dirty="0">
                  <a:solidFill>
                    <a:schemeClr val="bg1"/>
                  </a:solidFill>
                  <a:latin typeface="Lucida Console" panose="020B0609040504020204" pitchFamily="49" charset="0"/>
                </a:rPr>
                <a:t>$ </a:t>
              </a:r>
              <a:r>
                <a:rPr lang="en-GB" sz="1200" dirty="0" err="1">
                  <a:solidFill>
                    <a:schemeClr val="bg1"/>
                  </a:solidFill>
                  <a:latin typeface="Lucida Console" panose="020B0609040504020204" pitchFamily="49" charset="0"/>
                </a:rPr>
                <a:t>npm</a:t>
              </a:r>
              <a:r>
                <a:rPr lang="en-GB" sz="1200" dirty="0">
                  <a:solidFill>
                    <a:schemeClr val="bg1"/>
                  </a:solidFill>
                  <a:latin typeface="Lucida Console" panose="020B0609040504020204" pitchFamily="49" charset="0"/>
                </a:rPr>
                <a:t> install</a:t>
              </a:r>
            </a:p>
          </p:txBody>
        </p:sp>
      </p:grpSp>
      <p:grpSp>
        <p:nvGrpSpPr>
          <p:cNvPr id="26" name="Group 25"/>
          <p:cNvGrpSpPr/>
          <p:nvPr/>
        </p:nvGrpSpPr>
        <p:grpSpPr>
          <a:xfrm>
            <a:off x="5460039" y="1073712"/>
            <a:ext cx="2323794" cy="3594428"/>
            <a:chOff x="6026021" y="699662"/>
            <a:chExt cx="2323794" cy="3594428"/>
          </a:xfrm>
        </p:grpSpPr>
        <p:grpSp>
          <p:nvGrpSpPr>
            <p:cNvPr id="40" name="Group 39"/>
            <p:cNvGrpSpPr/>
            <p:nvPr/>
          </p:nvGrpSpPr>
          <p:grpSpPr>
            <a:xfrm>
              <a:off x="6278407" y="1055266"/>
              <a:ext cx="2071408" cy="3238824"/>
              <a:chOff x="5982352" y="981667"/>
              <a:chExt cx="2071408" cy="3238824"/>
            </a:xfrm>
          </p:grpSpPr>
          <p:sp>
            <p:nvSpPr>
              <p:cNvPr id="41" name="Rectangle: Rounded Corners 40"/>
              <p:cNvSpPr/>
              <p:nvPr/>
            </p:nvSpPr>
            <p:spPr>
              <a:xfrm>
                <a:off x="5992940" y="98166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Add some tests assets</a:t>
                </a:r>
              </a:p>
            </p:txBody>
          </p:sp>
          <p:sp>
            <p:nvSpPr>
              <p:cNvPr id="42" name="Rectangle: Rounded Corners 41"/>
              <p:cNvSpPr/>
              <p:nvPr/>
            </p:nvSpPr>
            <p:spPr>
              <a:xfrm>
                <a:off x="6000507" y="182443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List the asset registry</a:t>
                </a:r>
              </a:p>
            </p:txBody>
          </p:sp>
          <p:sp>
            <p:nvSpPr>
              <p:cNvPr id="43" name="Rectangle: Rounded Corners 42"/>
              <p:cNvSpPr/>
              <p:nvPr/>
            </p:nvSpPr>
            <p:spPr>
              <a:xfrm>
                <a:off x="5982352" y="350997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List the asset registry</a:t>
                </a:r>
              </a:p>
            </p:txBody>
          </p:sp>
          <p:sp>
            <p:nvSpPr>
              <p:cNvPr id="44" name="Rectangle: Rounded Corners 43"/>
              <p:cNvSpPr/>
              <p:nvPr/>
            </p:nvSpPr>
            <p:spPr>
              <a:xfrm>
                <a:off x="6000507" y="266720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Submit a transaction</a:t>
                </a:r>
              </a:p>
            </p:txBody>
          </p:sp>
        </p:grpSp>
        <p:sp>
          <p:nvSpPr>
            <p:cNvPr id="46" name="Arrow: Down 45"/>
            <p:cNvSpPr/>
            <p:nvPr/>
          </p:nvSpPr>
          <p:spPr>
            <a:xfrm>
              <a:off x="6082419" y="1032405"/>
              <a:ext cx="142103" cy="3238824"/>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6026021" y="699662"/>
              <a:ext cx="2224217" cy="276999"/>
            </a:xfrm>
            <a:prstGeom prst="rect">
              <a:avLst/>
            </a:prstGeom>
            <a:noFill/>
          </p:spPr>
          <p:txBody>
            <a:bodyPr wrap="square" rtlCol="0">
              <a:spAutoFit/>
            </a:bodyPr>
            <a:lstStyle/>
            <a:p>
              <a:r>
                <a:rPr lang="en-GB" sz="1200" dirty="0">
                  <a:solidFill>
                    <a:schemeClr val="bg1"/>
                  </a:solidFill>
                  <a:latin typeface="Lucida Console" panose="020B0609040504020204" pitchFamily="49" charset="0"/>
                </a:rPr>
                <a:t>$ </a:t>
              </a:r>
              <a:r>
                <a:rPr lang="en-GB" sz="1200" dirty="0" err="1">
                  <a:solidFill>
                    <a:schemeClr val="bg1"/>
                  </a:solidFill>
                  <a:latin typeface="Lucida Console" panose="020B0609040504020204" pitchFamily="49" charset="0"/>
                </a:rPr>
                <a:t>npm</a:t>
              </a:r>
              <a:r>
                <a:rPr lang="en-GB" sz="1200" dirty="0">
                  <a:solidFill>
                    <a:schemeClr val="bg1"/>
                  </a:solidFill>
                  <a:latin typeface="Lucida Console" panose="020B0609040504020204" pitchFamily="49" charset="0"/>
                </a:rPr>
                <a:t> test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Flow of the scripts….</a:t>
            </a:r>
          </a:p>
        </p:txBody>
      </p:sp>
      <p:grpSp>
        <p:nvGrpSpPr>
          <p:cNvPr id="27" name="Group 26"/>
          <p:cNvGrpSpPr/>
          <p:nvPr/>
        </p:nvGrpSpPr>
        <p:grpSpPr>
          <a:xfrm>
            <a:off x="752616" y="1073712"/>
            <a:ext cx="2267570" cy="3515823"/>
            <a:chOff x="425162" y="796713"/>
            <a:chExt cx="2267570" cy="3515823"/>
          </a:xfrm>
        </p:grpSpPr>
        <p:grpSp>
          <p:nvGrpSpPr>
            <p:cNvPr id="23" name="Group 22"/>
            <p:cNvGrpSpPr/>
            <p:nvPr/>
          </p:nvGrpSpPr>
          <p:grpSpPr>
            <a:xfrm>
              <a:off x="621323" y="1073712"/>
              <a:ext cx="2071409" cy="3238824"/>
              <a:chOff x="5982351" y="981667"/>
              <a:chExt cx="2071409" cy="3238824"/>
            </a:xfrm>
          </p:grpSpPr>
          <p:sp>
            <p:nvSpPr>
              <p:cNvPr id="22" name="Rectangle: Rounded Corners 21"/>
              <p:cNvSpPr/>
              <p:nvPr/>
            </p:nvSpPr>
            <p:spPr>
              <a:xfrm>
                <a:off x="5992940" y="98166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Pull down HLF Docker images</a:t>
                </a:r>
              </a:p>
            </p:txBody>
          </p:sp>
          <p:sp>
            <p:nvSpPr>
              <p:cNvPr id="36" name="Rectangle: Rounded Corners 35"/>
              <p:cNvSpPr/>
              <p:nvPr/>
            </p:nvSpPr>
            <p:spPr>
              <a:xfrm>
                <a:off x="6000507" y="182443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Start HLF</a:t>
                </a:r>
              </a:p>
            </p:txBody>
          </p:sp>
          <p:sp>
            <p:nvSpPr>
              <p:cNvPr id="37" name="Rectangle: Rounded Corners 36"/>
              <p:cNvSpPr/>
              <p:nvPr/>
            </p:nvSpPr>
            <p:spPr>
              <a:xfrm>
                <a:off x="5982352" y="350997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npm</a:t>
                </a:r>
                <a:r>
                  <a:rPr lang="en-GB" sz="1400" dirty="0"/>
                  <a:t> install </a:t>
                </a:r>
                <a:r>
                  <a:rPr lang="en-GB" sz="1400" dirty="0" err="1"/>
                  <a:t>dependancies</a:t>
                </a:r>
                <a:endParaRPr lang="en-GB" sz="1400" dirty="0"/>
              </a:p>
            </p:txBody>
          </p:sp>
          <p:sp>
            <p:nvSpPr>
              <p:cNvPr id="38" name="Rectangle: Rounded Corners 37"/>
              <p:cNvSpPr/>
              <p:nvPr/>
            </p:nvSpPr>
            <p:spPr>
              <a:xfrm>
                <a:off x="5982351" y="266720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Create &amp; deploy Network Archive</a:t>
                </a:r>
              </a:p>
            </p:txBody>
          </p:sp>
        </p:grpSp>
        <p:sp>
          <p:nvSpPr>
            <p:cNvPr id="24" name="Arrow: Down 23"/>
            <p:cNvSpPr/>
            <p:nvPr/>
          </p:nvSpPr>
          <p:spPr>
            <a:xfrm>
              <a:off x="425162" y="1073712"/>
              <a:ext cx="142103" cy="3238824"/>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425162" y="796713"/>
              <a:ext cx="2224217" cy="276999"/>
            </a:xfrm>
            <a:prstGeom prst="rect">
              <a:avLst/>
            </a:prstGeom>
            <a:noFill/>
          </p:spPr>
          <p:txBody>
            <a:bodyPr wrap="square" rtlCol="0">
              <a:spAutoFit/>
            </a:bodyPr>
            <a:lstStyle/>
            <a:p>
              <a:r>
                <a:rPr lang="en-GB" sz="1200" dirty="0">
                  <a:solidFill>
                    <a:schemeClr val="bg1"/>
                  </a:solidFill>
                  <a:latin typeface="Lucida Console" panose="020B0609040504020204" pitchFamily="49" charset="0"/>
                </a:rPr>
                <a:t>$ </a:t>
              </a:r>
              <a:r>
                <a:rPr lang="en-GB" sz="1200" dirty="0" err="1">
                  <a:solidFill>
                    <a:schemeClr val="bg1"/>
                  </a:solidFill>
                  <a:latin typeface="Lucida Console" panose="020B0609040504020204" pitchFamily="49" charset="0"/>
                </a:rPr>
                <a:t>npm</a:t>
              </a:r>
              <a:r>
                <a:rPr lang="en-GB" sz="1200" dirty="0">
                  <a:solidFill>
                    <a:schemeClr val="bg1"/>
                  </a:solidFill>
                  <a:latin typeface="Lucida Console" panose="020B0609040504020204" pitchFamily="49" charset="0"/>
                </a:rPr>
                <a:t> install</a:t>
              </a:r>
            </a:p>
          </p:txBody>
        </p:sp>
      </p:grpSp>
      <p:sp>
        <p:nvSpPr>
          <p:cNvPr id="2" name="Right Brace 1"/>
          <p:cNvSpPr/>
          <p:nvPr/>
        </p:nvSpPr>
        <p:spPr>
          <a:xfrm>
            <a:off x="3064476" y="1350711"/>
            <a:ext cx="327454" cy="1553284"/>
          </a:xfrm>
          <a:prstGeom prst="rightBrace">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3" name="TextBox 2"/>
          <p:cNvSpPr txBox="1"/>
          <p:nvPr/>
        </p:nvSpPr>
        <p:spPr>
          <a:xfrm>
            <a:off x="3502206" y="1705968"/>
            <a:ext cx="5116632" cy="738664"/>
          </a:xfrm>
          <a:prstGeom prst="rect">
            <a:avLst/>
          </a:prstGeom>
          <a:noFill/>
        </p:spPr>
        <p:txBody>
          <a:bodyPr wrap="square" rtlCol="0">
            <a:spAutoFit/>
          </a:bodyPr>
          <a:lstStyle/>
          <a:p>
            <a:r>
              <a:rPr lang="en-GB" sz="1400" dirty="0">
                <a:solidFill>
                  <a:schemeClr val="bg1"/>
                </a:solidFill>
              </a:rPr>
              <a:t>bash shell scripts</a:t>
            </a:r>
            <a:br>
              <a:rPr lang="en-GB" sz="1400" dirty="0">
                <a:solidFill>
                  <a:schemeClr val="bg1"/>
                </a:solidFill>
              </a:rPr>
            </a:br>
            <a:br>
              <a:rPr lang="en-GB" sz="1400" dirty="0">
                <a:solidFill>
                  <a:schemeClr val="bg1"/>
                </a:solidFill>
              </a:rPr>
            </a:br>
            <a:r>
              <a:rPr lang="en-GB" sz="1400" dirty="0">
                <a:solidFill>
                  <a:schemeClr val="bg1"/>
                </a:solidFill>
              </a:rPr>
              <a:t>Contained in the scripts subdirectory of the application</a:t>
            </a:r>
          </a:p>
        </p:txBody>
      </p:sp>
      <p:sp>
        <p:nvSpPr>
          <p:cNvPr id="31" name="Right Brace 30"/>
          <p:cNvSpPr/>
          <p:nvPr/>
        </p:nvSpPr>
        <p:spPr>
          <a:xfrm>
            <a:off x="3062267" y="3095367"/>
            <a:ext cx="285330" cy="605482"/>
          </a:xfrm>
          <a:prstGeom prst="rightBrace">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32" name="TextBox 31"/>
          <p:cNvSpPr txBox="1"/>
          <p:nvPr/>
        </p:nvSpPr>
        <p:spPr>
          <a:xfrm>
            <a:off x="3453487" y="3192815"/>
            <a:ext cx="5116632" cy="307777"/>
          </a:xfrm>
          <a:prstGeom prst="rect">
            <a:avLst/>
          </a:prstGeom>
          <a:noFill/>
        </p:spPr>
        <p:txBody>
          <a:bodyPr wrap="square" rtlCol="0">
            <a:spAutoFit/>
          </a:bodyPr>
          <a:lstStyle/>
          <a:p>
            <a:r>
              <a:rPr lang="en-GB" sz="1400" dirty="0">
                <a:solidFill>
                  <a:schemeClr val="bg1"/>
                </a:solidFill>
              </a:rPr>
              <a:t>fabric-composer command line</a:t>
            </a:r>
          </a:p>
        </p:txBody>
      </p:sp>
      <p:sp>
        <p:nvSpPr>
          <p:cNvPr id="33" name="Right Brace 32"/>
          <p:cNvSpPr/>
          <p:nvPr/>
        </p:nvSpPr>
        <p:spPr>
          <a:xfrm>
            <a:off x="3106600" y="3931537"/>
            <a:ext cx="285330" cy="605482"/>
          </a:xfrm>
          <a:prstGeom prst="rightBrace">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34" name="TextBox 33"/>
          <p:cNvSpPr txBox="1"/>
          <p:nvPr/>
        </p:nvSpPr>
        <p:spPr>
          <a:xfrm>
            <a:off x="3496499" y="3987165"/>
            <a:ext cx="5116632" cy="523220"/>
          </a:xfrm>
          <a:prstGeom prst="rect">
            <a:avLst/>
          </a:prstGeom>
          <a:noFill/>
        </p:spPr>
        <p:txBody>
          <a:bodyPr wrap="square" rtlCol="0">
            <a:spAutoFit/>
          </a:bodyPr>
          <a:lstStyle/>
          <a:p>
            <a:r>
              <a:rPr lang="en-GB" sz="1400" dirty="0">
                <a:solidFill>
                  <a:schemeClr val="bg1"/>
                </a:solidFill>
              </a:rPr>
              <a:t>Standard </a:t>
            </a:r>
            <a:r>
              <a:rPr lang="en-GB" sz="1400" dirty="0" err="1">
                <a:solidFill>
                  <a:schemeClr val="bg1"/>
                </a:solidFill>
              </a:rPr>
              <a:t>npm</a:t>
            </a:r>
            <a:r>
              <a:rPr lang="en-GB" sz="1400" dirty="0">
                <a:solidFill>
                  <a:schemeClr val="bg1"/>
                </a:solidFill>
              </a:rPr>
              <a:t> process to pull in the fabric-composer client </a:t>
            </a:r>
            <a:r>
              <a:rPr lang="en-GB" sz="1400" dirty="0" err="1">
                <a:solidFill>
                  <a:schemeClr val="bg1"/>
                </a:solidFill>
              </a:rPr>
              <a:t>api</a:t>
            </a:r>
            <a:r>
              <a:rPr lang="en-GB" sz="1400" dirty="0">
                <a:solidFill>
                  <a:schemeClr val="bg1"/>
                </a:solidFill>
              </a:rPr>
              <a:t> modules</a:t>
            </a:r>
          </a:p>
        </p:txBody>
      </p:sp>
    </p:spTree>
    <p:extLst>
      <p:ext uri="{BB962C8B-B14F-4D97-AF65-F5344CB8AC3E}">
        <p14:creationId xmlns:p14="http://schemas.microsoft.com/office/powerpoint/2010/main" val="357339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Flow of the scripts….</a:t>
            </a:r>
          </a:p>
        </p:txBody>
      </p:sp>
      <p:grpSp>
        <p:nvGrpSpPr>
          <p:cNvPr id="26" name="Group 25"/>
          <p:cNvGrpSpPr/>
          <p:nvPr/>
        </p:nvGrpSpPr>
        <p:grpSpPr>
          <a:xfrm>
            <a:off x="5460039" y="1073712"/>
            <a:ext cx="2323794" cy="3594428"/>
            <a:chOff x="6026021" y="699662"/>
            <a:chExt cx="2323794" cy="3594428"/>
          </a:xfrm>
        </p:grpSpPr>
        <p:grpSp>
          <p:nvGrpSpPr>
            <p:cNvPr id="40" name="Group 39"/>
            <p:cNvGrpSpPr/>
            <p:nvPr/>
          </p:nvGrpSpPr>
          <p:grpSpPr>
            <a:xfrm>
              <a:off x="6278407" y="1055266"/>
              <a:ext cx="2071408" cy="3238824"/>
              <a:chOff x="5982352" y="981667"/>
              <a:chExt cx="2071408" cy="3238824"/>
            </a:xfrm>
          </p:grpSpPr>
          <p:sp>
            <p:nvSpPr>
              <p:cNvPr id="41" name="Rectangle: Rounded Corners 40"/>
              <p:cNvSpPr/>
              <p:nvPr/>
            </p:nvSpPr>
            <p:spPr>
              <a:xfrm>
                <a:off x="5992940" y="98166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Add some tests assets</a:t>
                </a:r>
              </a:p>
            </p:txBody>
          </p:sp>
          <p:sp>
            <p:nvSpPr>
              <p:cNvPr id="42" name="Rectangle: Rounded Corners 41"/>
              <p:cNvSpPr/>
              <p:nvPr/>
            </p:nvSpPr>
            <p:spPr>
              <a:xfrm>
                <a:off x="6000507" y="182443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List the asset registry</a:t>
                </a:r>
              </a:p>
            </p:txBody>
          </p:sp>
          <p:sp>
            <p:nvSpPr>
              <p:cNvPr id="43" name="Rectangle: Rounded Corners 42"/>
              <p:cNvSpPr/>
              <p:nvPr/>
            </p:nvSpPr>
            <p:spPr>
              <a:xfrm>
                <a:off x="5982352" y="350997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List the asset registry</a:t>
                </a:r>
              </a:p>
            </p:txBody>
          </p:sp>
          <p:sp>
            <p:nvSpPr>
              <p:cNvPr id="44" name="Rectangle: Rounded Corners 43"/>
              <p:cNvSpPr/>
              <p:nvPr/>
            </p:nvSpPr>
            <p:spPr>
              <a:xfrm>
                <a:off x="6000507" y="2667207"/>
                <a:ext cx="2053253" cy="7105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Submit a transaction</a:t>
                </a:r>
              </a:p>
            </p:txBody>
          </p:sp>
        </p:grpSp>
        <p:sp>
          <p:nvSpPr>
            <p:cNvPr id="46" name="Arrow: Down 45"/>
            <p:cNvSpPr/>
            <p:nvPr/>
          </p:nvSpPr>
          <p:spPr>
            <a:xfrm>
              <a:off x="6082419" y="1032405"/>
              <a:ext cx="142103" cy="3238824"/>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6026021" y="699662"/>
              <a:ext cx="2224217" cy="276999"/>
            </a:xfrm>
            <a:prstGeom prst="rect">
              <a:avLst/>
            </a:prstGeom>
            <a:noFill/>
          </p:spPr>
          <p:txBody>
            <a:bodyPr wrap="square" rtlCol="0">
              <a:spAutoFit/>
            </a:bodyPr>
            <a:lstStyle/>
            <a:p>
              <a:r>
                <a:rPr lang="en-GB" sz="1200" dirty="0">
                  <a:solidFill>
                    <a:schemeClr val="bg1"/>
                  </a:solidFill>
                  <a:latin typeface="Lucida Console" panose="020B0609040504020204" pitchFamily="49" charset="0"/>
                </a:rPr>
                <a:t>$ </a:t>
              </a:r>
              <a:r>
                <a:rPr lang="en-GB" sz="1200" dirty="0" err="1">
                  <a:solidFill>
                    <a:schemeClr val="bg1"/>
                  </a:solidFill>
                  <a:latin typeface="Lucida Console" panose="020B0609040504020204" pitchFamily="49" charset="0"/>
                </a:rPr>
                <a:t>npm</a:t>
              </a:r>
              <a:r>
                <a:rPr lang="en-GB" sz="1200" dirty="0">
                  <a:solidFill>
                    <a:schemeClr val="bg1"/>
                  </a:solidFill>
                  <a:latin typeface="Lucida Console" panose="020B0609040504020204" pitchFamily="49" charset="0"/>
                </a:rPr>
                <a:t> test</a:t>
              </a:r>
            </a:p>
          </p:txBody>
        </p:sp>
      </p:grpSp>
      <p:sp>
        <p:nvSpPr>
          <p:cNvPr id="30" name="Right Brace 29"/>
          <p:cNvSpPr/>
          <p:nvPr/>
        </p:nvSpPr>
        <p:spPr>
          <a:xfrm>
            <a:off x="3064476" y="1385134"/>
            <a:ext cx="327454" cy="3186308"/>
          </a:xfrm>
          <a:prstGeom prst="rightBrace">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31" name="TextBox 30"/>
          <p:cNvSpPr txBox="1"/>
          <p:nvPr/>
        </p:nvSpPr>
        <p:spPr>
          <a:xfrm>
            <a:off x="3502206" y="1675078"/>
            <a:ext cx="5116632" cy="954107"/>
          </a:xfrm>
          <a:prstGeom prst="rect">
            <a:avLst/>
          </a:prstGeom>
          <a:noFill/>
        </p:spPr>
        <p:txBody>
          <a:bodyPr wrap="square" rtlCol="0">
            <a:spAutoFit/>
          </a:bodyPr>
          <a:lstStyle/>
          <a:p>
            <a:r>
              <a:rPr lang="en-GB" sz="1400" dirty="0">
                <a:solidFill>
                  <a:schemeClr val="bg1"/>
                </a:solidFill>
              </a:rPr>
              <a:t>Node.js </a:t>
            </a:r>
            <a:r>
              <a:rPr lang="en-GB" sz="1400" dirty="0" err="1">
                <a:solidFill>
                  <a:schemeClr val="bg1"/>
                </a:solidFill>
              </a:rPr>
              <a:t>appliations</a:t>
            </a:r>
            <a:br>
              <a:rPr lang="en-GB" sz="1400" dirty="0">
                <a:solidFill>
                  <a:schemeClr val="bg1"/>
                </a:solidFill>
              </a:rPr>
            </a:br>
            <a:br>
              <a:rPr lang="en-GB" sz="1400" dirty="0">
                <a:solidFill>
                  <a:schemeClr val="bg1"/>
                </a:solidFill>
              </a:rPr>
            </a:br>
            <a:r>
              <a:rPr lang="en-GB" sz="1400" dirty="0">
                <a:solidFill>
                  <a:schemeClr val="bg1"/>
                </a:solidFill>
              </a:rPr>
              <a:t>All contained in a single </a:t>
            </a:r>
            <a:r>
              <a:rPr lang="en-GB" sz="1400" dirty="0" err="1">
                <a:solidFill>
                  <a:schemeClr val="bg1"/>
                </a:solidFill>
              </a:rPr>
              <a:t>javascript</a:t>
            </a:r>
            <a:r>
              <a:rPr lang="en-GB" sz="1400" dirty="0">
                <a:solidFill>
                  <a:schemeClr val="bg1"/>
                </a:solidFill>
              </a:rPr>
              <a:t> class using command line options to select the require ability.</a:t>
            </a:r>
          </a:p>
        </p:txBody>
      </p:sp>
    </p:spTree>
    <p:extLst>
      <p:ext uri="{BB962C8B-B14F-4D97-AF65-F5344CB8AC3E}">
        <p14:creationId xmlns:p14="http://schemas.microsoft.com/office/powerpoint/2010/main" val="37339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94444E-6 -4.69136E-6 L -0.51944 -0.00185 " pathEditMode="relative" rAng="0" ptsTypes="AA">
                                      <p:cBhvr>
                                        <p:cTn id="6" dur="3000" fill="hold"/>
                                        <p:tgtEl>
                                          <p:spTgt spid="26"/>
                                        </p:tgtEl>
                                        <p:attrNameLst>
                                          <p:attrName>ppt_x</p:attrName>
                                          <p:attrName>ppt_y</p:attrName>
                                        </p:attrNameLst>
                                      </p:cBhvr>
                                      <p:rCtr x="-25972" y="-93"/>
                                    </p:animMotion>
                                  </p:childTnLst>
                                </p:cTn>
                              </p:par>
                            </p:childTnLst>
                          </p:cTn>
                        </p:par>
                        <p:par>
                          <p:cTn id="7" fill="hold">
                            <p:stCondLst>
                              <p:cond delay="300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Structure of getting started</a:t>
            </a:r>
          </a:p>
        </p:txBody>
      </p:sp>
      <p:grpSp>
        <p:nvGrpSpPr>
          <p:cNvPr id="21" name="Group 20"/>
          <p:cNvGrpSpPr/>
          <p:nvPr/>
        </p:nvGrpSpPr>
        <p:grpSpPr>
          <a:xfrm>
            <a:off x="4188941" y="1080902"/>
            <a:ext cx="4558006" cy="3294257"/>
            <a:chOff x="3373395" y="1236786"/>
            <a:chExt cx="5083168" cy="3131183"/>
          </a:xfrm>
        </p:grpSpPr>
        <p:sp>
          <p:nvSpPr>
            <p:cNvPr id="20" name="Rectangle 19"/>
            <p:cNvSpPr/>
            <p:nvPr/>
          </p:nvSpPr>
          <p:spPr>
            <a:xfrm>
              <a:off x="3373395" y="1236786"/>
              <a:ext cx="1334529" cy="14322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2" name="Rectangle 1"/>
            <p:cNvSpPr/>
            <p:nvPr/>
          </p:nvSpPr>
          <p:spPr>
            <a:xfrm>
              <a:off x="4897817" y="1236786"/>
              <a:ext cx="3558746" cy="21118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3" name="Rectangle 2"/>
            <p:cNvSpPr/>
            <p:nvPr/>
          </p:nvSpPr>
          <p:spPr>
            <a:xfrm>
              <a:off x="5159359" y="1482812"/>
              <a:ext cx="957648" cy="6672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cli</a:t>
              </a:r>
            </a:p>
          </p:txBody>
        </p:sp>
        <p:sp>
          <p:nvSpPr>
            <p:cNvPr id="15" name="Rectangle 14"/>
            <p:cNvSpPr/>
            <p:nvPr/>
          </p:nvSpPr>
          <p:spPr>
            <a:xfrm>
              <a:off x="6451890" y="1482812"/>
              <a:ext cx="1755485" cy="6672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Landregistry.js</a:t>
              </a:r>
            </a:p>
          </p:txBody>
        </p:sp>
        <p:sp>
          <p:nvSpPr>
            <p:cNvPr id="4" name="Rectangle 3"/>
            <p:cNvSpPr/>
            <p:nvPr/>
          </p:nvSpPr>
          <p:spPr>
            <a:xfrm>
              <a:off x="5153182" y="2421779"/>
              <a:ext cx="3048016" cy="6363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fabric-composer</a:t>
              </a:r>
            </a:p>
          </p:txBody>
        </p:sp>
        <p:sp>
          <p:nvSpPr>
            <p:cNvPr id="5" name="Rectangle 4"/>
            <p:cNvSpPr/>
            <p:nvPr/>
          </p:nvSpPr>
          <p:spPr>
            <a:xfrm>
              <a:off x="4897817" y="3620385"/>
              <a:ext cx="3558746" cy="7475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Hyperledger</a:t>
              </a:r>
              <a:r>
                <a:rPr lang="en-GB" sz="1400" dirty="0"/>
                <a:t> Fabric</a:t>
              </a:r>
            </a:p>
          </p:txBody>
        </p:sp>
        <p:sp>
          <p:nvSpPr>
            <p:cNvPr id="17" name="Rectangle 16"/>
            <p:cNvSpPr/>
            <p:nvPr/>
          </p:nvSpPr>
          <p:spPr>
            <a:xfrm>
              <a:off x="3503140" y="2954376"/>
              <a:ext cx="1056291" cy="394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scripts</a:t>
              </a:r>
            </a:p>
          </p:txBody>
        </p:sp>
        <p:sp>
          <p:nvSpPr>
            <p:cNvPr id="19" name="Rectangle 18"/>
            <p:cNvSpPr/>
            <p:nvPr/>
          </p:nvSpPr>
          <p:spPr>
            <a:xfrm>
              <a:off x="3488323" y="1362186"/>
              <a:ext cx="1075038" cy="554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model</a:t>
              </a:r>
            </a:p>
          </p:txBody>
        </p:sp>
        <p:sp>
          <p:nvSpPr>
            <p:cNvPr id="31" name="Rectangle 30"/>
            <p:cNvSpPr/>
            <p:nvPr/>
          </p:nvSpPr>
          <p:spPr>
            <a:xfrm>
              <a:off x="3503140" y="2042530"/>
              <a:ext cx="1075038" cy="554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Network </a:t>
              </a:r>
              <a:r>
                <a:rPr lang="en-GB" sz="1400" dirty="0" err="1"/>
                <a:t>fns</a:t>
              </a:r>
              <a:endParaRPr lang="en-GB" sz="1400" dirty="0"/>
            </a:p>
          </p:txBody>
        </p:sp>
      </p:grpSp>
      <p:sp>
        <p:nvSpPr>
          <p:cNvPr id="34" name="Content Placeholder 4"/>
          <p:cNvSpPr>
            <a:spLocks/>
          </p:cNvSpPr>
          <p:nvPr/>
        </p:nvSpPr>
        <p:spPr bwMode="auto">
          <a:xfrm>
            <a:off x="225680" y="1026726"/>
            <a:ext cx="4014788" cy="5096780"/>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 network definition</a:t>
            </a:r>
          </a:p>
          <a:p>
            <a:pPr marL="342900" indent="-342900">
              <a:spcBef>
                <a:spcPct val="5000"/>
              </a:spcBef>
              <a:spcAft>
                <a:spcPct val="5000"/>
              </a:spcAft>
              <a:buFont typeface="Arial" charset="0"/>
              <a:buChar char="•"/>
            </a:pPr>
            <a:r>
              <a:rPr lang="en-US" sz="1600" b="0" dirty="0">
                <a:solidFill>
                  <a:srgbClr val="5A5A5A"/>
                </a:solidFill>
                <a:latin typeface="Arial"/>
              </a:rPr>
              <a:t>App is the fabric composer </a:t>
            </a:r>
            <a:r>
              <a:rPr lang="en-US" sz="1600" b="0" dirty="0" err="1">
                <a:solidFill>
                  <a:srgbClr val="5A5A5A"/>
                </a:solidFill>
                <a:latin typeface="Arial"/>
              </a:rPr>
              <a:t>npms</a:t>
            </a:r>
            <a:r>
              <a:rPr lang="en-US" sz="1600" b="0" dirty="0">
                <a:solidFill>
                  <a:srgbClr val="5A5A5A"/>
                </a:solidFill>
                <a:latin typeface="Arial"/>
              </a:rPr>
              <a:t> modules</a:t>
            </a:r>
          </a:p>
          <a:p>
            <a:pPr marL="342900" indent="-342900">
              <a:spcBef>
                <a:spcPct val="5000"/>
              </a:spcBef>
              <a:spcAft>
                <a:spcPct val="5000"/>
              </a:spcAft>
              <a:buFont typeface="Arial" charset="0"/>
              <a:buChar char="•"/>
            </a:pPr>
            <a:r>
              <a:rPr lang="en-US" sz="1600" b="0" dirty="0" err="1">
                <a:solidFill>
                  <a:srgbClr val="5A5A5A"/>
                </a:solidFill>
                <a:latin typeface="Arial"/>
              </a:rPr>
              <a:t>Cli</a:t>
            </a: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Landregistry.js</a:t>
            </a:r>
          </a:p>
          <a:p>
            <a:pPr marL="342900" indent="-342900">
              <a:spcBef>
                <a:spcPct val="5000"/>
              </a:spcBef>
              <a:spcAft>
                <a:spcPct val="5000"/>
              </a:spcAft>
              <a:buFont typeface="Arial" charset="0"/>
              <a:buChar char="•"/>
            </a:pPr>
            <a:r>
              <a:rPr lang="en-US" sz="1600" b="0" dirty="0">
                <a:solidFill>
                  <a:srgbClr val="5A5A5A"/>
                </a:solidFill>
                <a:latin typeface="Arial"/>
              </a:rPr>
              <a:t>M</a:t>
            </a:r>
          </a:p>
          <a:p>
            <a:pPr marL="342900" indent="-342900">
              <a:spcBef>
                <a:spcPct val="5000"/>
              </a:spcBef>
              <a:spcAft>
                <a:spcPct val="5000"/>
              </a:spcAft>
              <a:buFont typeface="Arial" charset="0"/>
              <a:buChar char="•"/>
            </a:pPr>
            <a:r>
              <a:rPr lang="en-US" sz="1600" b="0" dirty="0">
                <a:solidFill>
                  <a:srgbClr val="5A5A5A"/>
                </a:solidFill>
                <a:latin typeface="Arial"/>
              </a:rPr>
              <a:t>Model</a:t>
            </a:r>
          </a:p>
          <a:p>
            <a:pPr marL="342900" indent="-342900">
              <a:spcBef>
                <a:spcPct val="5000"/>
              </a:spcBef>
              <a:spcAft>
                <a:spcPct val="5000"/>
              </a:spcAft>
              <a:buFont typeface="Arial" charset="0"/>
              <a:buChar char="•"/>
            </a:pPr>
            <a:r>
              <a:rPr lang="en-US" sz="1600" b="0" dirty="0" err="1">
                <a:solidFill>
                  <a:srgbClr val="5A5A5A"/>
                </a:solidFill>
                <a:latin typeface="Arial"/>
              </a:rPr>
              <a:t>Netowrk</a:t>
            </a:r>
            <a:r>
              <a:rPr lang="en-US" sz="1600" b="0" dirty="0">
                <a:solidFill>
                  <a:srgbClr val="5A5A5A"/>
                </a:solidFill>
                <a:latin typeface="Arial"/>
              </a:rPr>
              <a:t> functions</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205962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Bash scripts</a:t>
            </a:r>
          </a:p>
        </p:txBody>
      </p:sp>
      <p:sp>
        <p:nvSpPr>
          <p:cNvPr id="34" name="Content Placeholder 4"/>
          <p:cNvSpPr>
            <a:spLocks/>
          </p:cNvSpPr>
          <p:nvPr/>
        </p:nvSpPr>
        <p:spPr bwMode="auto">
          <a:xfrm>
            <a:off x="225680" y="1026726"/>
            <a:ext cx="4014788" cy="4530471"/>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Used to start, stop and teardown HLF</a:t>
            </a:r>
          </a:p>
          <a:p>
            <a:pPr marL="342900" indent="-342900">
              <a:spcBef>
                <a:spcPct val="5000"/>
              </a:spcBef>
              <a:spcAft>
                <a:spcPct val="5000"/>
              </a:spcAft>
              <a:buFont typeface="Arial" charset="0"/>
              <a:buChar char="•"/>
            </a:pPr>
            <a:r>
              <a:rPr lang="en-US" sz="1600" b="0" dirty="0">
                <a:solidFill>
                  <a:srgbClr val="5A5A5A"/>
                </a:solidFill>
                <a:latin typeface="Arial"/>
              </a:rPr>
              <a:t>Download as </a:t>
            </a:r>
            <a:r>
              <a:rPr lang="en-US" sz="1600" b="0" dirty="0" err="1">
                <a:solidFill>
                  <a:srgbClr val="5A5A5A"/>
                </a:solidFill>
                <a:latin typeface="Arial"/>
              </a:rPr>
              <a:t>docker</a:t>
            </a:r>
            <a:r>
              <a:rPr lang="en-US" sz="1600" b="0" dirty="0">
                <a:solidFill>
                  <a:srgbClr val="5A5A5A"/>
                </a:solidFill>
                <a:latin typeface="Arial"/>
              </a:rPr>
              <a:t> images</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Also teardown cleans the Composer Connection Profiles &amp; Credentials (more later)</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103183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3"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23554"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0B3040"/>
          </a:solidFill>
          <a:ln w="9525">
            <a:noFill/>
            <a:round/>
            <a:headEnd/>
            <a:tailEnd/>
          </a:ln>
        </p:spPr>
        <p:txBody>
          <a:bodyPr/>
          <a:lstStyle/>
          <a:p>
            <a:endParaRPr lang="en-US"/>
          </a:p>
        </p:txBody>
      </p:sp>
      <p:pic>
        <p:nvPicPr>
          <p:cNvPr id="23560" name="pasted-image.tiff"/>
          <p:cNvPicPr>
            <a:picLocks noChangeAspect="1"/>
          </p:cNvPicPr>
          <p:nvPr/>
        </p:nvPicPr>
        <p:blipFill>
          <a:blip r:embed="rId4"/>
          <a:srcRect/>
          <a:stretch>
            <a:fillRect/>
          </a:stretch>
        </p:blipFill>
        <p:spPr bwMode="auto">
          <a:xfrm>
            <a:off x="4684713" y="963613"/>
            <a:ext cx="166687" cy="552450"/>
          </a:xfrm>
          <a:prstGeom prst="rect">
            <a:avLst/>
          </a:prstGeom>
          <a:noFill/>
          <a:ln w="12700">
            <a:noFill/>
            <a:miter lim="400000"/>
            <a:headEnd/>
            <a:tailEnd/>
          </a:ln>
        </p:spPr>
      </p:pic>
      <p:grpSp>
        <p:nvGrpSpPr>
          <p:cNvPr id="23561" name="Group 10"/>
          <p:cNvGrpSpPr>
            <a:grpSpLocks/>
          </p:cNvGrpSpPr>
          <p:nvPr/>
        </p:nvGrpSpPr>
        <p:grpSpPr bwMode="auto">
          <a:xfrm>
            <a:off x="5145088" y="966788"/>
            <a:ext cx="661987" cy="679450"/>
            <a:chOff x="3581" y="609"/>
            <a:chExt cx="417" cy="428"/>
          </a:xfrm>
        </p:grpSpPr>
        <p:sp>
          <p:nvSpPr>
            <p:cNvPr id="23582"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FF5050"/>
            </a:solidFill>
            <a:ln w="9525">
              <a:noFill/>
              <a:round/>
              <a:headEnd/>
              <a:tailEnd/>
            </a:ln>
          </p:spPr>
          <p:txBody>
            <a:bodyPr/>
            <a:lstStyle/>
            <a:p>
              <a:endParaRPr lang="en-US"/>
            </a:p>
          </p:txBody>
        </p:sp>
        <p:sp>
          <p:nvSpPr>
            <p:cNvPr id="23583"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FF5050"/>
            </a:solidFill>
            <a:ln w="9525">
              <a:noFill/>
              <a:round/>
              <a:headEnd/>
              <a:tailEnd/>
            </a:ln>
          </p:spPr>
          <p:txBody>
            <a:bodyPr/>
            <a:lstStyle/>
            <a:p>
              <a:endParaRPr lang="en-US"/>
            </a:p>
          </p:txBody>
        </p:sp>
        <p:grpSp>
          <p:nvGrpSpPr>
            <p:cNvPr id="23584" name="Group 13"/>
            <p:cNvGrpSpPr>
              <a:grpSpLocks/>
            </p:cNvGrpSpPr>
            <p:nvPr/>
          </p:nvGrpSpPr>
          <p:grpSpPr bwMode="auto">
            <a:xfrm>
              <a:off x="3664" y="706"/>
              <a:ext cx="242" cy="238"/>
              <a:chOff x="3658" y="706"/>
              <a:chExt cx="242" cy="238"/>
            </a:xfrm>
          </p:grpSpPr>
          <p:sp>
            <p:nvSpPr>
              <p:cNvPr id="2358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FF5050"/>
              </a:solidFill>
              <a:ln w="9525">
                <a:noFill/>
                <a:round/>
                <a:headEnd/>
                <a:tailEnd/>
              </a:ln>
            </p:spPr>
            <p:txBody>
              <a:bodyPr/>
              <a:lstStyle/>
              <a:p>
                <a:endParaRPr lang="en-US"/>
              </a:p>
            </p:txBody>
          </p:sp>
          <p:sp>
            <p:nvSpPr>
              <p:cNvPr id="23586" name="Rectangle 15"/>
              <p:cNvSpPr>
                <a:spLocks noChangeArrowheads="1"/>
              </p:cNvSpPr>
              <p:nvPr/>
            </p:nvSpPr>
            <p:spPr bwMode="auto">
              <a:xfrm>
                <a:off x="3663" y="740"/>
                <a:ext cx="232" cy="9"/>
              </a:xfrm>
              <a:prstGeom prst="rect">
                <a:avLst/>
              </a:prstGeom>
              <a:solidFill>
                <a:srgbClr val="FF5050"/>
              </a:solidFill>
              <a:ln w="9525">
                <a:noFill/>
                <a:miter lim="800000"/>
                <a:headEnd/>
                <a:tailEnd/>
              </a:ln>
            </p:spPr>
            <p:txBody>
              <a:bodyPr/>
              <a:lstStyle/>
              <a:p>
                <a:endParaRPr lang="en-US" b="0"/>
              </a:p>
            </p:txBody>
          </p:sp>
          <p:sp>
            <p:nvSpPr>
              <p:cNvPr id="2358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FF5050"/>
              </a:solidFill>
              <a:ln w="9525">
                <a:noFill/>
                <a:round/>
                <a:headEnd/>
                <a:tailEnd/>
              </a:ln>
            </p:spPr>
            <p:txBody>
              <a:bodyPr/>
              <a:lstStyle/>
              <a:p>
                <a:endParaRPr lang="en-US"/>
              </a:p>
            </p:txBody>
          </p:sp>
          <p:sp>
            <p:nvSpPr>
              <p:cNvPr id="2358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FF5050"/>
              </a:solidFill>
              <a:ln w="9525">
                <a:noFill/>
                <a:round/>
                <a:headEnd/>
                <a:tailEnd/>
              </a:ln>
            </p:spPr>
            <p:txBody>
              <a:bodyPr/>
              <a:lstStyle/>
              <a:p>
                <a:endParaRPr lang="en-US"/>
              </a:p>
            </p:txBody>
          </p:sp>
          <p:sp>
            <p:nvSpPr>
              <p:cNvPr id="2358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FF5050"/>
              </a:solidFill>
              <a:ln w="9525">
                <a:noFill/>
                <a:round/>
                <a:headEnd/>
                <a:tailEnd/>
              </a:ln>
            </p:spPr>
            <p:txBody>
              <a:bodyPr/>
              <a:lstStyle/>
              <a:p>
                <a:endParaRPr lang="en-US"/>
              </a:p>
            </p:txBody>
          </p:sp>
          <p:sp>
            <p:nvSpPr>
              <p:cNvPr id="2359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FF5050"/>
              </a:solidFill>
              <a:ln w="9525">
                <a:noFill/>
                <a:round/>
                <a:headEnd/>
                <a:tailEnd/>
              </a:ln>
            </p:spPr>
            <p:txBody>
              <a:bodyPr/>
              <a:lstStyle/>
              <a:p>
                <a:endParaRPr lang="en-US"/>
              </a:p>
            </p:txBody>
          </p:sp>
          <p:sp>
            <p:nvSpPr>
              <p:cNvPr id="2359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2359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2359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FF5050"/>
              </a:solidFill>
              <a:ln w="9525">
                <a:noFill/>
                <a:round/>
                <a:headEnd/>
                <a:tailEnd/>
              </a:ln>
            </p:spPr>
            <p:txBody>
              <a:bodyPr/>
              <a:lstStyle/>
              <a:p>
                <a:endParaRPr lang="en-US"/>
              </a:p>
            </p:txBody>
          </p:sp>
          <p:sp>
            <p:nvSpPr>
              <p:cNvPr id="2359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FF5050"/>
              </a:solidFill>
              <a:ln w="9525">
                <a:noFill/>
                <a:round/>
                <a:headEnd/>
                <a:tailEnd/>
              </a:ln>
            </p:spPr>
            <p:txBody>
              <a:bodyPr/>
              <a:lstStyle/>
              <a:p>
                <a:endParaRPr lang="en-US"/>
              </a:p>
            </p:txBody>
          </p:sp>
          <p:sp>
            <p:nvSpPr>
              <p:cNvPr id="2359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FF5050"/>
              </a:solidFill>
              <a:ln w="9525">
                <a:noFill/>
                <a:round/>
                <a:headEnd/>
                <a:tailEnd/>
              </a:ln>
            </p:spPr>
            <p:txBody>
              <a:bodyPr/>
              <a:lstStyle/>
              <a:p>
                <a:endParaRPr lang="en-US"/>
              </a:p>
            </p:txBody>
          </p:sp>
        </p:grpSp>
      </p:grpSp>
      <p:grpSp>
        <p:nvGrpSpPr>
          <p:cNvPr id="23562" name="Group 25"/>
          <p:cNvGrpSpPr>
            <a:grpSpLocks/>
          </p:cNvGrpSpPr>
          <p:nvPr/>
        </p:nvGrpSpPr>
        <p:grpSpPr bwMode="auto">
          <a:xfrm>
            <a:off x="5143500" y="2282825"/>
            <a:ext cx="661988" cy="679450"/>
            <a:chOff x="3451" y="1425"/>
            <a:chExt cx="506" cy="519"/>
          </a:xfrm>
        </p:grpSpPr>
        <p:sp>
          <p:nvSpPr>
            <p:cNvPr id="23578"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23579"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23580"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23581"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grpSp>
        <p:nvGrpSpPr>
          <p:cNvPr id="23563" name="Group 30"/>
          <p:cNvGrpSpPr>
            <a:grpSpLocks/>
          </p:cNvGrpSpPr>
          <p:nvPr/>
        </p:nvGrpSpPr>
        <p:grpSpPr bwMode="auto">
          <a:xfrm>
            <a:off x="5149850" y="3571875"/>
            <a:ext cx="661988" cy="679450"/>
            <a:chOff x="1695" y="2184"/>
            <a:chExt cx="506" cy="518"/>
          </a:xfrm>
        </p:grpSpPr>
        <p:sp>
          <p:nvSpPr>
            <p:cNvPr id="23571"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23572"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23573"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23574"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23575"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23576"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23577"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23564" name="Picture 38" descr="buttons2_CLOUD_01"/>
          <p:cNvPicPr>
            <a:picLocks noChangeAspect="1" noChangeArrowheads="1"/>
          </p:cNvPicPr>
          <p:nvPr/>
        </p:nvPicPr>
        <p:blipFill>
          <a:blip r:embed="rId5"/>
          <a:srcRect/>
          <a:stretch>
            <a:fillRect/>
          </a:stretch>
        </p:blipFill>
        <p:spPr bwMode="auto">
          <a:xfrm>
            <a:off x="5994400" y="1093788"/>
            <a:ext cx="846138" cy="431800"/>
          </a:xfrm>
          <a:prstGeom prst="rect">
            <a:avLst/>
          </a:prstGeom>
          <a:noFill/>
          <a:ln w="9525">
            <a:noFill/>
            <a:miter lim="800000"/>
            <a:headEnd/>
            <a:tailEnd/>
          </a:ln>
        </p:spPr>
      </p:pic>
      <p:pic>
        <p:nvPicPr>
          <p:cNvPr id="23565" name="Picture 39" descr="buttons2_CLOUD-why"/>
          <p:cNvPicPr>
            <a:picLocks noChangeAspect="1" noChangeArrowheads="1"/>
          </p:cNvPicPr>
          <p:nvPr/>
        </p:nvPicPr>
        <p:blipFill>
          <a:blip r:embed="rId6"/>
          <a:srcRect/>
          <a:stretch>
            <a:fillRect/>
          </a:stretch>
        </p:blipFill>
        <p:spPr bwMode="auto">
          <a:xfrm>
            <a:off x="5929313" y="2347913"/>
            <a:ext cx="822325" cy="438150"/>
          </a:xfrm>
          <a:prstGeom prst="rect">
            <a:avLst/>
          </a:prstGeom>
          <a:noFill/>
          <a:ln w="9525">
            <a:noFill/>
            <a:miter lim="800000"/>
            <a:headEnd/>
            <a:tailEnd/>
          </a:ln>
        </p:spPr>
      </p:pic>
      <p:pic>
        <p:nvPicPr>
          <p:cNvPr id="23566" name="Picture 40" descr="buttons2_CLOUD-how"/>
          <p:cNvPicPr>
            <a:picLocks noChangeAspect="1" noChangeArrowheads="1"/>
          </p:cNvPicPr>
          <p:nvPr/>
        </p:nvPicPr>
        <p:blipFill>
          <a:blip r:embed="rId7"/>
          <a:srcRect/>
          <a:stretch>
            <a:fillRect/>
          </a:stretch>
        </p:blipFill>
        <p:spPr bwMode="auto">
          <a:xfrm>
            <a:off x="6000750" y="3673475"/>
            <a:ext cx="722313" cy="320675"/>
          </a:xfrm>
          <a:prstGeom prst="rect">
            <a:avLst/>
          </a:prstGeom>
          <a:noFill/>
          <a:ln w="9525">
            <a:noFill/>
            <a:miter lim="800000"/>
            <a:headEnd/>
            <a:tailEnd/>
          </a:ln>
        </p:spPr>
      </p:pic>
      <p:sp>
        <p:nvSpPr>
          <p:cNvPr id="23567"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831F8E2D-AAD6-4010-B8BC-0D822DD3C875}" type="slidenum">
              <a:rPr lang="en-US" sz="600" b="0">
                <a:solidFill>
                  <a:srgbClr val="FFFFFF"/>
                </a:solidFill>
              </a:rPr>
              <a:pPr/>
              <a:t>2</a:t>
            </a:fld>
            <a:endParaRPr lang="en-US" sz="600" b="0">
              <a:solidFill>
                <a:srgbClr val="FFFFFF"/>
              </a:solidFill>
            </a:endParaRPr>
          </a:p>
        </p:txBody>
      </p:sp>
      <p:sp>
        <p:nvSpPr>
          <p:cNvPr id="23568"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23569"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23570" name="Picture 46"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graphicFrame>
        <p:nvGraphicFramePr>
          <p:cNvPr id="46"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dirty="0">
                          <a:ln>
                            <a:noFill/>
                          </a:ln>
                          <a:solidFill>
                            <a:srgbClr val="FF5050"/>
                          </a:solidFill>
                          <a:effectLst/>
                          <a:latin typeface="Helvetica" pitchFamily="34" charset="0"/>
                          <a:ea typeface="MS PGothic" pitchFamily="34" charset="-128"/>
                        </a:rPr>
                        <a:t>	 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is it relevant </a:t>
                      </a:r>
                      <a:br>
                        <a:rPr kumimoji="0" lang="en-US" sz="1800" b="0" i="0" u="none" strike="noStrike" cap="none" normalizeH="0" baseline="0">
                          <a:ln>
                            <a:noFill/>
                          </a:ln>
                          <a:solidFill>
                            <a:srgbClr val="8CD211"/>
                          </a:solidFill>
                          <a:effectLst/>
                          <a:latin typeface="Helvetica" pitchFamily="34" charset="0"/>
                          <a:ea typeface="MS PGothic" pitchFamily="34" charset="-128"/>
                        </a:rPr>
                      </a:br>
                      <a:r>
                        <a:rPr kumimoji="0" lang="en-US" sz="1800" b="0" i="0" u="none" strike="noStrike" cap="none" normalizeH="0" baseline="0">
                          <a:ln>
                            <a:noFill/>
                          </a:ln>
                          <a:solidFill>
                            <a:srgbClr val="8CD211"/>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dirty="0">
                          <a:ln>
                            <a:noFill/>
                          </a:ln>
                          <a:solidFill>
                            <a:srgbClr val="AF6EE8"/>
                          </a:solidFill>
                          <a:effectLst/>
                          <a:latin typeface="Helvetica" pitchFamily="34" charset="0"/>
                          <a:ea typeface="MS PGothic" pitchFamily="34" charset="-128"/>
                        </a:rPr>
                        <a:t>		 can IBM help </a:t>
                      </a:r>
                      <a:br>
                        <a:rPr kumimoji="0" lang="en-US" sz="1800" b="0" i="0" u="none" strike="noStrike" cap="none" normalizeH="0" baseline="0" dirty="0">
                          <a:ln>
                            <a:noFill/>
                          </a:ln>
                          <a:solidFill>
                            <a:srgbClr val="AF6EE8"/>
                          </a:solidFill>
                          <a:effectLst/>
                          <a:latin typeface="Helvetica" pitchFamily="34" charset="0"/>
                          <a:ea typeface="MS PGothic" pitchFamily="34" charset="-128"/>
                        </a:rPr>
                      </a:br>
                      <a:r>
                        <a:rPr kumimoji="0" lang="en-US" sz="1800" b="0" i="0" u="none" strike="noStrike" cap="none" normalizeH="0" baseline="0" dirty="0">
                          <a:ln>
                            <a:noFill/>
                          </a:ln>
                          <a:solidFill>
                            <a:srgbClr val="AF6EE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7" name="Shape 304"/>
          <p:cNvSpPr>
            <a:spLocks noChangeArrowheads="1"/>
          </p:cNvSpPr>
          <p:nvPr/>
        </p:nvSpPr>
        <p:spPr bwMode="auto">
          <a:xfrm>
            <a:off x="271463" y="344488"/>
            <a:ext cx="3975100" cy="1087477"/>
          </a:xfrm>
          <a:prstGeom prst="rect">
            <a:avLst/>
          </a:prstGeom>
          <a:noFill/>
          <a:ln w="12700">
            <a:noFill/>
            <a:miter lim="400000"/>
            <a:headEnd/>
            <a:tailEnd/>
          </a:ln>
        </p:spPr>
        <p:txBody>
          <a:bodyPr wrap="square" lIns="50800" tIns="50800" rIns="50800" bIns="50800">
            <a:spAutoFit/>
          </a:bodyPr>
          <a:lstStyle/>
          <a:p>
            <a:pPr defTabSz="823913" hangingPunct="0"/>
            <a:r>
              <a:rPr lang="en-US" sz="3200" b="0" dirty="0">
                <a:solidFill>
                  <a:srgbClr val="FFFFFF"/>
                </a:solidFill>
                <a:sym typeface="Helvetica" pitchFamily="34" charset="0"/>
              </a:rPr>
              <a:t>Contents (edit here and adjacent)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Composer CLI</a:t>
            </a:r>
          </a:p>
        </p:txBody>
      </p:sp>
      <p:sp>
        <p:nvSpPr>
          <p:cNvPr id="34" name="Content Placeholder 4"/>
          <p:cNvSpPr>
            <a:spLocks/>
          </p:cNvSpPr>
          <p:nvPr/>
        </p:nvSpPr>
        <p:spPr bwMode="auto">
          <a:xfrm>
            <a:off x="225680" y="1026726"/>
            <a:ext cx="4014788" cy="5244513"/>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Command line tools to work with Business networks</a:t>
            </a:r>
          </a:p>
          <a:p>
            <a:pPr marL="342900" indent="-342900">
              <a:spcBef>
                <a:spcPct val="5000"/>
              </a:spcBef>
              <a:spcAft>
                <a:spcPct val="5000"/>
              </a:spcAft>
              <a:buFont typeface="Arial" charset="0"/>
              <a:buChar char="•"/>
            </a:pPr>
            <a:r>
              <a:rPr lang="en-US" sz="1600" b="0" dirty="0">
                <a:solidFill>
                  <a:srgbClr val="5A5A5A"/>
                </a:solidFill>
                <a:latin typeface="Arial"/>
              </a:rPr>
              <a:t>For all phases of their ‘lifecycle’ from creation to deployment, removal and management</a:t>
            </a:r>
          </a:p>
          <a:p>
            <a:pPr marL="342900" indent="-342900">
              <a:spcBef>
                <a:spcPct val="5000"/>
              </a:spcBef>
              <a:spcAft>
                <a:spcPct val="5000"/>
              </a:spcAft>
              <a:buFont typeface="Arial" charset="0"/>
              <a:buChar char="•"/>
            </a:pPr>
            <a:r>
              <a:rPr lang="en-US" sz="1600" b="0" dirty="0">
                <a:solidFill>
                  <a:srgbClr val="5A5A5A"/>
                </a:solidFill>
                <a:latin typeface="Arial"/>
              </a:rPr>
              <a:t>All implemented as node.js applications that call the Composer Client and Admin API.</a:t>
            </a:r>
          </a:p>
          <a:p>
            <a:pPr marL="342900" indent="-342900">
              <a:spcBef>
                <a:spcPct val="5000"/>
              </a:spcBef>
              <a:spcAft>
                <a:spcPct val="5000"/>
              </a:spcAft>
              <a:buFont typeface="Arial" charset="0"/>
              <a:buChar char="•"/>
            </a:pPr>
            <a:r>
              <a:rPr lang="en-US" sz="1600" b="0" dirty="0">
                <a:solidFill>
                  <a:srgbClr val="5A5A5A"/>
                </a:solidFill>
                <a:latin typeface="Arial"/>
              </a:rPr>
              <a:t>Could be coded as part of end application if wished.</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173057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Node.js applications</a:t>
            </a:r>
          </a:p>
        </p:txBody>
      </p:sp>
      <p:sp>
        <p:nvSpPr>
          <p:cNvPr id="34" name="Content Placeholder 4"/>
          <p:cNvSpPr>
            <a:spLocks/>
          </p:cNvSpPr>
          <p:nvPr/>
        </p:nvSpPr>
        <p:spPr bwMode="auto">
          <a:xfrm>
            <a:off x="225680" y="1026726"/>
            <a:ext cx="4014788" cy="6130909"/>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Part of getting started that represents the end application</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They are build using </a:t>
            </a:r>
          </a:p>
          <a:p>
            <a:pPr marL="800100" lvl="1" indent="-342900">
              <a:spcBef>
                <a:spcPct val="5000"/>
              </a:spcBef>
              <a:spcAft>
                <a:spcPct val="5000"/>
              </a:spcAft>
              <a:buFont typeface="Arial" charset="0"/>
              <a:buChar char="•"/>
            </a:pPr>
            <a:r>
              <a:rPr lang="en-US" sz="1600" b="0" dirty="0">
                <a:solidFill>
                  <a:srgbClr val="5A5A5A"/>
                </a:solidFill>
                <a:latin typeface="Arial"/>
              </a:rPr>
              <a:t>Standard JS command line processor</a:t>
            </a:r>
          </a:p>
          <a:p>
            <a:pPr marL="800100" lvl="1" indent="-342900">
              <a:spcBef>
                <a:spcPct val="5000"/>
              </a:spcBef>
              <a:spcAft>
                <a:spcPct val="5000"/>
              </a:spcAft>
              <a:buFont typeface="Arial" charset="0"/>
              <a:buChar char="•"/>
            </a:pPr>
            <a:r>
              <a:rPr lang="en-US" sz="1600" b="0" dirty="0">
                <a:solidFill>
                  <a:srgbClr val="5A5A5A"/>
                </a:solidFill>
                <a:latin typeface="Arial"/>
              </a:rPr>
              <a:t>Single class implementing the functions</a:t>
            </a:r>
          </a:p>
          <a:p>
            <a:pPr marL="342900" indent="-342900">
              <a:spcBef>
                <a:spcPct val="5000"/>
              </a:spcBef>
              <a:spcAft>
                <a:spcPct val="5000"/>
              </a:spcAft>
              <a:buFont typeface="Arial" charset="0"/>
              <a:buChar char="•"/>
            </a:pPr>
            <a:r>
              <a:rPr lang="en-US" sz="1600" b="0" dirty="0">
                <a:solidFill>
                  <a:srgbClr val="5A5A5A"/>
                </a:solidFill>
                <a:latin typeface="Arial"/>
              </a:rPr>
              <a:t>Bootstrap some assets</a:t>
            </a:r>
          </a:p>
          <a:p>
            <a:pPr marL="342900" indent="-342900">
              <a:spcBef>
                <a:spcPct val="5000"/>
              </a:spcBef>
              <a:spcAft>
                <a:spcPct val="5000"/>
              </a:spcAft>
              <a:buFont typeface="Arial" charset="0"/>
              <a:buChar char="•"/>
            </a:pPr>
            <a:r>
              <a:rPr lang="en-US" sz="1600" b="0" dirty="0">
                <a:solidFill>
                  <a:srgbClr val="5A5A5A"/>
                </a:solidFill>
                <a:latin typeface="Arial"/>
              </a:rPr>
              <a:t>List assets</a:t>
            </a:r>
          </a:p>
          <a:p>
            <a:pPr marL="342900" indent="-342900">
              <a:spcBef>
                <a:spcPct val="5000"/>
              </a:spcBef>
              <a:spcAft>
                <a:spcPct val="5000"/>
              </a:spcAft>
              <a:buFont typeface="Arial" charset="0"/>
              <a:buChar char="•"/>
            </a:pPr>
            <a:r>
              <a:rPr lang="en-US" sz="1600" b="0" dirty="0">
                <a:solidFill>
                  <a:srgbClr val="5A5A5A"/>
                </a:solidFill>
                <a:latin typeface="Arial"/>
              </a:rPr>
              <a:t>Submit transactions</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291644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Tree>
    <p:extLst>
      <p:ext uri="{BB962C8B-B14F-4D97-AF65-F5344CB8AC3E}">
        <p14:creationId xmlns:p14="http://schemas.microsoft.com/office/powerpoint/2010/main" val="101657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7" descr="30_01_NEW copy"/>
          <p:cNvPicPr>
            <a:picLocks noChangeAspect="1" noChangeArrowheads="1"/>
          </p:cNvPicPr>
          <p:nvPr/>
        </p:nvPicPr>
        <p:blipFill>
          <a:blip r:embed="rId2" cstate="print"/>
          <a:srcRect/>
          <a:stretch>
            <a:fillRect/>
          </a:stretch>
        </p:blipFill>
        <p:spPr bwMode="auto">
          <a:xfrm>
            <a:off x="0" y="0"/>
            <a:ext cx="9144000" cy="2093913"/>
          </a:xfrm>
          <a:prstGeom prst="rect">
            <a:avLst/>
          </a:prstGeom>
          <a:noFill/>
          <a:ln w="9525">
            <a:noFill/>
            <a:miter lim="800000"/>
            <a:headEnd/>
            <a:tailEnd/>
          </a:ln>
        </p:spPr>
      </p:pic>
      <p:sp>
        <p:nvSpPr>
          <p:cNvPr id="67586" name="Title 1"/>
          <p:cNvSpPr>
            <a:spLocks/>
          </p:cNvSpPr>
          <p:nvPr/>
        </p:nvSpPr>
        <p:spPr bwMode="auto">
          <a:xfrm>
            <a:off x="609600" y="895350"/>
            <a:ext cx="3733800"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FFFFFF"/>
                </a:solidFill>
              </a:rPr>
              <a:t>Summary</a:t>
            </a:r>
          </a:p>
        </p:txBody>
      </p:sp>
      <p:sp>
        <p:nvSpPr>
          <p:cNvPr id="67587" name="Rectangle 4"/>
          <p:cNvSpPr>
            <a:spLocks noChangeArrowheads="1"/>
          </p:cNvSpPr>
          <p:nvPr/>
        </p:nvSpPr>
        <p:spPr bwMode="auto">
          <a:xfrm>
            <a:off x="485774" y="2222500"/>
            <a:ext cx="7896225" cy="2466731"/>
          </a:xfrm>
          <a:prstGeom prst="rect">
            <a:avLst/>
          </a:prstGeom>
          <a:noFill/>
          <a:ln w="9525">
            <a:noFill/>
            <a:miter lim="800000"/>
            <a:headEnd/>
            <a:tailEnd/>
          </a:ln>
        </p:spPr>
        <p:txBody>
          <a:bodyPr/>
          <a:lstStyle/>
          <a:p>
            <a:pPr marL="173038" indent="-173038" defTabSz="457200">
              <a:lnSpc>
                <a:spcPct val="95000"/>
              </a:lnSpc>
              <a:spcAft>
                <a:spcPct val="35000"/>
              </a:spcAft>
              <a:buFont typeface="Arial" pitchFamily="34" charset="0"/>
              <a:buNone/>
            </a:pPr>
            <a:r>
              <a:rPr lang="en-US" dirty="0">
                <a:solidFill>
                  <a:srgbClr val="325C80"/>
                </a:solidFill>
              </a:rPr>
              <a:t>Topic Name …</a:t>
            </a:r>
          </a:p>
          <a:p>
            <a:pPr marL="173038" indent="-173038" defTabSz="457200">
              <a:lnSpc>
                <a:spcPct val="95000"/>
              </a:lnSpc>
              <a:spcAft>
                <a:spcPct val="35000"/>
              </a:spcAft>
              <a:buFont typeface="Arial" pitchFamily="34" charset="0"/>
              <a:buChar char="–"/>
            </a:pPr>
            <a:r>
              <a:rPr lang="en-US" sz="1500" b="0" dirty="0">
                <a:solidFill>
                  <a:schemeClr val="bg1"/>
                </a:solidFill>
              </a:rPr>
              <a:t> </a:t>
            </a:r>
            <a:endParaRPr lang="en-US" sz="800" b="0" dirty="0">
              <a:solidFill>
                <a:schemeClr val="bg1"/>
              </a:solidFill>
            </a:endParaRPr>
          </a:p>
        </p:txBody>
      </p:sp>
      <p:pic>
        <p:nvPicPr>
          <p:cNvPr id="67589" name="Picture 8" descr="icon-w"/>
          <p:cNvPicPr>
            <a:picLocks noChangeAspect="1" noChangeArrowheads="1"/>
          </p:cNvPicPr>
          <p:nvPr/>
        </p:nvPicPr>
        <p:blipFill>
          <a:blip r:embed="rId3"/>
          <a:srcRect/>
          <a:stretch>
            <a:fillRect/>
          </a:stretch>
        </p:blipFill>
        <p:spPr bwMode="auto">
          <a:xfrm>
            <a:off x="4233863" y="865188"/>
            <a:ext cx="679450" cy="723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09" name="Picture 2" descr="cover copy2"/>
          <p:cNvPicPr>
            <a:picLocks noChangeAspect="1" noChangeArrowheads="1"/>
          </p:cNvPicPr>
          <p:nvPr/>
        </p:nvPicPr>
        <p:blipFill>
          <a:blip r:embed="rId3"/>
          <a:srcRect/>
          <a:stretch>
            <a:fillRect/>
          </a:stretch>
        </p:blipFill>
        <p:spPr bwMode="auto">
          <a:xfrm>
            <a:off x="0" y="-1588"/>
            <a:ext cx="9144000" cy="5148263"/>
          </a:xfrm>
          <a:prstGeom prst="rect">
            <a:avLst/>
          </a:prstGeom>
          <a:noFill/>
          <a:ln w="9525">
            <a:noFill/>
            <a:miter lim="800000"/>
            <a:headEnd/>
            <a:tailEnd/>
          </a:ln>
        </p:spPr>
      </p:pic>
      <p:pic>
        <p:nvPicPr>
          <p:cNvPr id="68611" name="Picture 6" descr="IBM6p6RNeg"/>
          <p:cNvPicPr>
            <a:picLocks noChangeAspect="1" noChangeArrowheads="1"/>
          </p:cNvPicPr>
          <p:nvPr/>
        </p:nvPicPr>
        <p:blipFill>
          <a:blip r:embed="rId4"/>
          <a:srcRect/>
          <a:stretch>
            <a:fillRect/>
          </a:stretch>
        </p:blipFill>
        <p:spPr bwMode="auto">
          <a:xfrm>
            <a:off x="8088313" y="273050"/>
            <a:ext cx="735012" cy="273050"/>
          </a:xfrm>
          <a:prstGeom prst="rect">
            <a:avLst/>
          </a:prstGeom>
          <a:noFill/>
          <a:ln w="9525">
            <a:noFill/>
            <a:miter lim="800000"/>
            <a:headEnd/>
            <a:tailEnd/>
          </a:ln>
        </p:spPr>
      </p:pic>
      <p:sp>
        <p:nvSpPr>
          <p:cNvPr id="68612" name="Text Box 5"/>
          <p:cNvSpPr txBox="1">
            <a:spLocks noChangeArrowheads="1"/>
          </p:cNvSpPr>
          <p:nvPr/>
        </p:nvSpPr>
        <p:spPr bwMode="auto">
          <a:xfrm>
            <a:off x="512763" y="976313"/>
            <a:ext cx="3087687" cy="579437"/>
          </a:xfrm>
          <a:prstGeom prst="rect">
            <a:avLst/>
          </a:prstGeom>
          <a:noFill/>
          <a:ln w="9525">
            <a:noFill/>
            <a:miter lim="800000"/>
            <a:headEnd/>
            <a:tailEnd/>
          </a:ln>
        </p:spPr>
        <p:txBody>
          <a:bodyPr>
            <a:spAutoFit/>
          </a:bodyPr>
          <a:lstStyle/>
          <a:p>
            <a:pPr>
              <a:lnSpc>
                <a:spcPct val="95000"/>
              </a:lnSpc>
            </a:pPr>
            <a:r>
              <a:rPr lang="en-US" sz="3200" b="0" dirty="0">
                <a:solidFill>
                  <a:srgbClr val="7CC7FF"/>
                </a:solidFill>
                <a:sym typeface="Helvetica Neue"/>
              </a:rPr>
              <a:t>Thank you!</a:t>
            </a:r>
          </a:p>
        </p:txBody>
      </p:sp>
      <p:sp>
        <p:nvSpPr>
          <p:cNvPr id="7"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idx="4294967295"/>
          </p:nvPr>
        </p:nvSpPr>
        <p:spPr>
          <a:xfrm>
            <a:off x="636588" y="464660"/>
            <a:ext cx="3733800" cy="769441"/>
          </a:xfrm>
        </p:spPr>
        <p:txBody>
          <a:bodyPr/>
          <a:lstStyle/>
          <a:p>
            <a:pPr eaLnBrk="1" hangingPunct="1">
              <a:lnSpc>
                <a:spcPts val="3000"/>
              </a:lnSpc>
            </a:pPr>
            <a:r>
              <a:rPr lang="en-US" sz="2800" dirty="0">
                <a:solidFill>
                  <a:srgbClr val="5596E6"/>
                </a:solidFill>
              </a:rPr>
              <a:t>Understanding Getting Started</a:t>
            </a:r>
          </a:p>
        </p:txBody>
      </p:sp>
      <p:grpSp>
        <p:nvGrpSpPr>
          <p:cNvPr id="47108" name="Group 5"/>
          <p:cNvGrpSpPr>
            <a:grpSpLocks/>
          </p:cNvGrpSpPr>
          <p:nvPr/>
        </p:nvGrpSpPr>
        <p:grpSpPr bwMode="auto">
          <a:xfrm>
            <a:off x="7621588" y="79375"/>
            <a:ext cx="1395412" cy="595313"/>
            <a:chOff x="4599" y="55"/>
            <a:chExt cx="1004" cy="428"/>
          </a:xfrm>
        </p:grpSpPr>
        <p:grpSp>
          <p:nvGrpSpPr>
            <p:cNvPr id="47109" name="Group 6"/>
            <p:cNvGrpSpPr>
              <a:grpSpLocks/>
            </p:cNvGrpSpPr>
            <p:nvPr/>
          </p:nvGrpSpPr>
          <p:grpSpPr bwMode="auto">
            <a:xfrm>
              <a:off x="4599" y="55"/>
              <a:ext cx="417" cy="428"/>
              <a:chOff x="3581" y="609"/>
              <a:chExt cx="417" cy="428"/>
            </a:xfrm>
          </p:grpSpPr>
          <p:sp>
            <p:nvSpPr>
              <p:cNvPr id="47110" name="Freeform 7"/>
              <p:cNvSpPr>
                <a:spLocks/>
              </p:cNvSpPr>
              <p:nvPr/>
            </p:nvSpPr>
            <p:spPr bwMode="auto">
              <a:xfrm>
                <a:off x="3879" y="609"/>
                <a:ext cx="119" cy="428"/>
              </a:xfrm>
              <a:custGeom>
                <a:avLst/>
                <a:gdLst>
                  <a:gd name="T0" fmla="*/ 8 w 290"/>
                  <a:gd name="T1" fmla="*/ 0 h 1037"/>
                  <a:gd name="T2" fmla="*/ 8 w 290"/>
                  <a:gd name="T3" fmla="*/ 30 h 1037"/>
                  <a:gd name="T4" fmla="*/ 0 w 290"/>
                  <a:gd name="T5" fmla="*/ 30 h 1037"/>
                  <a:gd name="T6" fmla="*/ 0 w 290"/>
                  <a:gd name="T7" fmla="*/ 30 h 1037"/>
                  <a:gd name="T8" fmla="*/ 0 w 290"/>
                  <a:gd name="T9" fmla="*/ 30 h 1037"/>
                  <a:gd name="T10" fmla="*/ 0 w 290"/>
                  <a:gd name="T11" fmla="*/ 30 h 1037"/>
                  <a:gd name="T12" fmla="*/ 0 w 290"/>
                  <a:gd name="T13" fmla="*/ 30 h 1037"/>
                  <a:gd name="T14" fmla="*/ 0 w 290"/>
                  <a:gd name="T15" fmla="*/ 30 h 1037"/>
                  <a:gd name="T16" fmla="*/ 0 w 290"/>
                  <a:gd name="T17" fmla="*/ 30 h 1037"/>
                  <a:gd name="T18" fmla="*/ 0 w 290"/>
                  <a:gd name="T19" fmla="*/ 30 h 1037"/>
                  <a:gd name="T20" fmla="*/ 0 w 290"/>
                  <a:gd name="T21" fmla="*/ 29 h 1037"/>
                  <a:gd name="T22" fmla="*/ 0 w 290"/>
                  <a:gd name="T23" fmla="*/ 29 h 1037"/>
                  <a:gd name="T24" fmla="*/ 0 w 290"/>
                  <a:gd name="T25" fmla="*/ 29 h 1037"/>
                  <a:gd name="T26" fmla="*/ 0 w 290"/>
                  <a:gd name="T27" fmla="*/ 29 h 1037"/>
                  <a:gd name="T28" fmla="*/ 0 w 290"/>
                  <a:gd name="T29" fmla="*/ 29 h 1037"/>
                  <a:gd name="T30" fmla="*/ 0 w 290"/>
                  <a:gd name="T31" fmla="*/ 29 h 1037"/>
                  <a:gd name="T32" fmla="*/ 0 w 290"/>
                  <a:gd name="T33" fmla="*/ 29 h 1037"/>
                  <a:gd name="T34" fmla="*/ 0 w 290"/>
                  <a:gd name="T35" fmla="*/ 29 h 1037"/>
                  <a:gd name="T36" fmla="*/ 0 w 290"/>
                  <a:gd name="T37" fmla="*/ 29 h 1037"/>
                  <a:gd name="T38" fmla="*/ 7 w 290"/>
                  <a:gd name="T39" fmla="*/ 29 h 1037"/>
                  <a:gd name="T40" fmla="*/ 7 w 290"/>
                  <a:gd name="T41" fmla="*/ 1 h 1037"/>
                  <a:gd name="T42" fmla="*/ 1 w 290"/>
                  <a:gd name="T43" fmla="*/ 1 h 1037"/>
                  <a:gd name="T44" fmla="*/ 0 w 290"/>
                  <a:gd name="T45" fmla="*/ 1 h 1037"/>
                  <a:gd name="T46" fmla="*/ 0 w 290"/>
                  <a:gd name="T47" fmla="*/ 1 h 1037"/>
                  <a:gd name="T48" fmla="*/ 0 w 290"/>
                  <a:gd name="T49" fmla="*/ 1 h 1037"/>
                  <a:gd name="T50" fmla="*/ 0 w 290"/>
                  <a:gd name="T51" fmla="*/ 1 h 1037"/>
                  <a:gd name="T52" fmla="*/ 0 w 290"/>
                  <a:gd name="T53" fmla="*/ 1 h 1037"/>
                  <a:gd name="T54" fmla="*/ 0 w 290"/>
                  <a:gd name="T55" fmla="*/ 1 h 1037"/>
                  <a:gd name="T56" fmla="*/ 0 w 290"/>
                  <a:gd name="T57" fmla="*/ 1 h 1037"/>
                  <a:gd name="T58" fmla="*/ 0 w 290"/>
                  <a:gd name="T59" fmla="*/ 1 h 1037"/>
                  <a:gd name="T60" fmla="*/ 0 w 290"/>
                  <a:gd name="T61" fmla="*/ 1 h 1037"/>
                  <a:gd name="T62" fmla="*/ 0 w 290"/>
                  <a:gd name="T63" fmla="*/ 0 h 1037"/>
                  <a:gd name="T64" fmla="*/ 0 w 290"/>
                  <a:gd name="T65" fmla="*/ 0 h 1037"/>
                  <a:gd name="T66" fmla="*/ 0 w 290"/>
                  <a:gd name="T67" fmla="*/ 0 h 1037"/>
                  <a:gd name="T68" fmla="*/ 0 w 290"/>
                  <a:gd name="T69" fmla="*/ 0 h 1037"/>
                  <a:gd name="T70" fmla="*/ 0 w 290"/>
                  <a:gd name="T71" fmla="*/ 0 h 1037"/>
                  <a:gd name="T72" fmla="*/ 0 w 290"/>
                  <a:gd name="T73" fmla="*/ 0 h 1037"/>
                  <a:gd name="T74" fmla="*/ 0 w 290"/>
                  <a:gd name="T75" fmla="*/ 0 h 1037"/>
                  <a:gd name="T76" fmla="*/ 1 w 290"/>
                  <a:gd name="T77" fmla="*/ 0 h 1037"/>
                  <a:gd name="T78" fmla="*/ 8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FF5050"/>
              </a:solidFill>
              <a:ln w="9525">
                <a:noFill/>
                <a:round/>
                <a:headEnd/>
                <a:tailEnd/>
              </a:ln>
            </p:spPr>
            <p:txBody>
              <a:bodyPr/>
              <a:lstStyle/>
              <a:p>
                <a:endParaRPr lang="en-US"/>
              </a:p>
            </p:txBody>
          </p:sp>
          <p:sp>
            <p:nvSpPr>
              <p:cNvPr id="47111" name="Freeform 8"/>
              <p:cNvSpPr>
                <a:spLocks/>
              </p:cNvSpPr>
              <p:nvPr/>
            </p:nvSpPr>
            <p:spPr bwMode="auto">
              <a:xfrm>
                <a:off x="3581" y="609"/>
                <a:ext cx="120" cy="428"/>
              </a:xfrm>
              <a:custGeom>
                <a:avLst/>
                <a:gdLst>
                  <a:gd name="T0" fmla="*/ 0 w 290"/>
                  <a:gd name="T1" fmla="*/ 0 h 1037"/>
                  <a:gd name="T2" fmla="*/ 0 w 290"/>
                  <a:gd name="T3" fmla="*/ 30 h 1037"/>
                  <a:gd name="T4" fmla="*/ 8 w 290"/>
                  <a:gd name="T5" fmla="*/ 30 h 1037"/>
                  <a:gd name="T6" fmla="*/ 8 w 290"/>
                  <a:gd name="T7" fmla="*/ 30 h 1037"/>
                  <a:gd name="T8" fmla="*/ 8 w 290"/>
                  <a:gd name="T9" fmla="*/ 30 h 1037"/>
                  <a:gd name="T10" fmla="*/ 8 w 290"/>
                  <a:gd name="T11" fmla="*/ 30 h 1037"/>
                  <a:gd name="T12" fmla="*/ 8 w 290"/>
                  <a:gd name="T13" fmla="*/ 30 h 1037"/>
                  <a:gd name="T14" fmla="*/ 8 w 290"/>
                  <a:gd name="T15" fmla="*/ 30 h 1037"/>
                  <a:gd name="T16" fmla="*/ 9 w 290"/>
                  <a:gd name="T17" fmla="*/ 30 h 1037"/>
                  <a:gd name="T18" fmla="*/ 9 w 290"/>
                  <a:gd name="T19" fmla="*/ 30 h 1037"/>
                  <a:gd name="T20" fmla="*/ 9 w 290"/>
                  <a:gd name="T21" fmla="*/ 29 h 1037"/>
                  <a:gd name="T22" fmla="*/ 9 w 290"/>
                  <a:gd name="T23" fmla="*/ 29 h 1037"/>
                  <a:gd name="T24" fmla="*/ 9 w 290"/>
                  <a:gd name="T25" fmla="*/ 29 h 1037"/>
                  <a:gd name="T26" fmla="*/ 8 w 290"/>
                  <a:gd name="T27" fmla="*/ 29 h 1037"/>
                  <a:gd name="T28" fmla="*/ 8 w 290"/>
                  <a:gd name="T29" fmla="*/ 29 h 1037"/>
                  <a:gd name="T30" fmla="*/ 8 w 290"/>
                  <a:gd name="T31" fmla="*/ 29 h 1037"/>
                  <a:gd name="T32" fmla="*/ 8 w 290"/>
                  <a:gd name="T33" fmla="*/ 29 h 1037"/>
                  <a:gd name="T34" fmla="*/ 8 w 290"/>
                  <a:gd name="T35" fmla="*/ 29 h 1037"/>
                  <a:gd name="T36" fmla="*/ 8 w 290"/>
                  <a:gd name="T37" fmla="*/ 29 h 1037"/>
                  <a:gd name="T38" fmla="*/ 1 w 290"/>
                  <a:gd name="T39" fmla="*/ 29 h 1037"/>
                  <a:gd name="T40" fmla="*/ 1 w 290"/>
                  <a:gd name="T41" fmla="*/ 1 h 1037"/>
                  <a:gd name="T42" fmla="*/ 8 w 290"/>
                  <a:gd name="T43" fmla="*/ 1 h 1037"/>
                  <a:gd name="T44" fmla="*/ 8 w 290"/>
                  <a:gd name="T45" fmla="*/ 1 h 1037"/>
                  <a:gd name="T46" fmla="*/ 8 w 290"/>
                  <a:gd name="T47" fmla="*/ 1 h 1037"/>
                  <a:gd name="T48" fmla="*/ 8 w 290"/>
                  <a:gd name="T49" fmla="*/ 1 h 1037"/>
                  <a:gd name="T50" fmla="*/ 8 w 290"/>
                  <a:gd name="T51" fmla="*/ 1 h 1037"/>
                  <a:gd name="T52" fmla="*/ 8 w 290"/>
                  <a:gd name="T53" fmla="*/ 1 h 1037"/>
                  <a:gd name="T54" fmla="*/ 8 w 290"/>
                  <a:gd name="T55" fmla="*/ 1 h 1037"/>
                  <a:gd name="T56" fmla="*/ 8 w 290"/>
                  <a:gd name="T57" fmla="*/ 1 h 1037"/>
                  <a:gd name="T58" fmla="*/ 8 w 290"/>
                  <a:gd name="T59" fmla="*/ 1 h 1037"/>
                  <a:gd name="T60" fmla="*/ 8 w 290"/>
                  <a:gd name="T61" fmla="*/ 1 h 1037"/>
                  <a:gd name="T62" fmla="*/ 8 w 290"/>
                  <a:gd name="T63" fmla="*/ 0 h 1037"/>
                  <a:gd name="T64" fmla="*/ 8 w 290"/>
                  <a:gd name="T65" fmla="*/ 0 h 1037"/>
                  <a:gd name="T66" fmla="*/ 8 w 290"/>
                  <a:gd name="T67" fmla="*/ 0 h 1037"/>
                  <a:gd name="T68" fmla="*/ 8 w 290"/>
                  <a:gd name="T69" fmla="*/ 0 h 1037"/>
                  <a:gd name="T70" fmla="*/ 8 w 290"/>
                  <a:gd name="T71" fmla="*/ 0 h 1037"/>
                  <a:gd name="T72" fmla="*/ 8 w 290"/>
                  <a:gd name="T73" fmla="*/ 0 h 1037"/>
                  <a:gd name="T74" fmla="*/ 8 w 290"/>
                  <a:gd name="T75" fmla="*/ 0 h 1037"/>
                  <a:gd name="T76" fmla="*/ 8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FF5050"/>
              </a:solidFill>
              <a:ln w="9525">
                <a:noFill/>
                <a:round/>
                <a:headEnd/>
                <a:tailEnd/>
              </a:ln>
            </p:spPr>
            <p:txBody>
              <a:bodyPr/>
              <a:lstStyle/>
              <a:p>
                <a:endParaRPr lang="en-US"/>
              </a:p>
            </p:txBody>
          </p:sp>
          <p:grpSp>
            <p:nvGrpSpPr>
              <p:cNvPr id="47112" name="Group 9"/>
              <p:cNvGrpSpPr>
                <a:grpSpLocks/>
              </p:cNvGrpSpPr>
              <p:nvPr/>
            </p:nvGrpSpPr>
            <p:grpSpPr bwMode="auto">
              <a:xfrm>
                <a:off x="3664" y="706"/>
                <a:ext cx="242" cy="238"/>
                <a:chOff x="3658" y="706"/>
                <a:chExt cx="242" cy="238"/>
              </a:xfrm>
            </p:grpSpPr>
            <p:sp>
              <p:nvSpPr>
                <p:cNvPr id="47113" name="Freeform 10"/>
                <p:cNvSpPr>
                  <a:spLocks noEditPoints="1"/>
                </p:cNvSpPr>
                <p:nvPr/>
              </p:nvSpPr>
              <p:spPr bwMode="auto">
                <a:xfrm>
                  <a:off x="3658" y="706"/>
                  <a:ext cx="242" cy="164"/>
                </a:xfrm>
                <a:custGeom>
                  <a:avLst/>
                  <a:gdLst>
                    <a:gd name="T0" fmla="*/ 1 w 587"/>
                    <a:gd name="T1" fmla="*/ 11 h 395"/>
                    <a:gd name="T2" fmla="*/ 16 w 587"/>
                    <a:gd name="T3" fmla="*/ 11 h 395"/>
                    <a:gd name="T4" fmla="*/ 16 w 587"/>
                    <a:gd name="T5" fmla="*/ 1 h 395"/>
                    <a:gd name="T6" fmla="*/ 16 w 587"/>
                    <a:gd name="T7" fmla="*/ 1 h 395"/>
                    <a:gd name="T8" fmla="*/ 16 w 587"/>
                    <a:gd name="T9" fmla="*/ 1 h 395"/>
                    <a:gd name="T10" fmla="*/ 16 w 587"/>
                    <a:gd name="T11" fmla="*/ 1 h 395"/>
                    <a:gd name="T12" fmla="*/ 16 w 587"/>
                    <a:gd name="T13" fmla="*/ 1 h 395"/>
                    <a:gd name="T14" fmla="*/ 1 w 587"/>
                    <a:gd name="T15" fmla="*/ 1 h 395"/>
                    <a:gd name="T16" fmla="*/ 1 w 587"/>
                    <a:gd name="T17" fmla="*/ 1 h 395"/>
                    <a:gd name="T18" fmla="*/ 1 w 587"/>
                    <a:gd name="T19" fmla="*/ 1 h 395"/>
                    <a:gd name="T20" fmla="*/ 1 w 587"/>
                    <a:gd name="T21" fmla="*/ 1 h 395"/>
                    <a:gd name="T22" fmla="*/ 1 w 587"/>
                    <a:gd name="T23" fmla="*/ 1 h 395"/>
                    <a:gd name="T24" fmla="*/ 1 w 587"/>
                    <a:gd name="T25" fmla="*/ 11 h 395"/>
                    <a:gd name="T26" fmla="*/ 16 w 587"/>
                    <a:gd name="T27" fmla="*/ 12 h 395"/>
                    <a:gd name="T28" fmla="*/ 0 w 587"/>
                    <a:gd name="T29" fmla="*/ 12 h 395"/>
                    <a:gd name="T30" fmla="*/ 0 w 587"/>
                    <a:gd name="T31" fmla="*/ 12 h 395"/>
                    <a:gd name="T32" fmla="*/ 0 w 587"/>
                    <a:gd name="T33" fmla="*/ 12 h 395"/>
                    <a:gd name="T34" fmla="*/ 0 w 587"/>
                    <a:gd name="T35" fmla="*/ 12 h 395"/>
                    <a:gd name="T36" fmla="*/ 0 w 587"/>
                    <a:gd name="T37" fmla="*/ 11 h 395"/>
                    <a:gd name="T38" fmla="*/ 0 w 587"/>
                    <a:gd name="T39" fmla="*/ 1 h 395"/>
                    <a:gd name="T40" fmla="*/ 0 w 587"/>
                    <a:gd name="T41" fmla="*/ 1 h 395"/>
                    <a:gd name="T42" fmla="*/ 0 w 587"/>
                    <a:gd name="T43" fmla="*/ 1 h 395"/>
                    <a:gd name="T44" fmla="*/ 0 w 587"/>
                    <a:gd name="T45" fmla="*/ 0 h 395"/>
                    <a:gd name="T46" fmla="*/ 0 w 587"/>
                    <a:gd name="T47" fmla="*/ 0 h 395"/>
                    <a:gd name="T48" fmla="*/ 0 w 587"/>
                    <a:gd name="T49" fmla="*/ 0 h 395"/>
                    <a:gd name="T50" fmla="*/ 1 w 587"/>
                    <a:gd name="T51" fmla="*/ 0 h 395"/>
                    <a:gd name="T52" fmla="*/ 1 w 587"/>
                    <a:gd name="T53" fmla="*/ 0 h 395"/>
                    <a:gd name="T54" fmla="*/ 1 w 587"/>
                    <a:gd name="T55" fmla="*/ 0 h 395"/>
                    <a:gd name="T56" fmla="*/ 16 w 587"/>
                    <a:gd name="T57" fmla="*/ 0 h 395"/>
                    <a:gd name="T58" fmla="*/ 16 w 587"/>
                    <a:gd name="T59" fmla="*/ 0 h 395"/>
                    <a:gd name="T60" fmla="*/ 16 w 587"/>
                    <a:gd name="T61" fmla="*/ 0 h 395"/>
                    <a:gd name="T62" fmla="*/ 16 w 587"/>
                    <a:gd name="T63" fmla="*/ 0 h 395"/>
                    <a:gd name="T64" fmla="*/ 16 w 587"/>
                    <a:gd name="T65" fmla="*/ 0 h 395"/>
                    <a:gd name="T66" fmla="*/ 17 w 587"/>
                    <a:gd name="T67" fmla="*/ 0 h 395"/>
                    <a:gd name="T68" fmla="*/ 17 w 587"/>
                    <a:gd name="T69" fmla="*/ 1 h 395"/>
                    <a:gd name="T70" fmla="*/ 17 w 587"/>
                    <a:gd name="T71" fmla="*/ 1 h 395"/>
                    <a:gd name="T72" fmla="*/ 17 w 587"/>
                    <a:gd name="T73" fmla="*/ 1 h 395"/>
                    <a:gd name="T74" fmla="*/ 17 w 587"/>
                    <a:gd name="T75" fmla="*/ 11 h 395"/>
                    <a:gd name="T76" fmla="*/ 17 w 587"/>
                    <a:gd name="T77" fmla="*/ 12 h 395"/>
                    <a:gd name="T78" fmla="*/ 17 w 587"/>
                    <a:gd name="T79" fmla="*/ 12 h 395"/>
                    <a:gd name="T80" fmla="*/ 17 w 587"/>
                    <a:gd name="T81" fmla="*/ 12 h 395"/>
                    <a:gd name="T82" fmla="*/ 16 w 587"/>
                    <a:gd name="T83" fmla="*/ 12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FF5050"/>
                </a:solidFill>
                <a:ln w="9525">
                  <a:noFill/>
                  <a:round/>
                  <a:headEnd/>
                  <a:tailEnd/>
                </a:ln>
              </p:spPr>
              <p:txBody>
                <a:bodyPr/>
                <a:lstStyle/>
                <a:p>
                  <a:endParaRPr lang="en-US"/>
                </a:p>
              </p:txBody>
            </p:sp>
            <p:sp>
              <p:nvSpPr>
                <p:cNvPr id="47114" name="Rectangle 11"/>
                <p:cNvSpPr>
                  <a:spLocks noChangeArrowheads="1"/>
                </p:cNvSpPr>
                <p:nvPr/>
              </p:nvSpPr>
              <p:spPr bwMode="auto">
                <a:xfrm>
                  <a:off x="3663" y="740"/>
                  <a:ext cx="232" cy="9"/>
                </a:xfrm>
                <a:prstGeom prst="rect">
                  <a:avLst/>
                </a:prstGeom>
                <a:solidFill>
                  <a:srgbClr val="FF5050"/>
                </a:solidFill>
                <a:ln w="9525">
                  <a:noFill/>
                  <a:miter lim="800000"/>
                  <a:headEnd/>
                  <a:tailEnd/>
                </a:ln>
              </p:spPr>
              <p:txBody>
                <a:bodyPr/>
                <a:lstStyle/>
                <a:p>
                  <a:endParaRPr lang="en-US" b="0"/>
                </a:p>
              </p:txBody>
            </p:sp>
            <p:sp>
              <p:nvSpPr>
                <p:cNvPr id="47115" name="Freeform 12"/>
                <p:cNvSpPr>
                  <a:spLocks/>
                </p:cNvSpPr>
                <p:nvPr/>
              </p:nvSpPr>
              <p:spPr bwMode="auto">
                <a:xfrm>
                  <a:off x="3873" y="724"/>
                  <a:ext cx="10"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FF5050"/>
                </a:solidFill>
                <a:ln w="9525">
                  <a:noFill/>
                  <a:round/>
                  <a:headEnd/>
                  <a:tailEnd/>
                </a:ln>
              </p:spPr>
              <p:txBody>
                <a:bodyPr/>
                <a:lstStyle/>
                <a:p>
                  <a:endParaRPr lang="en-US"/>
                </a:p>
              </p:txBody>
            </p:sp>
            <p:sp>
              <p:nvSpPr>
                <p:cNvPr id="47116" name="Freeform 13"/>
                <p:cNvSpPr>
                  <a:spLocks/>
                </p:cNvSpPr>
                <p:nvPr/>
              </p:nvSpPr>
              <p:spPr bwMode="auto">
                <a:xfrm>
                  <a:off x="3850" y="724"/>
                  <a:ext cx="10" cy="10"/>
                </a:xfrm>
                <a:custGeom>
                  <a:avLst/>
                  <a:gdLst>
                    <a:gd name="T0" fmla="*/ 1 w 24"/>
                    <a:gd name="T1" fmla="*/ 0 h 24"/>
                    <a:gd name="T2" fmla="*/ 1 w 24"/>
                    <a:gd name="T3" fmla="*/ 0 h 24"/>
                    <a:gd name="T4" fmla="*/ 1 w 24"/>
                    <a:gd name="T5" fmla="*/ 0 h 24"/>
                    <a:gd name="T6" fmla="*/ 0 w 24"/>
                    <a:gd name="T7" fmla="*/ 0 h 24"/>
                    <a:gd name="T8" fmla="*/ 0 w 24"/>
                    <a:gd name="T9" fmla="*/ 0 h 24"/>
                    <a:gd name="T10" fmla="*/ 0 w 24"/>
                    <a:gd name="T11" fmla="*/ 0 h 24"/>
                    <a:gd name="T12" fmla="*/ 0 w 24"/>
                    <a:gd name="T13" fmla="*/ 0 h 24"/>
                    <a:gd name="T14" fmla="*/ 0 w 24"/>
                    <a:gd name="T15" fmla="*/ 0 h 24"/>
                    <a:gd name="T16" fmla="*/ 0 w 24"/>
                    <a:gd name="T17" fmla="*/ 0 h 24"/>
                    <a:gd name="T18" fmla="*/ 0 w 24"/>
                    <a:gd name="T19" fmla="*/ 0 h 24"/>
                    <a:gd name="T20" fmla="*/ 0 w 24"/>
                    <a:gd name="T21" fmla="*/ 1 h 24"/>
                    <a:gd name="T22" fmla="*/ 0 w 24"/>
                    <a:gd name="T23" fmla="*/ 1 h 24"/>
                    <a:gd name="T24" fmla="*/ 0 w 24"/>
                    <a:gd name="T25" fmla="*/ 1 h 24"/>
                    <a:gd name="T26" fmla="*/ 0 w 24"/>
                    <a:gd name="T27" fmla="*/ 1 h 24"/>
                    <a:gd name="T28" fmla="*/ 1 w 24"/>
                    <a:gd name="T29" fmla="*/ 1 h 24"/>
                    <a:gd name="T30" fmla="*/ 1 w 24"/>
                    <a:gd name="T31" fmla="*/ 0 h 24"/>
                    <a:gd name="T32" fmla="*/ 1 w 24"/>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FF5050"/>
                </a:solidFill>
                <a:ln w="9525">
                  <a:noFill/>
                  <a:round/>
                  <a:headEnd/>
                  <a:tailEnd/>
                </a:ln>
              </p:spPr>
              <p:txBody>
                <a:bodyPr/>
                <a:lstStyle/>
                <a:p>
                  <a:endParaRPr lang="en-US"/>
                </a:p>
              </p:txBody>
            </p:sp>
            <p:sp>
              <p:nvSpPr>
                <p:cNvPr id="47117" name="Freeform 14"/>
                <p:cNvSpPr>
                  <a:spLocks/>
                </p:cNvSpPr>
                <p:nvPr/>
              </p:nvSpPr>
              <p:spPr bwMode="auto">
                <a:xfrm>
                  <a:off x="3828" y="724"/>
                  <a:ext cx="11"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FF5050"/>
                </a:solidFill>
                <a:ln w="9525">
                  <a:noFill/>
                  <a:round/>
                  <a:headEnd/>
                  <a:tailEnd/>
                </a:ln>
              </p:spPr>
              <p:txBody>
                <a:bodyPr/>
                <a:lstStyle/>
                <a:p>
                  <a:endParaRPr lang="en-US"/>
                </a:p>
              </p:txBody>
            </p:sp>
            <p:sp>
              <p:nvSpPr>
                <p:cNvPr id="47118" name="Freeform 15"/>
                <p:cNvSpPr>
                  <a:spLocks/>
                </p:cNvSpPr>
                <p:nvPr/>
              </p:nvSpPr>
              <p:spPr bwMode="auto">
                <a:xfrm>
                  <a:off x="3684" y="788"/>
                  <a:ext cx="54" cy="9"/>
                </a:xfrm>
                <a:custGeom>
                  <a:avLst/>
                  <a:gdLst>
                    <a:gd name="T0" fmla="*/ 3 w 131"/>
                    <a:gd name="T1" fmla="*/ 0 h 24"/>
                    <a:gd name="T2" fmla="*/ 0 w 131"/>
                    <a:gd name="T3" fmla="*/ 0 h 24"/>
                    <a:gd name="T4" fmla="*/ 0 w 131"/>
                    <a:gd name="T5" fmla="*/ 0 h 24"/>
                    <a:gd name="T6" fmla="*/ 0 w 131"/>
                    <a:gd name="T7" fmla="*/ 0 h 24"/>
                    <a:gd name="T8" fmla="*/ 0 w 131"/>
                    <a:gd name="T9" fmla="*/ 0 h 24"/>
                    <a:gd name="T10" fmla="*/ 0 w 131"/>
                    <a:gd name="T11" fmla="*/ 0 h 24"/>
                    <a:gd name="T12" fmla="*/ 0 w 131"/>
                    <a:gd name="T13" fmla="*/ 0 h 24"/>
                    <a:gd name="T14" fmla="*/ 0 w 131"/>
                    <a:gd name="T15" fmla="*/ 0 h 24"/>
                    <a:gd name="T16" fmla="*/ 0 w 131"/>
                    <a:gd name="T17" fmla="*/ 0 h 24"/>
                    <a:gd name="T18" fmla="*/ 0 w 131"/>
                    <a:gd name="T19" fmla="*/ 0 h 24"/>
                    <a:gd name="T20" fmla="*/ 3 w 131"/>
                    <a:gd name="T21" fmla="*/ 0 h 24"/>
                    <a:gd name="T22" fmla="*/ 4 w 131"/>
                    <a:gd name="T23" fmla="*/ 0 h 24"/>
                    <a:gd name="T24" fmla="*/ 4 w 131"/>
                    <a:gd name="T25" fmla="*/ 0 h 24"/>
                    <a:gd name="T26" fmla="*/ 4 w 131"/>
                    <a:gd name="T27" fmla="*/ 0 h 24"/>
                    <a:gd name="T28" fmla="*/ 4 w 131"/>
                    <a:gd name="T29" fmla="*/ 0 h 24"/>
                    <a:gd name="T30" fmla="*/ 4 w 131"/>
                    <a:gd name="T31" fmla="*/ 0 h 24"/>
                    <a:gd name="T32" fmla="*/ 4 w 131"/>
                    <a:gd name="T33" fmla="*/ 0 h 24"/>
                    <a:gd name="T34" fmla="*/ 4 w 131"/>
                    <a:gd name="T35" fmla="*/ 0 h 24"/>
                    <a:gd name="T36" fmla="*/ 3 w 131"/>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FF5050"/>
                </a:solidFill>
                <a:ln w="9525">
                  <a:noFill/>
                  <a:round/>
                  <a:headEnd/>
                  <a:tailEnd/>
                </a:ln>
              </p:spPr>
              <p:txBody>
                <a:bodyPr/>
                <a:lstStyle/>
                <a:p>
                  <a:endParaRPr lang="en-US"/>
                </a:p>
              </p:txBody>
            </p:sp>
            <p:sp>
              <p:nvSpPr>
                <p:cNvPr id="47119" name="Freeform 16"/>
                <p:cNvSpPr>
                  <a:spLocks/>
                </p:cNvSpPr>
                <p:nvPr/>
              </p:nvSpPr>
              <p:spPr bwMode="auto">
                <a:xfrm>
                  <a:off x="3684" y="764"/>
                  <a:ext cx="54" cy="9"/>
                </a:xfrm>
                <a:custGeom>
                  <a:avLst/>
                  <a:gdLst>
                    <a:gd name="T0" fmla="*/ 3 w 131"/>
                    <a:gd name="T1" fmla="*/ 1 h 23"/>
                    <a:gd name="T2" fmla="*/ 0 w 131"/>
                    <a:gd name="T3" fmla="*/ 1 h 23"/>
                    <a:gd name="T4" fmla="*/ 0 w 131"/>
                    <a:gd name="T5" fmla="*/ 1 h 23"/>
                    <a:gd name="T6" fmla="*/ 0 w 131"/>
                    <a:gd name="T7" fmla="*/ 0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0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0" name="Freeform 17"/>
                <p:cNvSpPr>
                  <a:spLocks/>
                </p:cNvSpPr>
                <p:nvPr/>
              </p:nvSpPr>
              <p:spPr bwMode="auto">
                <a:xfrm>
                  <a:off x="3684" y="812"/>
                  <a:ext cx="54" cy="10"/>
                </a:xfrm>
                <a:custGeom>
                  <a:avLst/>
                  <a:gdLst>
                    <a:gd name="T0" fmla="*/ 3 w 131"/>
                    <a:gd name="T1" fmla="*/ 1 h 23"/>
                    <a:gd name="T2" fmla="*/ 0 w 131"/>
                    <a:gd name="T3" fmla="*/ 1 h 23"/>
                    <a:gd name="T4" fmla="*/ 0 w 131"/>
                    <a:gd name="T5" fmla="*/ 1 h 23"/>
                    <a:gd name="T6" fmla="*/ 0 w 131"/>
                    <a:gd name="T7" fmla="*/ 1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1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1" name="Freeform 18"/>
                <p:cNvSpPr>
                  <a:spLocks/>
                </p:cNvSpPr>
                <p:nvPr/>
              </p:nvSpPr>
              <p:spPr bwMode="auto">
                <a:xfrm>
                  <a:off x="3658" y="886"/>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FF5050"/>
                </a:solidFill>
                <a:ln w="9525">
                  <a:noFill/>
                  <a:round/>
                  <a:headEnd/>
                  <a:tailEnd/>
                </a:ln>
              </p:spPr>
              <p:txBody>
                <a:bodyPr/>
                <a:lstStyle/>
                <a:p>
                  <a:endParaRPr lang="en-US"/>
                </a:p>
              </p:txBody>
            </p:sp>
            <p:sp>
              <p:nvSpPr>
                <p:cNvPr id="47122" name="Freeform 19"/>
                <p:cNvSpPr>
                  <a:spLocks/>
                </p:cNvSpPr>
                <p:nvPr/>
              </p:nvSpPr>
              <p:spPr bwMode="auto">
                <a:xfrm>
                  <a:off x="3658" y="934"/>
                  <a:ext cx="242" cy="10"/>
                </a:xfrm>
                <a:custGeom>
                  <a:avLst/>
                  <a:gdLst>
                    <a:gd name="T0" fmla="*/ 16 w 587"/>
                    <a:gd name="T1" fmla="*/ 1 h 24"/>
                    <a:gd name="T2" fmla="*/ 0 w 587"/>
                    <a:gd name="T3" fmla="*/ 1 h 24"/>
                    <a:gd name="T4" fmla="*/ 0 w 587"/>
                    <a:gd name="T5" fmla="*/ 1 h 24"/>
                    <a:gd name="T6" fmla="*/ 0 w 587"/>
                    <a:gd name="T7" fmla="*/ 0 h 24"/>
                    <a:gd name="T8" fmla="*/ 0 w 587"/>
                    <a:gd name="T9" fmla="*/ 0 h 24"/>
                    <a:gd name="T10" fmla="*/ 0 w 587"/>
                    <a:gd name="T11" fmla="*/ 0 h 24"/>
                    <a:gd name="T12" fmla="*/ 0 w 587"/>
                    <a:gd name="T13" fmla="*/ 0 h 24"/>
                    <a:gd name="T14" fmla="*/ 0 w 587"/>
                    <a:gd name="T15" fmla="*/ 0 h 24"/>
                    <a:gd name="T16" fmla="*/ 0 w 587"/>
                    <a:gd name="T17" fmla="*/ 0 h 24"/>
                    <a:gd name="T18" fmla="*/ 0 w 587"/>
                    <a:gd name="T19" fmla="*/ 0 h 24"/>
                    <a:gd name="T20" fmla="*/ 16 w 587"/>
                    <a:gd name="T21" fmla="*/ 0 h 24"/>
                    <a:gd name="T22" fmla="*/ 17 w 587"/>
                    <a:gd name="T23" fmla="*/ 0 h 24"/>
                    <a:gd name="T24" fmla="*/ 17 w 587"/>
                    <a:gd name="T25" fmla="*/ 0 h 24"/>
                    <a:gd name="T26" fmla="*/ 17 w 587"/>
                    <a:gd name="T27" fmla="*/ 0 h 24"/>
                    <a:gd name="T28" fmla="*/ 17 w 587"/>
                    <a:gd name="T29" fmla="*/ 0 h 24"/>
                    <a:gd name="T30" fmla="*/ 17 w 587"/>
                    <a:gd name="T31" fmla="*/ 0 h 24"/>
                    <a:gd name="T32" fmla="*/ 17 w 587"/>
                    <a:gd name="T33" fmla="*/ 0 h 24"/>
                    <a:gd name="T34" fmla="*/ 17 w 587"/>
                    <a:gd name="T35" fmla="*/ 1 h 24"/>
                    <a:gd name="T36" fmla="*/ 16 w 587"/>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FF5050"/>
                </a:solidFill>
                <a:ln w="9525">
                  <a:noFill/>
                  <a:round/>
                  <a:headEnd/>
                  <a:tailEnd/>
                </a:ln>
              </p:spPr>
              <p:txBody>
                <a:bodyPr/>
                <a:lstStyle/>
                <a:p>
                  <a:endParaRPr lang="en-US"/>
                </a:p>
              </p:txBody>
            </p:sp>
            <p:sp>
              <p:nvSpPr>
                <p:cNvPr id="47123" name="Freeform 20"/>
                <p:cNvSpPr>
                  <a:spLocks/>
                </p:cNvSpPr>
                <p:nvPr/>
              </p:nvSpPr>
              <p:spPr bwMode="auto">
                <a:xfrm>
                  <a:off x="3658" y="910"/>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FF5050"/>
                </a:solidFill>
                <a:ln w="9525">
                  <a:noFill/>
                  <a:round/>
                  <a:headEnd/>
                  <a:tailEnd/>
                </a:ln>
              </p:spPr>
              <p:txBody>
                <a:bodyPr/>
                <a:lstStyle/>
                <a:p>
                  <a:endParaRPr lang="en-US"/>
                </a:p>
              </p:txBody>
            </p:sp>
          </p:grpSp>
        </p:grpSp>
        <p:pic>
          <p:nvPicPr>
            <p:cNvPr id="47124" name="Picture 21" descr="buttons2_CLOUD_01"/>
            <p:cNvPicPr>
              <a:picLocks noChangeAspect="1" noChangeArrowheads="1"/>
            </p:cNvPicPr>
            <p:nvPr/>
          </p:nvPicPr>
          <p:blipFill>
            <a:blip r:embed="rId3"/>
            <a:srcRect/>
            <a:stretch>
              <a:fillRect/>
            </a:stretch>
          </p:blipFill>
          <p:spPr bwMode="auto">
            <a:xfrm>
              <a:off x="5070" y="113"/>
              <a:ext cx="533" cy="272"/>
            </a:xfrm>
            <a:prstGeom prst="rect">
              <a:avLst/>
            </a:prstGeom>
            <a:noFill/>
            <a:ln w="9525">
              <a:noFill/>
              <a:miter lim="800000"/>
              <a:headEnd/>
              <a:tailEnd/>
            </a:ln>
          </p:spPr>
        </p:pic>
      </p:grpSp>
      <p:sp>
        <p:nvSpPr>
          <p:cNvPr id="20" name="Content Placeholder 4"/>
          <p:cNvSpPr>
            <a:spLocks/>
          </p:cNvSpPr>
          <p:nvPr/>
        </p:nvSpPr>
        <p:spPr bwMode="auto">
          <a:xfrm>
            <a:off x="355600" y="1527175"/>
            <a:ext cx="4014788" cy="5539978"/>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r>
              <a:rPr lang="en-US" sz="1600" b="0" dirty="0">
                <a:solidFill>
                  <a:srgbClr val="5A5A5A"/>
                </a:solidFill>
                <a:latin typeface="Arial"/>
              </a:rPr>
              <a:t>Aim is to understand the structure of how the Getting Started Application has been put together and what is doing</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G.S is a business network involved in buying and selling property</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Simplified to showing ‘people’ and ‘land registry’ and a ‘land title’</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It has all the 3 layers – Apps , Composer, Fabric</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grpSp>
        <p:nvGrpSpPr>
          <p:cNvPr id="21" name="Group 20"/>
          <p:cNvGrpSpPr/>
          <p:nvPr/>
        </p:nvGrpSpPr>
        <p:grpSpPr>
          <a:xfrm>
            <a:off x="5409022" y="1653440"/>
            <a:ext cx="2867187" cy="2237459"/>
            <a:chOff x="5723657" y="1645919"/>
            <a:chExt cx="2867187" cy="2237459"/>
          </a:xfrm>
        </p:grpSpPr>
        <p:grpSp>
          <p:nvGrpSpPr>
            <p:cNvPr id="22" name="Group 21"/>
            <p:cNvGrpSpPr/>
            <p:nvPr/>
          </p:nvGrpSpPr>
          <p:grpSpPr>
            <a:xfrm>
              <a:off x="5757333" y="1645919"/>
              <a:ext cx="2833511" cy="2237459"/>
              <a:chOff x="5295451" y="1645920"/>
              <a:chExt cx="3073999" cy="1818042"/>
            </a:xfrm>
          </p:grpSpPr>
          <p:pic>
            <p:nvPicPr>
              <p:cNvPr id="26" name="Picture 8" descr="long-button-g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451" y="1645920"/>
                <a:ext cx="3073999" cy="59884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9" descr="long-button-pi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451" y="2255520"/>
                <a:ext cx="3073999" cy="59884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long-button-aqu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5451" y="2865120"/>
                <a:ext cx="3073999" cy="5988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p:cNvSpPr txBox="1"/>
            <p:nvPr/>
          </p:nvSpPr>
          <p:spPr>
            <a:xfrm>
              <a:off x="5757332" y="1798476"/>
              <a:ext cx="2797375" cy="307777"/>
            </a:xfrm>
            <a:prstGeom prst="rect">
              <a:avLst/>
            </a:prstGeom>
            <a:noFill/>
          </p:spPr>
          <p:txBody>
            <a:bodyPr wrap="square" rtlCol="0">
              <a:spAutoFit/>
            </a:bodyPr>
            <a:lstStyle/>
            <a:p>
              <a:pPr algn="ctr"/>
              <a:r>
                <a:rPr lang="en-US" sz="1400" dirty="0"/>
                <a:t>Business Application</a:t>
              </a:r>
            </a:p>
          </p:txBody>
        </p:sp>
        <p:sp>
          <p:nvSpPr>
            <p:cNvPr id="24" name="TextBox 23"/>
            <p:cNvSpPr txBox="1"/>
            <p:nvPr/>
          </p:nvSpPr>
          <p:spPr>
            <a:xfrm>
              <a:off x="5757334" y="2580048"/>
              <a:ext cx="2797374" cy="307777"/>
            </a:xfrm>
            <a:prstGeom prst="rect">
              <a:avLst/>
            </a:prstGeom>
            <a:noFill/>
          </p:spPr>
          <p:txBody>
            <a:bodyPr wrap="square" rtlCol="0">
              <a:spAutoFit/>
            </a:bodyPr>
            <a:lstStyle/>
            <a:p>
              <a:pPr algn="ctr"/>
              <a:r>
                <a:rPr lang="en-US" sz="1400" dirty="0"/>
                <a:t>Fabric Composer</a:t>
              </a:r>
            </a:p>
          </p:txBody>
        </p:sp>
        <p:sp>
          <p:nvSpPr>
            <p:cNvPr id="25" name="TextBox 24"/>
            <p:cNvSpPr txBox="1"/>
            <p:nvPr/>
          </p:nvSpPr>
          <p:spPr>
            <a:xfrm>
              <a:off x="5723657" y="3360992"/>
              <a:ext cx="2715693" cy="307777"/>
            </a:xfrm>
            <a:prstGeom prst="rect">
              <a:avLst/>
            </a:prstGeom>
            <a:noFill/>
          </p:spPr>
          <p:txBody>
            <a:bodyPr wrap="square" rtlCol="0">
              <a:spAutoFit/>
            </a:bodyPr>
            <a:lstStyle/>
            <a:p>
              <a:pPr algn="ctr"/>
              <a:r>
                <a:rPr lang="en-US" sz="1400" dirty="0" err="1"/>
                <a:t>Hyperledger</a:t>
              </a:r>
              <a:r>
                <a:rPr lang="en-US" sz="1400" dirty="0"/>
                <a:t> Fabric</a:t>
              </a:r>
            </a:p>
          </p:txBody>
        </p:sp>
      </p:grpSp>
    </p:spTree>
    <p:extLst>
      <p:ext uri="{BB962C8B-B14F-4D97-AF65-F5344CB8AC3E}">
        <p14:creationId xmlns:p14="http://schemas.microsoft.com/office/powerpoint/2010/main" val="141964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idx="4294967295"/>
          </p:nvPr>
        </p:nvSpPr>
        <p:spPr>
          <a:xfrm>
            <a:off x="636588" y="464660"/>
            <a:ext cx="3733800" cy="384721"/>
          </a:xfrm>
        </p:spPr>
        <p:txBody>
          <a:bodyPr/>
          <a:lstStyle/>
          <a:p>
            <a:pPr eaLnBrk="1" hangingPunct="1">
              <a:lnSpc>
                <a:spcPts val="3000"/>
              </a:lnSpc>
            </a:pPr>
            <a:r>
              <a:rPr lang="en-US" sz="2800" dirty="0">
                <a:solidFill>
                  <a:srgbClr val="5596E6"/>
                </a:solidFill>
              </a:rPr>
              <a:t>Home page</a:t>
            </a:r>
          </a:p>
        </p:txBody>
      </p:sp>
      <p:grpSp>
        <p:nvGrpSpPr>
          <p:cNvPr id="47108" name="Group 5"/>
          <p:cNvGrpSpPr>
            <a:grpSpLocks/>
          </p:cNvGrpSpPr>
          <p:nvPr/>
        </p:nvGrpSpPr>
        <p:grpSpPr bwMode="auto">
          <a:xfrm>
            <a:off x="7621588" y="79375"/>
            <a:ext cx="1395412" cy="595313"/>
            <a:chOff x="4599" y="55"/>
            <a:chExt cx="1004" cy="428"/>
          </a:xfrm>
        </p:grpSpPr>
        <p:grpSp>
          <p:nvGrpSpPr>
            <p:cNvPr id="47109" name="Group 6"/>
            <p:cNvGrpSpPr>
              <a:grpSpLocks/>
            </p:cNvGrpSpPr>
            <p:nvPr/>
          </p:nvGrpSpPr>
          <p:grpSpPr bwMode="auto">
            <a:xfrm>
              <a:off x="4599" y="55"/>
              <a:ext cx="417" cy="428"/>
              <a:chOff x="3581" y="609"/>
              <a:chExt cx="417" cy="428"/>
            </a:xfrm>
          </p:grpSpPr>
          <p:sp>
            <p:nvSpPr>
              <p:cNvPr id="47110" name="Freeform 7"/>
              <p:cNvSpPr>
                <a:spLocks/>
              </p:cNvSpPr>
              <p:nvPr/>
            </p:nvSpPr>
            <p:spPr bwMode="auto">
              <a:xfrm>
                <a:off x="3879" y="609"/>
                <a:ext cx="119" cy="428"/>
              </a:xfrm>
              <a:custGeom>
                <a:avLst/>
                <a:gdLst>
                  <a:gd name="T0" fmla="*/ 8 w 290"/>
                  <a:gd name="T1" fmla="*/ 0 h 1037"/>
                  <a:gd name="T2" fmla="*/ 8 w 290"/>
                  <a:gd name="T3" fmla="*/ 30 h 1037"/>
                  <a:gd name="T4" fmla="*/ 0 w 290"/>
                  <a:gd name="T5" fmla="*/ 30 h 1037"/>
                  <a:gd name="T6" fmla="*/ 0 w 290"/>
                  <a:gd name="T7" fmla="*/ 30 h 1037"/>
                  <a:gd name="T8" fmla="*/ 0 w 290"/>
                  <a:gd name="T9" fmla="*/ 30 h 1037"/>
                  <a:gd name="T10" fmla="*/ 0 w 290"/>
                  <a:gd name="T11" fmla="*/ 30 h 1037"/>
                  <a:gd name="T12" fmla="*/ 0 w 290"/>
                  <a:gd name="T13" fmla="*/ 30 h 1037"/>
                  <a:gd name="T14" fmla="*/ 0 w 290"/>
                  <a:gd name="T15" fmla="*/ 30 h 1037"/>
                  <a:gd name="T16" fmla="*/ 0 w 290"/>
                  <a:gd name="T17" fmla="*/ 30 h 1037"/>
                  <a:gd name="T18" fmla="*/ 0 w 290"/>
                  <a:gd name="T19" fmla="*/ 30 h 1037"/>
                  <a:gd name="T20" fmla="*/ 0 w 290"/>
                  <a:gd name="T21" fmla="*/ 29 h 1037"/>
                  <a:gd name="T22" fmla="*/ 0 w 290"/>
                  <a:gd name="T23" fmla="*/ 29 h 1037"/>
                  <a:gd name="T24" fmla="*/ 0 w 290"/>
                  <a:gd name="T25" fmla="*/ 29 h 1037"/>
                  <a:gd name="T26" fmla="*/ 0 w 290"/>
                  <a:gd name="T27" fmla="*/ 29 h 1037"/>
                  <a:gd name="T28" fmla="*/ 0 w 290"/>
                  <a:gd name="T29" fmla="*/ 29 h 1037"/>
                  <a:gd name="T30" fmla="*/ 0 w 290"/>
                  <a:gd name="T31" fmla="*/ 29 h 1037"/>
                  <a:gd name="T32" fmla="*/ 0 w 290"/>
                  <a:gd name="T33" fmla="*/ 29 h 1037"/>
                  <a:gd name="T34" fmla="*/ 0 w 290"/>
                  <a:gd name="T35" fmla="*/ 29 h 1037"/>
                  <a:gd name="T36" fmla="*/ 0 w 290"/>
                  <a:gd name="T37" fmla="*/ 29 h 1037"/>
                  <a:gd name="T38" fmla="*/ 7 w 290"/>
                  <a:gd name="T39" fmla="*/ 29 h 1037"/>
                  <a:gd name="T40" fmla="*/ 7 w 290"/>
                  <a:gd name="T41" fmla="*/ 1 h 1037"/>
                  <a:gd name="T42" fmla="*/ 1 w 290"/>
                  <a:gd name="T43" fmla="*/ 1 h 1037"/>
                  <a:gd name="T44" fmla="*/ 0 w 290"/>
                  <a:gd name="T45" fmla="*/ 1 h 1037"/>
                  <a:gd name="T46" fmla="*/ 0 w 290"/>
                  <a:gd name="T47" fmla="*/ 1 h 1037"/>
                  <a:gd name="T48" fmla="*/ 0 w 290"/>
                  <a:gd name="T49" fmla="*/ 1 h 1037"/>
                  <a:gd name="T50" fmla="*/ 0 w 290"/>
                  <a:gd name="T51" fmla="*/ 1 h 1037"/>
                  <a:gd name="T52" fmla="*/ 0 w 290"/>
                  <a:gd name="T53" fmla="*/ 1 h 1037"/>
                  <a:gd name="T54" fmla="*/ 0 w 290"/>
                  <a:gd name="T55" fmla="*/ 1 h 1037"/>
                  <a:gd name="T56" fmla="*/ 0 w 290"/>
                  <a:gd name="T57" fmla="*/ 1 h 1037"/>
                  <a:gd name="T58" fmla="*/ 0 w 290"/>
                  <a:gd name="T59" fmla="*/ 1 h 1037"/>
                  <a:gd name="T60" fmla="*/ 0 w 290"/>
                  <a:gd name="T61" fmla="*/ 1 h 1037"/>
                  <a:gd name="T62" fmla="*/ 0 w 290"/>
                  <a:gd name="T63" fmla="*/ 0 h 1037"/>
                  <a:gd name="T64" fmla="*/ 0 w 290"/>
                  <a:gd name="T65" fmla="*/ 0 h 1037"/>
                  <a:gd name="T66" fmla="*/ 0 w 290"/>
                  <a:gd name="T67" fmla="*/ 0 h 1037"/>
                  <a:gd name="T68" fmla="*/ 0 w 290"/>
                  <a:gd name="T69" fmla="*/ 0 h 1037"/>
                  <a:gd name="T70" fmla="*/ 0 w 290"/>
                  <a:gd name="T71" fmla="*/ 0 h 1037"/>
                  <a:gd name="T72" fmla="*/ 0 w 290"/>
                  <a:gd name="T73" fmla="*/ 0 h 1037"/>
                  <a:gd name="T74" fmla="*/ 0 w 290"/>
                  <a:gd name="T75" fmla="*/ 0 h 1037"/>
                  <a:gd name="T76" fmla="*/ 1 w 290"/>
                  <a:gd name="T77" fmla="*/ 0 h 1037"/>
                  <a:gd name="T78" fmla="*/ 8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FF5050"/>
              </a:solidFill>
              <a:ln w="9525">
                <a:noFill/>
                <a:round/>
                <a:headEnd/>
                <a:tailEnd/>
              </a:ln>
            </p:spPr>
            <p:txBody>
              <a:bodyPr/>
              <a:lstStyle/>
              <a:p>
                <a:endParaRPr lang="en-US"/>
              </a:p>
            </p:txBody>
          </p:sp>
          <p:sp>
            <p:nvSpPr>
              <p:cNvPr id="47111" name="Freeform 8"/>
              <p:cNvSpPr>
                <a:spLocks/>
              </p:cNvSpPr>
              <p:nvPr/>
            </p:nvSpPr>
            <p:spPr bwMode="auto">
              <a:xfrm>
                <a:off x="3581" y="609"/>
                <a:ext cx="120" cy="428"/>
              </a:xfrm>
              <a:custGeom>
                <a:avLst/>
                <a:gdLst>
                  <a:gd name="T0" fmla="*/ 0 w 290"/>
                  <a:gd name="T1" fmla="*/ 0 h 1037"/>
                  <a:gd name="T2" fmla="*/ 0 w 290"/>
                  <a:gd name="T3" fmla="*/ 30 h 1037"/>
                  <a:gd name="T4" fmla="*/ 8 w 290"/>
                  <a:gd name="T5" fmla="*/ 30 h 1037"/>
                  <a:gd name="T6" fmla="*/ 8 w 290"/>
                  <a:gd name="T7" fmla="*/ 30 h 1037"/>
                  <a:gd name="T8" fmla="*/ 8 w 290"/>
                  <a:gd name="T9" fmla="*/ 30 h 1037"/>
                  <a:gd name="T10" fmla="*/ 8 w 290"/>
                  <a:gd name="T11" fmla="*/ 30 h 1037"/>
                  <a:gd name="T12" fmla="*/ 8 w 290"/>
                  <a:gd name="T13" fmla="*/ 30 h 1037"/>
                  <a:gd name="T14" fmla="*/ 8 w 290"/>
                  <a:gd name="T15" fmla="*/ 30 h 1037"/>
                  <a:gd name="T16" fmla="*/ 9 w 290"/>
                  <a:gd name="T17" fmla="*/ 30 h 1037"/>
                  <a:gd name="T18" fmla="*/ 9 w 290"/>
                  <a:gd name="T19" fmla="*/ 30 h 1037"/>
                  <a:gd name="T20" fmla="*/ 9 w 290"/>
                  <a:gd name="T21" fmla="*/ 29 h 1037"/>
                  <a:gd name="T22" fmla="*/ 9 w 290"/>
                  <a:gd name="T23" fmla="*/ 29 h 1037"/>
                  <a:gd name="T24" fmla="*/ 9 w 290"/>
                  <a:gd name="T25" fmla="*/ 29 h 1037"/>
                  <a:gd name="T26" fmla="*/ 8 w 290"/>
                  <a:gd name="T27" fmla="*/ 29 h 1037"/>
                  <a:gd name="T28" fmla="*/ 8 w 290"/>
                  <a:gd name="T29" fmla="*/ 29 h 1037"/>
                  <a:gd name="T30" fmla="*/ 8 w 290"/>
                  <a:gd name="T31" fmla="*/ 29 h 1037"/>
                  <a:gd name="T32" fmla="*/ 8 w 290"/>
                  <a:gd name="T33" fmla="*/ 29 h 1037"/>
                  <a:gd name="T34" fmla="*/ 8 w 290"/>
                  <a:gd name="T35" fmla="*/ 29 h 1037"/>
                  <a:gd name="T36" fmla="*/ 8 w 290"/>
                  <a:gd name="T37" fmla="*/ 29 h 1037"/>
                  <a:gd name="T38" fmla="*/ 1 w 290"/>
                  <a:gd name="T39" fmla="*/ 29 h 1037"/>
                  <a:gd name="T40" fmla="*/ 1 w 290"/>
                  <a:gd name="T41" fmla="*/ 1 h 1037"/>
                  <a:gd name="T42" fmla="*/ 8 w 290"/>
                  <a:gd name="T43" fmla="*/ 1 h 1037"/>
                  <a:gd name="T44" fmla="*/ 8 w 290"/>
                  <a:gd name="T45" fmla="*/ 1 h 1037"/>
                  <a:gd name="T46" fmla="*/ 8 w 290"/>
                  <a:gd name="T47" fmla="*/ 1 h 1037"/>
                  <a:gd name="T48" fmla="*/ 8 w 290"/>
                  <a:gd name="T49" fmla="*/ 1 h 1037"/>
                  <a:gd name="T50" fmla="*/ 8 w 290"/>
                  <a:gd name="T51" fmla="*/ 1 h 1037"/>
                  <a:gd name="T52" fmla="*/ 8 w 290"/>
                  <a:gd name="T53" fmla="*/ 1 h 1037"/>
                  <a:gd name="T54" fmla="*/ 8 w 290"/>
                  <a:gd name="T55" fmla="*/ 1 h 1037"/>
                  <a:gd name="T56" fmla="*/ 8 w 290"/>
                  <a:gd name="T57" fmla="*/ 1 h 1037"/>
                  <a:gd name="T58" fmla="*/ 8 w 290"/>
                  <a:gd name="T59" fmla="*/ 1 h 1037"/>
                  <a:gd name="T60" fmla="*/ 8 w 290"/>
                  <a:gd name="T61" fmla="*/ 1 h 1037"/>
                  <a:gd name="T62" fmla="*/ 8 w 290"/>
                  <a:gd name="T63" fmla="*/ 0 h 1037"/>
                  <a:gd name="T64" fmla="*/ 8 w 290"/>
                  <a:gd name="T65" fmla="*/ 0 h 1037"/>
                  <a:gd name="T66" fmla="*/ 8 w 290"/>
                  <a:gd name="T67" fmla="*/ 0 h 1037"/>
                  <a:gd name="T68" fmla="*/ 8 w 290"/>
                  <a:gd name="T69" fmla="*/ 0 h 1037"/>
                  <a:gd name="T70" fmla="*/ 8 w 290"/>
                  <a:gd name="T71" fmla="*/ 0 h 1037"/>
                  <a:gd name="T72" fmla="*/ 8 w 290"/>
                  <a:gd name="T73" fmla="*/ 0 h 1037"/>
                  <a:gd name="T74" fmla="*/ 8 w 290"/>
                  <a:gd name="T75" fmla="*/ 0 h 1037"/>
                  <a:gd name="T76" fmla="*/ 8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FF5050"/>
              </a:solidFill>
              <a:ln w="9525">
                <a:noFill/>
                <a:round/>
                <a:headEnd/>
                <a:tailEnd/>
              </a:ln>
            </p:spPr>
            <p:txBody>
              <a:bodyPr/>
              <a:lstStyle/>
              <a:p>
                <a:endParaRPr lang="en-US"/>
              </a:p>
            </p:txBody>
          </p:sp>
          <p:grpSp>
            <p:nvGrpSpPr>
              <p:cNvPr id="47112" name="Group 9"/>
              <p:cNvGrpSpPr>
                <a:grpSpLocks/>
              </p:cNvGrpSpPr>
              <p:nvPr/>
            </p:nvGrpSpPr>
            <p:grpSpPr bwMode="auto">
              <a:xfrm>
                <a:off x="3664" y="706"/>
                <a:ext cx="242" cy="238"/>
                <a:chOff x="3658" y="706"/>
                <a:chExt cx="242" cy="238"/>
              </a:xfrm>
            </p:grpSpPr>
            <p:sp>
              <p:nvSpPr>
                <p:cNvPr id="47113" name="Freeform 10"/>
                <p:cNvSpPr>
                  <a:spLocks noEditPoints="1"/>
                </p:cNvSpPr>
                <p:nvPr/>
              </p:nvSpPr>
              <p:spPr bwMode="auto">
                <a:xfrm>
                  <a:off x="3658" y="706"/>
                  <a:ext cx="242" cy="164"/>
                </a:xfrm>
                <a:custGeom>
                  <a:avLst/>
                  <a:gdLst>
                    <a:gd name="T0" fmla="*/ 1 w 587"/>
                    <a:gd name="T1" fmla="*/ 11 h 395"/>
                    <a:gd name="T2" fmla="*/ 16 w 587"/>
                    <a:gd name="T3" fmla="*/ 11 h 395"/>
                    <a:gd name="T4" fmla="*/ 16 w 587"/>
                    <a:gd name="T5" fmla="*/ 1 h 395"/>
                    <a:gd name="T6" fmla="*/ 16 w 587"/>
                    <a:gd name="T7" fmla="*/ 1 h 395"/>
                    <a:gd name="T8" fmla="*/ 16 w 587"/>
                    <a:gd name="T9" fmla="*/ 1 h 395"/>
                    <a:gd name="T10" fmla="*/ 16 w 587"/>
                    <a:gd name="T11" fmla="*/ 1 h 395"/>
                    <a:gd name="T12" fmla="*/ 16 w 587"/>
                    <a:gd name="T13" fmla="*/ 1 h 395"/>
                    <a:gd name="T14" fmla="*/ 1 w 587"/>
                    <a:gd name="T15" fmla="*/ 1 h 395"/>
                    <a:gd name="T16" fmla="*/ 1 w 587"/>
                    <a:gd name="T17" fmla="*/ 1 h 395"/>
                    <a:gd name="T18" fmla="*/ 1 w 587"/>
                    <a:gd name="T19" fmla="*/ 1 h 395"/>
                    <a:gd name="T20" fmla="*/ 1 w 587"/>
                    <a:gd name="T21" fmla="*/ 1 h 395"/>
                    <a:gd name="T22" fmla="*/ 1 w 587"/>
                    <a:gd name="T23" fmla="*/ 1 h 395"/>
                    <a:gd name="T24" fmla="*/ 1 w 587"/>
                    <a:gd name="T25" fmla="*/ 11 h 395"/>
                    <a:gd name="T26" fmla="*/ 16 w 587"/>
                    <a:gd name="T27" fmla="*/ 12 h 395"/>
                    <a:gd name="T28" fmla="*/ 0 w 587"/>
                    <a:gd name="T29" fmla="*/ 12 h 395"/>
                    <a:gd name="T30" fmla="*/ 0 w 587"/>
                    <a:gd name="T31" fmla="*/ 12 h 395"/>
                    <a:gd name="T32" fmla="*/ 0 w 587"/>
                    <a:gd name="T33" fmla="*/ 12 h 395"/>
                    <a:gd name="T34" fmla="*/ 0 w 587"/>
                    <a:gd name="T35" fmla="*/ 12 h 395"/>
                    <a:gd name="T36" fmla="*/ 0 w 587"/>
                    <a:gd name="T37" fmla="*/ 11 h 395"/>
                    <a:gd name="T38" fmla="*/ 0 w 587"/>
                    <a:gd name="T39" fmla="*/ 1 h 395"/>
                    <a:gd name="T40" fmla="*/ 0 w 587"/>
                    <a:gd name="T41" fmla="*/ 1 h 395"/>
                    <a:gd name="T42" fmla="*/ 0 w 587"/>
                    <a:gd name="T43" fmla="*/ 1 h 395"/>
                    <a:gd name="T44" fmla="*/ 0 w 587"/>
                    <a:gd name="T45" fmla="*/ 0 h 395"/>
                    <a:gd name="T46" fmla="*/ 0 w 587"/>
                    <a:gd name="T47" fmla="*/ 0 h 395"/>
                    <a:gd name="T48" fmla="*/ 0 w 587"/>
                    <a:gd name="T49" fmla="*/ 0 h 395"/>
                    <a:gd name="T50" fmla="*/ 1 w 587"/>
                    <a:gd name="T51" fmla="*/ 0 h 395"/>
                    <a:gd name="T52" fmla="*/ 1 w 587"/>
                    <a:gd name="T53" fmla="*/ 0 h 395"/>
                    <a:gd name="T54" fmla="*/ 1 w 587"/>
                    <a:gd name="T55" fmla="*/ 0 h 395"/>
                    <a:gd name="T56" fmla="*/ 16 w 587"/>
                    <a:gd name="T57" fmla="*/ 0 h 395"/>
                    <a:gd name="T58" fmla="*/ 16 w 587"/>
                    <a:gd name="T59" fmla="*/ 0 h 395"/>
                    <a:gd name="T60" fmla="*/ 16 w 587"/>
                    <a:gd name="T61" fmla="*/ 0 h 395"/>
                    <a:gd name="T62" fmla="*/ 16 w 587"/>
                    <a:gd name="T63" fmla="*/ 0 h 395"/>
                    <a:gd name="T64" fmla="*/ 16 w 587"/>
                    <a:gd name="T65" fmla="*/ 0 h 395"/>
                    <a:gd name="T66" fmla="*/ 17 w 587"/>
                    <a:gd name="T67" fmla="*/ 0 h 395"/>
                    <a:gd name="T68" fmla="*/ 17 w 587"/>
                    <a:gd name="T69" fmla="*/ 1 h 395"/>
                    <a:gd name="T70" fmla="*/ 17 w 587"/>
                    <a:gd name="T71" fmla="*/ 1 h 395"/>
                    <a:gd name="T72" fmla="*/ 17 w 587"/>
                    <a:gd name="T73" fmla="*/ 1 h 395"/>
                    <a:gd name="T74" fmla="*/ 17 w 587"/>
                    <a:gd name="T75" fmla="*/ 11 h 395"/>
                    <a:gd name="T76" fmla="*/ 17 w 587"/>
                    <a:gd name="T77" fmla="*/ 12 h 395"/>
                    <a:gd name="T78" fmla="*/ 17 w 587"/>
                    <a:gd name="T79" fmla="*/ 12 h 395"/>
                    <a:gd name="T80" fmla="*/ 17 w 587"/>
                    <a:gd name="T81" fmla="*/ 12 h 395"/>
                    <a:gd name="T82" fmla="*/ 16 w 587"/>
                    <a:gd name="T83" fmla="*/ 12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FF5050"/>
                </a:solidFill>
                <a:ln w="9525">
                  <a:noFill/>
                  <a:round/>
                  <a:headEnd/>
                  <a:tailEnd/>
                </a:ln>
              </p:spPr>
              <p:txBody>
                <a:bodyPr/>
                <a:lstStyle/>
                <a:p>
                  <a:endParaRPr lang="en-US"/>
                </a:p>
              </p:txBody>
            </p:sp>
            <p:sp>
              <p:nvSpPr>
                <p:cNvPr id="47114" name="Rectangle 11"/>
                <p:cNvSpPr>
                  <a:spLocks noChangeArrowheads="1"/>
                </p:cNvSpPr>
                <p:nvPr/>
              </p:nvSpPr>
              <p:spPr bwMode="auto">
                <a:xfrm>
                  <a:off x="3663" y="740"/>
                  <a:ext cx="232" cy="9"/>
                </a:xfrm>
                <a:prstGeom prst="rect">
                  <a:avLst/>
                </a:prstGeom>
                <a:solidFill>
                  <a:srgbClr val="FF5050"/>
                </a:solidFill>
                <a:ln w="9525">
                  <a:noFill/>
                  <a:miter lim="800000"/>
                  <a:headEnd/>
                  <a:tailEnd/>
                </a:ln>
              </p:spPr>
              <p:txBody>
                <a:bodyPr/>
                <a:lstStyle/>
                <a:p>
                  <a:endParaRPr lang="en-US" b="0"/>
                </a:p>
              </p:txBody>
            </p:sp>
            <p:sp>
              <p:nvSpPr>
                <p:cNvPr id="47115" name="Freeform 12"/>
                <p:cNvSpPr>
                  <a:spLocks/>
                </p:cNvSpPr>
                <p:nvPr/>
              </p:nvSpPr>
              <p:spPr bwMode="auto">
                <a:xfrm>
                  <a:off x="3873" y="724"/>
                  <a:ext cx="10"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FF5050"/>
                </a:solidFill>
                <a:ln w="9525">
                  <a:noFill/>
                  <a:round/>
                  <a:headEnd/>
                  <a:tailEnd/>
                </a:ln>
              </p:spPr>
              <p:txBody>
                <a:bodyPr/>
                <a:lstStyle/>
                <a:p>
                  <a:endParaRPr lang="en-US"/>
                </a:p>
              </p:txBody>
            </p:sp>
            <p:sp>
              <p:nvSpPr>
                <p:cNvPr id="47116" name="Freeform 13"/>
                <p:cNvSpPr>
                  <a:spLocks/>
                </p:cNvSpPr>
                <p:nvPr/>
              </p:nvSpPr>
              <p:spPr bwMode="auto">
                <a:xfrm>
                  <a:off x="3850" y="724"/>
                  <a:ext cx="10" cy="10"/>
                </a:xfrm>
                <a:custGeom>
                  <a:avLst/>
                  <a:gdLst>
                    <a:gd name="T0" fmla="*/ 1 w 24"/>
                    <a:gd name="T1" fmla="*/ 0 h 24"/>
                    <a:gd name="T2" fmla="*/ 1 w 24"/>
                    <a:gd name="T3" fmla="*/ 0 h 24"/>
                    <a:gd name="T4" fmla="*/ 1 w 24"/>
                    <a:gd name="T5" fmla="*/ 0 h 24"/>
                    <a:gd name="T6" fmla="*/ 0 w 24"/>
                    <a:gd name="T7" fmla="*/ 0 h 24"/>
                    <a:gd name="T8" fmla="*/ 0 w 24"/>
                    <a:gd name="T9" fmla="*/ 0 h 24"/>
                    <a:gd name="T10" fmla="*/ 0 w 24"/>
                    <a:gd name="T11" fmla="*/ 0 h 24"/>
                    <a:gd name="T12" fmla="*/ 0 w 24"/>
                    <a:gd name="T13" fmla="*/ 0 h 24"/>
                    <a:gd name="T14" fmla="*/ 0 w 24"/>
                    <a:gd name="T15" fmla="*/ 0 h 24"/>
                    <a:gd name="T16" fmla="*/ 0 w 24"/>
                    <a:gd name="T17" fmla="*/ 0 h 24"/>
                    <a:gd name="T18" fmla="*/ 0 w 24"/>
                    <a:gd name="T19" fmla="*/ 0 h 24"/>
                    <a:gd name="T20" fmla="*/ 0 w 24"/>
                    <a:gd name="T21" fmla="*/ 1 h 24"/>
                    <a:gd name="T22" fmla="*/ 0 w 24"/>
                    <a:gd name="T23" fmla="*/ 1 h 24"/>
                    <a:gd name="T24" fmla="*/ 0 w 24"/>
                    <a:gd name="T25" fmla="*/ 1 h 24"/>
                    <a:gd name="T26" fmla="*/ 0 w 24"/>
                    <a:gd name="T27" fmla="*/ 1 h 24"/>
                    <a:gd name="T28" fmla="*/ 1 w 24"/>
                    <a:gd name="T29" fmla="*/ 1 h 24"/>
                    <a:gd name="T30" fmla="*/ 1 w 24"/>
                    <a:gd name="T31" fmla="*/ 0 h 24"/>
                    <a:gd name="T32" fmla="*/ 1 w 24"/>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FF5050"/>
                </a:solidFill>
                <a:ln w="9525">
                  <a:noFill/>
                  <a:round/>
                  <a:headEnd/>
                  <a:tailEnd/>
                </a:ln>
              </p:spPr>
              <p:txBody>
                <a:bodyPr/>
                <a:lstStyle/>
                <a:p>
                  <a:endParaRPr lang="en-US"/>
                </a:p>
              </p:txBody>
            </p:sp>
            <p:sp>
              <p:nvSpPr>
                <p:cNvPr id="47117" name="Freeform 14"/>
                <p:cNvSpPr>
                  <a:spLocks/>
                </p:cNvSpPr>
                <p:nvPr/>
              </p:nvSpPr>
              <p:spPr bwMode="auto">
                <a:xfrm>
                  <a:off x="3828" y="724"/>
                  <a:ext cx="11"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FF5050"/>
                </a:solidFill>
                <a:ln w="9525">
                  <a:noFill/>
                  <a:round/>
                  <a:headEnd/>
                  <a:tailEnd/>
                </a:ln>
              </p:spPr>
              <p:txBody>
                <a:bodyPr/>
                <a:lstStyle/>
                <a:p>
                  <a:endParaRPr lang="en-US"/>
                </a:p>
              </p:txBody>
            </p:sp>
            <p:sp>
              <p:nvSpPr>
                <p:cNvPr id="47118" name="Freeform 15"/>
                <p:cNvSpPr>
                  <a:spLocks/>
                </p:cNvSpPr>
                <p:nvPr/>
              </p:nvSpPr>
              <p:spPr bwMode="auto">
                <a:xfrm>
                  <a:off x="3684" y="788"/>
                  <a:ext cx="54" cy="9"/>
                </a:xfrm>
                <a:custGeom>
                  <a:avLst/>
                  <a:gdLst>
                    <a:gd name="T0" fmla="*/ 3 w 131"/>
                    <a:gd name="T1" fmla="*/ 0 h 24"/>
                    <a:gd name="T2" fmla="*/ 0 w 131"/>
                    <a:gd name="T3" fmla="*/ 0 h 24"/>
                    <a:gd name="T4" fmla="*/ 0 w 131"/>
                    <a:gd name="T5" fmla="*/ 0 h 24"/>
                    <a:gd name="T6" fmla="*/ 0 w 131"/>
                    <a:gd name="T7" fmla="*/ 0 h 24"/>
                    <a:gd name="T8" fmla="*/ 0 w 131"/>
                    <a:gd name="T9" fmla="*/ 0 h 24"/>
                    <a:gd name="T10" fmla="*/ 0 w 131"/>
                    <a:gd name="T11" fmla="*/ 0 h 24"/>
                    <a:gd name="T12" fmla="*/ 0 w 131"/>
                    <a:gd name="T13" fmla="*/ 0 h 24"/>
                    <a:gd name="T14" fmla="*/ 0 w 131"/>
                    <a:gd name="T15" fmla="*/ 0 h 24"/>
                    <a:gd name="T16" fmla="*/ 0 w 131"/>
                    <a:gd name="T17" fmla="*/ 0 h 24"/>
                    <a:gd name="T18" fmla="*/ 0 w 131"/>
                    <a:gd name="T19" fmla="*/ 0 h 24"/>
                    <a:gd name="T20" fmla="*/ 3 w 131"/>
                    <a:gd name="T21" fmla="*/ 0 h 24"/>
                    <a:gd name="T22" fmla="*/ 4 w 131"/>
                    <a:gd name="T23" fmla="*/ 0 h 24"/>
                    <a:gd name="T24" fmla="*/ 4 w 131"/>
                    <a:gd name="T25" fmla="*/ 0 h 24"/>
                    <a:gd name="T26" fmla="*/ 4 w 131"/>
                    <a:gd name="T27" fmla="*/ 0 h 24"/>
                    <a:gd name="T28" fmla="*/ 4 w 131"/>
                    <a:gd name="T29" fmla="*/ 0 h 24"/>
                    <a:gd name="T30" fmla="*/ 4 w 131"/>
                    <a:gd name="T31" fmla="*/ 0 h 24"/>
                    <a:gd name="T32" fmla="*/ 4 w 131"/>
                    <a:gd name="T33" fmla="*/ 0 h 24"/>
                    <a:gd name="T34" fmla="*/ 4 w 131"/>
                    <a:gd name="T35" fmla="*/ 0 h 24"/>
                    <a:gd name="T36" fmla="*/ 3 w 131"/>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FF5050"/>
                </a:solidFill>
                <a:ln w="9525">
                  <a:noFill/>
                  <a:round/>
                  <a:headEnd/>
                  <a:tailEnd/>
                </a:ln>
              </p:spPr>
              <p:txBody>
                <a:bodyPr/>
                <a:lstStyle/>
                <a:p>
                  <a:endParaRPr lang="en-US"/>
                </a:p>
              </p:txBody>
            </p:sp>
            <p:sp>
              <p:nvSpPr>
                <p:cNvPr id="47119" name="Freeform 16"/>
                <p:cNvSpPr>
                  <a:spLocks/>
                </p:cNvSpPr>
                <p:nvPr/>
              </p:nvSpPr>
              <p:spPr bwMode="auto">
                <a:xfrm>
                  <a:off x="3684" y="764"/>
                  <a:ext cx="54" cy="9"/>
                </a:xfrm>
                <a:custGeom>
                  <a:avLst/>
                  <a:gdLst>
                    <a:gd name="T0" fmla="*/ 3 w 131"/>
                    <a:gd name="T1" fmla="*/ 1 h 23"/>
                    <a:gd name="T2" fmla="*/ 0 w 131"/>
                    <a:gd name="T3" fmla="*/ 1 h 23"/>
                    <a:gd name="T4" fmla="*/ 0 w 131"/>
                    <a:gd name="T5" fmla="*/ 1 h 23"/>
                    <a:gd name="T6" fmla="*/ 0 w 131"/>
                    <a:gd name="T7" fmla="*/ 0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0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0" name="Freeform 17"/>
                <p:cNvSpPr>
                  <a:spLocks/>
                </p:cNvSpPr>
                <p:nvPr/>
              </p:nvSpPr>
              <p:spPr bwMode="auto">
                <a:xfrm>
                  <a:off x="3684" y="812"/>
                  <a:ext cx="54" cy="10"/>
                </a:xfrm>
                <a:custGeom>
                  <a:avLst/>
                  <a:gdLst>
                    <a:gd name="T0" fmla="*/ 3 w 131"/>
                    <a:gd name="T1" fmla="*/ 1 h 23"/>
                    <a:gd name="T2" fmla="*/ 0 w 131"/>
                    <a:gd name="T3" fmla="*/ 1 h 23"/>
                    <a:gd name="T4" fmla="*/ 0 w 131"/>
                    <a:gd name="T5" fmla="*/ 1 h 23"/>
                    <a:gd name="T6" fmla="*/ 0 w 131"/>
                    <a:gd name="T7" fmla="*/ 1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1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1" name="Freeform 18"/>
                <p:cNvSpPr>
                  <a:spLocks/>
                </p:cNvSpPr>
                <p:nvPr/>
              </p:nvSpPr>
              <p:spPr bwMode="auto">
                <a:xfrm>
                  <a:off x="3658" y="886"/>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FF5050"/>
                </a:solidFill>
                <a:ln w="9525">
                  <a:noFill/>
                  <a:round/>
                  <a:headEnd/>
                  <a:tailEnd/>
                </a:ln>
              </p:spPr>
              <p:txBody>
                <a:bodyPr/>
                <a:lstStyle/>
                <a:p>
                  <a:endParaRPr lang="en-US"/>
                </a:p>
              </p:txBody>
            </p:sp>
            <p:sp>
              <p:nvSpPr>
                <p:cNvPr id="47122" name="Freeform 19"/>
                <p:cNvSpPr>
                  <a:spLocks/>
                </p:cNvSpPr>
                <p:nvPr/>
              </p:nvSpPr>
              <p:spPr bwMode="auto">
                <a:xfrm>
                  <a:off x="3658" y="934"/>
                  <a:ext cx="242" cy="10"/>
                </a:xfrm>
                <a:custGeom>
                  <a:avLst/>
                  <a:gdLst>
                    <a:gd name="T0" fmla="*/ 16 w 587"/>
                    <a:gd name="T1" fmla="*/ 1 h 24"/>
                    <a:gd name="T2" fmla="*/ 0 w 587"/>
                    <a:gd name="T3" fmla="*/ 1 h 24"/>
                    <a:gd name="T4" fmla="*/ 0 w 587"/>
                    <a:gd name="T5" fmla="*/ 1 h 24"/>
                    <a:gd name="T6" fmla="*/ 0 w 587"/>
                    <a:gd name="T7" fmla="*/ 0 h 24"/>
                    <a:gd name="T8" fmla="*/ 0 w 587"/>
                    <a:gd name="T9" fmla="*/ 0 h 24"/>
                    <a:gd name="T10" fmla="*/ 0 w 587"/>
                    <a:gd name="T11" fmla="*/ 0 h 24"/>
                    <a:gd name="T12" fmla="*/ 0 w 587"/>
                    <a:gd name="T13" fmla="*/ 0 h 24"/>
                    <a:gd name="T14" fmla="*/ 0 w 587"/>
                    <a:gd name="T15" fmla="*/ 0 h 24"/>
                    <a:gd name="T16" fmla="*/ 0 w 587"/>
                    <a:gd name="T17" fmla="*/ 0 h 24"/>
                    <a:gd name="T18" fmla="*/ 0 w 587"/>
                    <a:gd name="T19" fmla="*/ 0 h 24"/>
                    <a:gd name="T20" fmla="*/ 16 w 587"/>
                    <a:gd name="T21" fmla="*/ 0 h 24"/>
                    <a:gd name="T22" fmla="*/ 17 w 587"/>
                    <a:gd name="T23" fmla="*/ 0 h 24"/>
                    <a:gd name="T24" fmla="*/ 17 w 587"/>
                    <a:gd name="T25" fmla="*/ 0 h 24"/>
                    <a:gd name="T26" fmla="*/ 17 w 587"/>
                    <a:gd name="T27" fmla="*/ 0 h 24"/>
                    <a:gd name="T28" fmla="*/ 17 w 587"/>
                    <a:gd name="T29" fmla="*/ 0 h 24"/>
                    <a:gd name="T30" fmla="*/ 17 w 587"/>
                    <a:gd name="T31" fmla="*/ 0 h 24"/>
                    <a:gd name="T32" fmla="*/ 17 w 587"/>
                    <a:gd name="T33" fmla="*/ 0 h 24"/>
                    <a:gd name="T34" fmla="*/ 17 w 587"/>
                    <a:gd name="T35" fmla="*/ 1 h 24"/>
                    <a:gd name="T36" fmla="*/ 16 w 587"/>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FF5050"/>
                </a:solidFill>
                <a:ln w="9525">
                  <a:noFill/>
                  <a:round/>
                  <a:headEnd/>
                  <a:tailEnd/>
                </a:ln>
              </p:spPr>
              <p:txBody>
                <a:bodyPr/>
                <a:lstStyle/>
                <a:p>
                  <a:endParaRPr lang="en-US"/>
                </a:p>
              </p:txBody>
            </p:sp>
            <p:sp>
              <p:nvSpPr>
                <p:cNvPr id="47123" name="Freeform 20"/>
                <p:cNvSpPr>
                  <a:spLocks/>
                </p:cNvSpPr>
                <p:nvPr/>
              </p:nvSpPr>
              <p:spPr bwMode="auto">
                <a:xfrm>
                  <a:off x="3658" y="910"/>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FF5050"/>
                </a:solidFill>
                <a:ln w="9525">
                  <a:noFill/>
                  <a:round/>
                  <a:headEnd/>
                  <a:tailEnd/>
                </a:ln>
              </p:spPr>
              <p:txBody>
                <a:bodyPr/>
                <a:lstStyle/>
                <a:p>
                  <a:endParaRPr lang="en-US"/>
                </a:p>
              </p:txBody>
            </p:sp>
          </p:grpSp>
        </p:grpSp>
        <p:pic>
          <p:nvPicPr>
            <p:cNvPr id="47124" name="Picture 21" descr="buttons2_CLOUD_01"/>
            <p:cNvPicPr>
              <a:picLocks noChangeAspect="1" noChangeArrowheads="1"/>
            </p:cNvPicPr>
            <p:nvPr/>
          </p:nvPicPr>
          <p:blipFill>
            <a:blip r:embed="rId3"/>
            <a:srcRect/>
            <a:stretch>
              <a:fillRect/>
            </a:stretch>
          </p:blipFill>
          <p:spPr bwMode="auto">
            <a:xfrm>
              <a:off x="5070" y="113"/>
              <a:ext cx="533" cy="272"/>
            </a:xfrm>
            <a:prstGeom prst="rect">
              <a:avLst/>
            </a:prstGeom>
            <a:noFill/>
            <a:ln w="9525">
              <a:noFill/>
              <a:miter lim="800000"/>
              <a:headEnd/>
              <a:tailEnd/>
            </a:ln>
          </p:spPr>
        </p:pic>
      </p:grpSp>
      <p:pic>
        <p:nvPicPr>
          <p:cNvPr id="2" name="Picture 1"/>
          <p:cNvPicPr>
            <a:picLocks noChangeAspect="1"/>
          </p:cNvPicPr>
          <p:nvPr/>
        </p:nvPicPr>
        <p:blipFill>
          <a:blip r:embed="rId4"/>
          <a:stretch>
            <a:fillRect/>
          </a:stretch>
        </p:blipFill>
        <p:spPr>
          <a:xfrm>
            <a:off x="636588" y="1368586"/>
            <a:ext cx="8160589" cy="1892517"/>
          </a:xfrm>
          <a:prstGeom prst="rect">
            <a:avLst/>
          </a:prstGeom>
        </p:spPr>
      </p:pic>
    </p:spTree>
    <p:extLst>
      <p:ext uri="{BB962C8B-B14F-4D97-AF65-F5344CB8AC3E}">
        <p14:creationId xmlns:p14="http://schemas.microsoft.com/office/powerpoint/2010/main" val="306440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Box 2"/>
          <p:cNvSpPr txBox="1"/>
          <p:nvPr/>
        </p:nvSpPr>
        <p:spPr>
          <a:xfrm>
            <a:off x="1984075" y="1621766"/>
            <a:ext cx="4502989" cy="369332"/>
          </a:xfrm>
          <a:prstGeom prst="rect">
            <a:avLst/>
          </a:prstGeom>
          <a:noFill/>
        </p:spPr>
        <p:txBody>
          <a:bodyPr wrap="square" rtlCol="0">
            <a:spAutoFit/>
          </a:bodyPr>
          <a:lstStyle/>
          <a:p>
            <a:r>
              <a:rPr lang="en-GB" dirty="0">
                <a:solidFill>
                  <a:schemeClr val="bg1"/>
                </a:solidFill>
              </a:rPr>
              <a:t>Show video of </a:t>
            </a:r>
            <a:r>
              <a:rPr lang="en-GB" dirty="0" err="1">
                <a:solidFill>
                  <a:schemeClr val="bg1"/>
                </a:solidFill>
              </a:rPr>
              <a:t>hf</a:t>
            </a:r>
            <a:r>
              <a:rPr lang="en-GB" dirty="0">
                <a:solidFill>
                  <a:schemeClr val="bg1"/>
                </a:solidFill>
              </a:rPr>
              <a:t> install</a:t>
            </a:r>
          </a:p>
        </p:txBody>
      </p:sp>
    </p:spTree>
    <p:extLst>
      <p:ext uri="{BB962C8B-B14F-4D97-AF65-F5344CB8AC3E}">
        <p14:creationId xmlns:p14="http://schemas.microsoft.com/office/powerpoint/2010/main" val="425712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Box 2"/>
          <p:cNvSpPr txBox="1"/>
          <p:nvPr/>
        </p:nvSpPr>
        <p:spPr>
          <a:xfrm>
            <a:off x="1984075" y="1621766"/>
            <a:ext cx="4502989" cy="923330"/>
          </a:xfrm>
          <a:prstGeom prst="rect">
            <a:avLst/>
          </a:prstGeom>
          <a:noFill/>
        </p:spPr>
        <p:txBody>
          <a:bodyPr wrap="square" rtlCol="0">
            <a:spAutoFit/>
          </a:bodyPr>
          <a:lstStyle/>
          <a:p>
            <a:r>
              <a:rPr lang="en-GB" dirty="0">
                <a:solidFill>
                  <a:schemeClr val="bg1"/>
                </a:solidFill>
              </a:rPr>
              <a:t>Show video of network create and deploy</a:t>
            </a:r>
          </a:p>
          <a:p>
            <a:r>
              <a:rPr lang="en-GB" dirty="0">
                <a:solidFill>
                  <a:schemeClr val="bg1"/>
                </a:solidFill>
              </a:rPr>
              <a:t> install</a:t>
            </a:r>
          </a:p>
        </p:txBody>
      </p:sp>
    </p:spTree>
    <p:extLst>
      <p:ext uri="{BB962C8B-B14F-4D97-AF65-F5344CB8AC3E}">
        <p14:creationId xmlns:p14="http://schemas.microsoft.com/office/powerpoint/2010/main" val="384011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Box 2"/>
          <p:cNvSpPr txBox="1"/>
          <p:nvPr/>
        </p:nvSpPr>
        <p:spPr>
          <a:xfrm>
            <a:off x="1984075" y="1621766"/>
            <a:ext cx="4502989" cy="923330"/>
          </a:xfrm>
          <a:prstGeom prst="rect">
            <a:avLst/>
          </a:prstGeom>
          <a:noFill/>
        </p:spPr>
        <p:txBody>
          <a:bodyPr wrap="square" rtlCol="0">
            <a:spAutoFit/>
          </a:bodyPr>
          <a:lstStyle/>
          <a:p>
            <a:r>
              <a:rPr lang="en-GB" dirty="0">
                <a:solidFill>
                  <a:schemeClr val="bg1"/>
                </a:solidFill>
              </a:rPr>
              <a:t>Show video of network create and deploy</a:t>
            </a:r>
          </a:p>
          <a:p>
            <a:r>
              <a:rPr lang="en-GB" dirty="0">
                <a:solidFill>
                  <a:schemeClr val="bg1"/>
                </a:solidFill>
              </a:rPr>
              <a:t> install</a:t>
            </a:r>
          </a:p>
        </p:txBody>
      </p:sp>
    </p:spTree>
    <p:extLst>
      <p:ext uri="{BB962C8B-B14F-4D97-AF65-F5344CB8AC3E}">
        <p14:creationId xmlns:p14="http://schemas.microsoft.com/office/powerpoint/2010/main" val="273251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84854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1231928103"/>
      </p:ext>
    </p:extLst>
  </p:cSld>
  <p:clrMapOvr>
    <a:masterClrMapping/>
  </p:clrMapOvr>
</p:sld>
</file>

<file path=ppt/theme/theme1.xml><?xml version="1.0" encoding="utf-8"?>
<a:theme xmlns:a="http://schemas.openxmlformats.org/drawingml/2006/main" name="Cloud_Pres_Template_Nov2015_Fi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a:themeElements>
    <a:clrScheme name="Blue">
      <a:dk1>
        <a:srgbClr val="6D7777"/>
      </a:dk1>
      <a:lt1>
        <a:srgbClr val="5A5A5A"/>
      </a:lt1>
      <a:dk2>
        <a:srgbClr val="AFB8B8"/>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4.xml><?xml version="1.0" encoding="utf-8"?>
<a:theme xmlns:a="http://schemas.openxmlformats.org/drawingml/2006/main" name="Red">
  <a:themeElements>
    <a:clrScheme name="Red">
      <a:dk1>
        <a:srgbClr val="6D7777"/>
      </a:dk1>
      <a:lt1>
        <a:srgbClr val="5A5A5A"/>
      </a:lt1>
      <a:dk2>
        <a:srgbClr val="AFB8B8"/>
      </a:dk2>
      <a:lt2>
        <a:srgbClr val="959F9F"/>
      </a:lt2>
      <a:accent1>
        <a:srgbClr val="C8D2D2"/>
      </a:accent1>
      <a:accent2>
        <a:srgbClr val="DFE9E9"/>
      </a:accent2>
      <a:accent3>
        <a:srgbClr val="8C101C"/>
      </a:accent3>
      <a:accent4>
        <a:srgbClr val="AD1625"/>
      </a:accent4>
      <a:accent5>
        <a:srgbClr val="FF5050"/>
      </a:accent5>
      <a:accent6>
        <a:srgbClr val="FFA5B4"/>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tailEnd type="none" w="sm" len="sm"/>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smtClean="0">
            <a:solidFill>
              <a:schemeClr val="bg1"/>
            </a:solidFill>
          </a:defRPr>
        </a:defPPr>
      </a:lstStyle>
    </a:txDef>
  </a:objectDefaults>
  <a:extraClrSchemeLst/>
</a:theme>
</file>

<file path=ppt/theme/theme5.xml><?xml version="1.0" encoding="utf-8"?>
<a:theme xmlns:a="http://schemas.openxmlformats.org/drawingml/2006/main" name="Magenta">
  <a:themeElements>
    <a:clrScheme name="Magenta">
      <a:dk1>
        <a:srgbClr val="6D7777"/>
      </a:dk1>
      <a:lt1>
        <a:srgbClr val="5A5A5A"/>
      </a:lt1>
      <a:dk2>
        <a:srgbClr val="AFB8B8"/>
      </a:dk2>
      <a:lt2>
        <a:srgbClr val="959F9F"/>
      </a:lt2>
      <a:accent1>
        <a:srgbClr val="C8D2D2"/>
      </a:accent1>
      <a:accent2>
        <a:srgbClr val="DFE9E9"/>
      </a:accent2>
      <a:accent3>
        <a:srgbClr val="601146"/>
      </a:accent3>
      <a:accent4>
        <a:srgbClr val="A6266E"/>
      </a:accent4>
      <a:accent5>
        <a:srgbClr val="FF3CA0"/>
      </a:accent5>
      <a:accent6>
        <a:srgbClr val="FF9EEE"/>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Purple">
  <a:themeElements>
    <a:clrScheme name="Purple">
      <a:dk1>
        <a:srgbClr val="6D7777"/>
      </a:dk1>
      <a:lt1>
        <a:srgbClr val="5A5A5A"/>
      </a:lt1>
      <a:dk2>
        <a:srgbClr val="AFB8B8"/>
      </a:dk2>
      <a:lt2>
        <a:srgbClr val="959F9F"/>
      </a:lt2>
      <a:accent1>
        <a:srgbClr val="C8D2D2"/>
      </a:accent1>
      <a:accent2>
        <a:srgbClr val="DFE9E9"/>
      </a:accent2>
      <a:accent3>
        <a:srgbClr val="562F72"/>
      </a:accent3>
      <a:accent4>
        <a:srgbClr val="AF6EE8"/>
      </a:accent4>
      <a:accent5>
        <a:srgbClr val="D7AAFF"/>
      </a:accent5>
      <a:accent6>
        <a:srgbClr val="EED2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7.xml><?xml version="1.0" encoding="utf-8"?>
<a:theme xmlns:a="http://schemas.openxmlformats.org/drawingml/2006/main" name="Green">
  <a:themeElements>
    <a:clrScheme name="Green">
      <a:dk1>
        <a:srgbClr val="6D7777"/>
      </a:dk1>
      <a:lt1>
        <a:srgbClr val="5A5A5A"/>
      </a:lt1>
      <a:dk2>
        <a:srgbClr val="AFB8B8"/>
      </a:dk2>
      <a:lt2>
        <a:srgbClr val="959F9F"/>
      </a:lt2>
      <a:accent1>
        <a:srgbClr val="C8D2D2"/>
      </a:accent1>
      <a:accent2>
        <a:srgbClr val="DFE9E9"/>
      </a:accent2>
      <a:accent3>
        <a:srgbClr val="144D14"/>
      </a:accent3>
      <a:accent4>
        <a:srgbClr val="4B8400"/>
      </a:accent4>
      <a:accent5>
        <a:srgbClr val="5AA845"/>
      </a:accent5>
      <a:accent6>
        <a:srgbClr val="B8E051"/>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8.xml><?xml version="1.0" encoding="utf-8"?>
<a:theme xmlns:a="http://schemas.openxmlformats.org/drawingml/2006/main" name="Teal">
  <a:themeElements>
    <a:clrScheme name="Teal">
      <a:dk1>
        <a:srgbClr val="6D7777"/>
      </a:dk1>
      <a:lt1>
        <a:srgbClr val="5A5A5A"/>
      </a:lt1>
      <a:dk2>
        <a:srgbClr val="AFB8B8"/>
      </a:dk2>
      <a:lt2>
        <a:srgbClr val="959F9F"/>
      </a:lt2>
      <a:accent1>
        <a:srgbClr val="C8D2D2"/>
      </a:accent1>
      <a:accent2>
        <a:srgbClr val="DFE9E9"/>
      </a:accent2>
      <a:accent3>
        <a:srgbClr val="003C32"/>
      </a:accent3>
      <a:accent4>
        <a:srgbClr val="005448"/>
      </a:accent4>
      <a:accent5>
        <a:srgbClr val="006D5D"/>
      </a:accent5>
      <a:accent6>
        <a:srgbClr val="00B4A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9.xml><?xml version="1.0" encoding="utf-8"?>
<a:theme xmlns:a="http://schemas.openxmlformats.org/drawingml/2006/main" name="Grey">
  <a:themeElements>
    <a:clrScheme name="Grey">
      <a:dk1>
        <a:srgbClr val="6D7777"/>
      </a:dk1>
      <a:lt1>
        <a:srgbClr val="5A5A5A"/>
      </a:lt1>
      <a:dk2>
        <a:srgbClr val="AFB8B8"/>
      </a:dk2>
      <a:lt2>
        <a:srgbClr val="AFB8B8"/>
      </a:lt2>
      <a:accent1>
        <a:srgbClr val="C8D2D2"/>
      </a:accent1>
      <a:accent2>
        <a:srgbClr val="DFE9E9"/>
      </a:accent2>
      <a:accent3>
        <a:srgbClr val="9E9494"/>
      </a:accent3>
      <a:accent4>
        <a:srgbClr val="B8AEAE"/>
      </a:accent4>
      <a:accent5>
        <a:srgbClr val="D0C7C7"/>
      </a:accent5>
      <a:accent6>
        <a:srgbClr val="E9E0E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Cloud_Pres_Template_Nov2015_Final</Template>
  <TotalTime>10673</TotalTime>
  <Words>584</Words>
  <Application>Microsoft Office PowerPoint</Application>
  <PresentationFormat>On-screen Show (16:9)</PresentationFormat>
  <Paragraphs>191</Paragraphs>
  <Slides>24</Slides>
  <Notes>17</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24</vt:i4>
      </vt:variant>
    </vt:vector>
  </HeadingPairs>
  <TitlesOfParts>
    <vt:vector size="40" baseType="lpstr">
      <vt:lpstr>ＭＳ Ｐゴシック</vt:lpstr>
      <vt:lpstr>ＭＳ Ｐゴシック</vt:lpstr>
      <vt:lpstr>Arial</vt:lpstr>
      <vt:lpstr>Calibri</vt:lpstr>
      <vt:lpstr>Helvetica</vt:lpstr>
      <vt:lpstr>Helvetica Neue</vt:lpstr>
      <vt:lpstr>Lucida Console</vt:lpstr>
      <vt:lpstr>Cloud_Pres_Template_Nov2015_Final</vt:lpstr>
      <vt:lpstr>Custom Design</vt:lpstr>
      <vt:lpstr>Blue</vt:lpstr>
      <vt:lpstr>Red</vt:lpstr>
      <vt:lpstr>Magenta</vt:lpstr>
      <vt:lpstr>Purple</vt:lpstr>
      <vt:lpstr>Green</vt:lpstr>
      <vt:lpstr>Teal</vt:lpstr>
      <vt:lpstr>Grey</vt:lpstr>
      <vt:lpstr>PowerPoint Presentation</vt:lpstr>
      <vt:lpstr>PowerPoint Presentation</vt:lpstr>
      <vt:lpstr>Understanding Getting Started</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Blockchain Real for Business</dc:title>
  <dc:subject>Explained</dc:subject>
  <dc:creator>IBM</dc:creator>
  <cp:lastModifiedBy>MBWhite</cp:lastModifiedBy>
  <cp:revision>246</cp:revision>
  <cp:lastPrinted>2016-10-25T16:20:46Z</cp:lastPrinted>
  <dcterms:created xsi:type="dcterms:W3CDTF">2016-06-06T16:11:25Z</dcterms:created>
  <dcterms:modified xsi:type="dcterms:W3CDTF">2017-02-05T21:42:08Z</dcterms:modified>
</cp:coreProperties>
</file>