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C206AB-F968-4230-AC3A-D9989C95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fi-FI" sz="6600" dirty="0"/>
              <a:t>Android </a:t>
            </a:r>
            <a:r>
              <a:rPr lang="fi-FI" sz="6600" dirty="0" err="1"/>
              <a:t>Game</a:t>
            </a:r>
            <a:r>
              <a:rPr lang="fi-FI" sz="6600" dirty="0"/>
              <a:t> Programming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20EF261-DF6B-447B-8B07-A6F79BC4F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Konsta Hallinen &amp; Saara Virtanen</a:t>
            </a:r>
          </a:p>
        </p:txBody>
      </p:sp>
    </p:spTree>
    <p:extLst>
      <p:ext uri="{BB962C8B-B14F-4D97-AF65-F5344CB8AC3E}">
        <p14:creationId xmlns:p14="http://schemas.microsoft.com/office/powerpoint/2010/main" val="12885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6B4AF8-0AC5-41E4-B47D-BA9DF05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Demo: Super </a:t>
            </a:r>
            <a:r>
              <a:rPr lang="fi-FI" dirty="0" err="1"/>
              <a:t>Awesome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E91471-A079-4531-93EB-E9B13C47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Ajastin lähtee käyntiin pelin alkaessa</a:t>
            </a:r>
          </a:p>
          <a:p>
            <a:r>
              <a:rPr lang="fi-FI" sz="2400" dirty="0"/>
              <a:t>Kun aika loppunut, tarkistetaan tuliko uusi ennätys</a:t>
            </a:r>
          </a:p>
          <a:p>
            <a:r>
              <a:rPr lang="fi-FI" sz="2400" dirty="0"/>
              <a:t>Ennätys tallennetaan automaattisesti </a:t>
            </a:r>
            <a:r>
              <a:rPr lang="fi-FI" sz="2400" dirty="0" err="1"/>
              <a:t>SharedPreferences</a:t>
            </a:r>
            <a:r>
              <a:rPr lang="fi-FI" sz="2400" dirty="0"/>
              <a:t>-luokan avulla</a:t>
            </a:r>
          </a:p>
          <a:p>
            <a:pPr lvl="1"/>
            <a:r>
              <a:rPr lang="fi-FI" sz="2000" dirty="0"/>
              <a:t>Toimii hyvin, jos tallennettava data on yksinkertaista: demossa tallennetaan </a:t>
            </a:r>
            <a:r>
              <a:rPr lang="fi-FI" sz="2000" dirty="0" err="1"/>
              <a:t>int</a:t>
            </a:r>
            <a:r>
              <a:rPr lang="fi-FI" sz="2000" dirty="0"/>
              <a:t>-muuttuja</a:t>
            </a:r>
          </a:p>
          <a:p>
            <a:pPr lvl="2"/>
            <a:r>
              <a:rPr lang="fi-FI" sz="1800" dirty="0"/>
              <a:t>Helppo käyttää, tallennus pysyy vaikka sovellus sammutetaan</a:t>
            </a:r>
          </a:p>
        </p:txBody>
      </p:sp>
    </p:spTree>
    <p:extLst>
      <p:ext uri="{BB962C8B-B14F-4D97-AF65-F5344CB8AC3E}">
        <p14:creationId xmlns:p14="http://schemas.microsoft.com/office/powerpoint/2010/main" val="24929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30D552-6C0E-4B31-8C4C-BCF085A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Demovideo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FBA133-8AEA-420A-8D13-AF4E0838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i-FI" sz="4000" dirty="0"/>
              <a:t>http://student.labranet.jamk.fi/~H8964/android/demo.html</a:t>
            </a:r>
          </a:p>
        </p:txBody>
      </p:sp>
    </p:spTree>
    <p:extLst>
      <p:ext uri="{BB962C8B-B14F-4D97-AF65-F5344CB8AC3E}">
        <p14:creationId xmlns:p14="http://schemas.microsoft.com/office/powerpoint/2010/main" val="19970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30D552-6C0E-4B31-8C4C-BCF085A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Android Studiolla tehdyt pelit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FBA133-8AEA-420A-8D13-AF4E0838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i-FI" sz="4000" dirty="0"/>
              <a:t>Ilman </a:t>
            </a:r>
            <a:r>
              <a:rPr lang="fi-FI" sz="4000" dirty="0" err="1"/>
              <a:t>frameworkejä</a:t>
            </a:r>
            <a:r>
              <a:rPr lang="fi-FI" sz="4000" dirty="0"/>
              <a:t> todella yksinkertaisia</a:t>
            </a:r>
          </a:p>
          <a:p>
            <a:pPr lvl="1"/>
            <a:r>
              <a:rPr lang="fi-FI" sz="4000" dirty="0"/>
              <a:t>Ristinolla</a:t>
            </a:r>
          </a:p>
          <a:p>
            <a:pPr lvl="1"/>
            <a:r>
              <a:rPr lang="fi-FI" sz="4000" dirty="0"/>
              <a:t>Pullonpyöritys</a:t>
            </a:r>
          </a:p>
          <a:p>
            <a:pPr lvl="1"/>
            <a:r>
              <a:rPr lang="fi-FI" sz="4000" dirty="0"/>
              <a:t>Kivi-paperi-sakset</a:t>
            </a:r>
          </a:p>
        </p:txBody>
      </p:sp>
    </p:spTree>
    <p:extLst>
      <p:ext uri="{BB962C8B-B14F-4D97-AF65-F5344CB8AC3E}">
        <p14:creationId xmlns:p14="http://schemas.microsoft.com/office/powerpoint/2010/main" val="3776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30D552-6C0E-4B31-8C4C-BCF085A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Android Studiolla tehdyt pelit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FBA133-8AEA-420A-8D13-AF4E0838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i-FI" sz="4000" dirty="0" err="1"/>
              <a:t>Frameworkeillä</a:t>
            </a:r>
            <a:r>
              <a:rPr lang="fi-FI" sz="4000" dirty="0"/>
              <a:t> (esim. </a:t>
            </a:r>
            <a:r>
              <a:rPr lang="fi-FI" sz="4000" dirty="0" err="1"/>
              <a:t>LibGDX</a:t>
            </a:r>
            <a:r>
              <a:rPr lang="fi-FI" sz="4000" dirty="0"/>
              <a:t>)</a:t>
            </a:r>
          </a:p>
          <a:p>
            <a:pPr lvl="1"/>
            <a:r>
              <a:rPr lang="fi-FI" sz="3800" dirty="0"/>
              <a:t>Tasohyppelyitä</a:t>
            </a:r>
          </a:p>
          <a:p>
            <a:pPr lvl="1"/>
            <a:r>
              <a:rPr lang="fi-FI" sz="4000" dirty="0"/>
              <a:t>2D-ammuskelupelejä</a:t>
            </a:r>
          </a:p>
          <a:p>
            <a:pPr lvl="1"/>
            <a:r>
              <a:rPr lang="fi-FI" sz="4000" dirty="0"/>
              <a:t>Muita haastavampia / pelimoottorin vaativia</a:t>
            </a:r>
          </a:p>
        </p:txBody>
      </p:sp>
    </p:spTree>
    <p:extLst>
      <p:ext uri="{BB962C8B-B14F-4D97-AF65-F5344CB8AC3E}">
        <p14:creationId xmlns:p14="http://schemas.microsoft.com/office/powerpoint/2010/main" val="249995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30D552-6C0E-4B31-8C4C-BCF085A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Hyvät puolet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FBA133-8AEA-420A-8D13-AF4E0838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i-FI" sz="4000" dirty="0"/>
              <a:t>Valmis peli on suhteellisen kevyt</a:t>
            </a:r>
          </a:p>
          <a:p>
            <a:r>
              <a:rPr lang="fi-FI" sz="4000" dirty="0"/>
              <a:t>Voi olla varma tiettyjen Android-laitteiden yhteensopivuudesta</a:t>
            </a:r>
          </a:p>
        </p:txBody>
      </p:sp>
    </p:spTree>
    <p:extLst>
      <p:ext uri="{BB962C8B-B14F-4D97-AF65-F5344CB8AC3E}">
        <p14:creationId xmlns:p14="http://schemas.microsoft.com/office/powerpoint/2010/main" val="39612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30D552-6C0E-4B31-8C4C-BCF085A8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Huonot puolet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FBA133-8AEA-420A-8D13-AF4E0838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i-FI" sz="4000" dirty="0"/>
              <a:t>Ohjelmointi monimutkaisen tuntuista</a:t>
            </a:r>
          </a:p>
          <a:p>
            <a:r>
              <a:rPr lang="fi-FI" sz="4000" dirty="0"/>
              <a:t>Vähänkin kehittyneemmät pelit vaativat jonkin </a:t>
            </a:r>
            <a:r>
              <a:rPr lang="fi-FI" sz="4000" dirty="0" err="1"/>
              <a:t>frameworkin</a:t>
            </a:r>
            <a:endParaRPr lang="fi-FI" sz="4000" dirty="0"/>
          </a:p>
          <a:p>
            <a:r>
              <a:rPr lang="fi-FI" sz="4000" dirty="0"/>
              <a:t>Android Studio itsessään ei AMD-yhteensopiva</a:t>
            </a:r>
          </a:p>
        </p:txBody>
      </p:sp>
    </p:spTree>
    <p:extLst>
      <p:ext uri="{BB962C8B-B14F-4D97-AF65-F5344CB8AC3E}">
        <p14:creationId xmlns:p14="http://schemas.microsoft.com/office/powerpoint/2010/main" val="3078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F0914D-925B-460B-BADF-480DD59D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Demo: Super </a:t>
            </a:r>
            <a:r>
              <a:rPr lang="fi-FI" dirty="0" err="1"/>
              <a:t>Awesome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2949A8A-0D6B-489A-A574-404D47E68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Pelissä on tarkoitus saada ”pelastettua” mahdollisimman monta apinaa avaruudesta</a:t>
            </a:r>
          </a:p>
          <a:p>
            <a:r>
              <a:rPr lang="fi-FI" dirty="0"/>
              <a:t>Alinta apinaa painetaan, 20 sekuntia aikaa</a:t>
            </a:r>
          </a:p>
          <a:p>
            <a:r>
              <a:rPr lang="fi-FI" dirty="0"/>
              <a:t>Jos osuu huti, häviää pelin</a:t>
            </a:r>
          </a:p>
          <a:p>
            <a:r>
              <a:rPr lang="fi-FI" dirty="0"/>
              <a:t>Ennätys tallentuu peliin</a:t>
            </a:r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1AE0DF83-2D08-4FEC-AA54-6B2512902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1628" y="1601699"/>
            <a:ext cx="2576805" cy="458098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1846E78F-8099-4108-AC35-AB446D3F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06" y="1601699"/>
            <a:ext cx="2576806" cy="45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4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5CC124-E3E6-4073-8910-AA055A95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Demo: Super </a:t>
            </a:r>
            <a:r>
              <a:rPr lang="fi-FI" dirty="0" err="1"/>
              <a:t>Awesome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pic>
        <p:nvPicPr>
          <p:cNvPr id="1026" name="Picture 2" descr="http://student.labranet.jamk.fi/~H8964/android/images/rakennekaavio.png">
            <a:extLst>
              <a:ext uri="{FF2B5EF4-FFF2-40B4-BE49-F238E27FC236}">
                <a16:creationId xmlns:a16="http://schemas.microsoft.com/office/drawing/2014/main" id="{86AFE07A-46E6-4F79-982A-6C7A1D555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59" y="1724359"/>
            <a:ext cx="7177132" cy="46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3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6B4AF8-0AC5-41E4-B47D-BA9DF05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Demo: Super </a:t>
            </a:r>
            <a:r>
              <a:rPr lang="fi-FI" dirty="0" err="1"/>
              <a:t>Awesome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E91471-A079-4531-93EB-E9B13C479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Perustuu XML-tiedostossa määriteltyyn ”ruudukkoon”</a:t>
            </a:r>
          </a:p>
          <a:p>
            <a:pPr lvl="1"/>
            <a:r>
              <a:rPr lang="fi-FI" sz="2000" dirty="0"/>
              <a:t>5 </a:t>
            </a:r>
            <a:r>
              <a:rPr lang="fi-FI" sz="2000" dirty="0" err="1"/>
              <a:t>LinearLayoutia</a:t>
            </a:r>
            <a:r>
              <a:rPr lang="fi-FI" sz="2000" dirty="0"/>
              <a:t>, joiden kunkin sisällä 3 </a:t>
            </a:r>
            <a:r>
              <a:rPr lang="fi-FI" sz="2000" dirty="0" err="1"/>
              <a:t>ImageViewiä</a:t>
            </a:r>
            <a:endParaRPr lang="fi-FI" sz="2000" dirty="0"/>
          </a:p>
          <a:p>
            <a:pPr lvl="2"/>
            <a:r>
              <a:rPr lang="fi-FI" sz="1800" dirty="0"/>
              <a:t>Jokaisella rivillä yhteen </a:t>
            </a:r>
            <a:r>
              <a:rPr lang="fi-FI" sz="1800" dirty="0" err="1"/>
              <a:t>ImageViewiin</a:t>
            </a:r>
            <a:r>
              <a:rPr lang="fi-FI" sz="1800" dirty="0"/>
              <a:t> ilmestyy sattumanvaraisesti apina</a:t>
            </a:r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89B85FEE-828E-4F1C-9AB5-057259DAA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4725" y="1930400"/>
            <a:ext cx="6720878" cy="3733820"/>
          </a:xfrm>
        </p:spPr>
      </p:pic>
    </p:spTree>
    <p:extLst>
      <p:ext uri="{BB962C8B-B14F-4D97-AF65-F5344CB8AC3E}">
        <p14:creationId xmlns:p14="http://schemas.microsoft.com/office/powerpoint/2010/main" val="199540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6B4AF8-0AC5-41E4-B47D-BA9DF05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Demo: Super </a:t>
            </a:r>
            <a:r>
              <a:rPr lang="fi-FI" dirty="0" err="1"/>
              <a:t>Awesome</a:t>
            </a:r>
            <a:r>
              <a:rPr lang="fi-FI" dirty="0"/>
              <a:t> </a:t>
            </a:r>
            <a:r>
              <a:rPr lang="fi-FI" dirty="0" err="1"/>
              <a:t>Space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E91471-A079-4531-93EB-E9B13C479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400" dirty="0"/>
              <a:t>Alinta riviä kuunnellaan</a:t>
            </a:r>
          </a:p>
          <a:p>
            <a:pPr lvl="1"/>
            <a:r>
              <a:rPr lang="fi-FI" sz="2000" dirty="0"/>
              <a:t>Tarkastetaan, osuuko pelaaja apinan sisältävään ruutuun</a:t>
            </a:r>
          </a:p>
          <a:p>
            <a:pPr lvl="2"/>
            <a:r>
              <a:rPr lang="fi-FI" sz="1800" dirty="0"/>
              <a:t>Jos ei osu, peli loppuu</a:t>
            </a:r>
          </a:p>
          <a:p>
            <a:pPr lvl="2"/>
            <a:r>
              <a:rPr lang="fi-FI" sz="1800" dirty="0"/>
              <a:t>Jos osuu, ylimmälle riville arvotaan uusi apina johonkin kohtaan, ja muut apinat ”siirtyvät alaspäin” (eli katsotaan, missä kohtaa riviä ylemmän rivin apina on ja siirretään apina siihen)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EA8F5CBB-6D9A-48FE-B17C-817789C7B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2138" y="2160589"/>
            <a:ext cx="5419836" cy="134586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51950F13-029B-4A7C-935C-E01A4CCB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38" y="3988169"/>
            <a:ext cx="6081448" cy="18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9116"/>
      </p:ext>
    </p:extLst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249</Words>
  <Application>Microsoft Office PowerPoint</Application>
  <PresentationFormat>Laajakuva</PresentationFormat>
  <Paragraphs>42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Pinta</vt:lpstr>
      <vt:lpstr>Android Game Programming</vt:lpstr>
      <vt:lpstr>Android Studiolla tehdyt pelit</vt:lpstr>
      <vt:lpstr>Android Studiolla tehdyt pelit</vt:lpstr>
      <vt:lpstr>Hyvät puolet</vt:lpstr>
      <vt:lpstr>Huonot puolet</vt:lpstr>
      <vt:lpstr>Demo: Super Awesome Space Game</vt:lpstr>
      <vt:lpstr>Demo: Super Awesome Space Game</vt:lpstr>
      <vt:lpstr>Demo: Super Awesome Space Game</vt:lpstr>
      <vt:lpstr>Demo: Super Awesome Space Game</vt:lpstr>
      <vt:lpstr>Demo: Super Awesome Space Game</vt:lpstr>
      <vt:lpstr>Demovideo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Game Programming</dc:title>
  <dc:creator>Konsta</dc:creator>
  <cp:lastModifiedBy>Virtanen Saara</cp:lastModifiedBy>
  <cp:revision>10</cp:revision>
  <dcterms:created xsi:type="dcterms:W3CDTF">2017-11-13T19:30:24Z</dcterms:created>
  <dcterms:modified xsi:type="dcterms:W3CDTF">2017-11-13T22:28:48Z</dcterms:modified>
</cp:coreProperties>
</file>