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13.png" ContentType="image/png"/>
  <Override PartName="/ppt/media/image12.jpeg" ContentType="image/jpeg"/>
  <Override PartName="/ppt/media/image7.png" ContentType="image/png"/>
  <Override PartName="/ppt/media/image8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0EB4A96-21E8-4634-9E2C-3B9EA3EB16A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7760" cy="528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2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6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48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49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2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53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95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96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99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100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142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143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46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147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189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190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93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194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236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237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40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241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283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284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87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288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776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330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331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34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335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4880" cy="561960"/>
          </a:xfrm>
          <a:prstGeom prst="rect">
            <a:avLst/>
          </a:prstGeom>
          <a:ln>
            <a:noFill/>
          </a:ln>
        </p:spPr>
      </p:pic>
      <p:grpSp>
        <p:nvGrpSpPr>
          <p:cNvPr id="377" name="Group 1"/>
          <p:cNvGrpSpPr/>
          <p:nvPr/>
        </p:nvGrpSpPr>
        <p:grpSpPr>
          <a:xfrm>
            <a:off x="11305800" y="235800"/>
            <a:ext cx="880200" cy="373680"/>
            <a:chOff x="11305800" y="235800"/>
            <a:chExt cx="880200" cy="373680"/>
          </a:xfrm>
        </p:grpSpPr>
        <p:sp>
          <p:nvSpPr>
            <p:cNvPr id="378" name="CustomShape 2"/>
            <p:cNvSpPr/>
            <p:nvPr/>
          </p:nvSpPr>
          <p:spPr>
            <a:xfrm flipV="1" rot="5400000">
              <a:off x="11765160" y="188640"/>
              <a:ext cx="373680" cy="46764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"/>
            <p:cNvSpPr/>
            <p:nvPr/>
          </p:nvSpPr>
          <p:spPr>
            <a:xfrm flipV="1" rot="5400000">
              <a:off x="11307240" y="234360"/>
              <a:ext cx="373680" cy="3765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CustomShape 4"/>
          <p:cNvSpPr/>
          <p:nvPr/>
        </p:nvSpPr>
        <p:spPr>
          <a:xfrm>
            <a:off x="824760" y="6504480"/>
            <a:ext cx="258444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81" name="Group 5"/>
          <p:cNvGrpSpPr/>
          <p:nvPr/>
        </p:nvGrpSpPr>
        <p:grpSpPr>
          <a:xfrm>
            <a:off x="126360" y="6464160"/>
            <a:ext cx="865440" cy="266400"/>
            <a:chOff x="126360" y="6464160"/>
            <a:chExt cx="865440" cy="266400"/>
          </a:xfrm>
        </p:grpSpPr>
        <p:sp>
          <p:nvSpPr>
            <p:cNvPr id="382" name="CustomShape 6"/>
            <p:cNvSpPr/>
            <p:nvPr/>
          </p:nvSpPr>
          <p:spPr>
            <a:xfrm rot="5400000">
              <a:off x="726120" y="6464880"/>
              <a:ext cx="266400" cy="26496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7"/>
            <p:cNvSpPr/>
            <p:nvPr/>
          </p:nvSpPr>
          <p:spPr>
            <a:xfrm rot="5400000">
              <a:off x="425880" y="6464880"/>
              <a:ext cx="266400" cy="26496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8"/>
            <p:cNvSpPr/>
            <p:nvPr/>
          </p:nvSpPr>
          <p:spPr>
            <a:xfrm rot="5400000">
              <a:off x="125640" y="6464880"/>
              <a:ext cx="266400" cy="26496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48880" y="2962800"/>
            <a:ext cx="58788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800" spc="-1" strike="noStrike">
                <a:solidFill>
                  <a:srgbClr val="595959"/>
                </a:solidFill>
                <a:latin typeface="Gill Sans MT"/>
                <a:ea typeface="DejaVu Sans"/>
              </a:rPr>
              <a:t>Docker Workshop – 3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30" name="Picture 1" descr=""/>
          <p:cNvPicPr/>
          <p:nvPr/>
        </p:nvPicPr>
        <p:blipFill>
          <a:blip r:embed="rId1"/>
          <a:stretch/>
        </p:blipFill>
        <p:spPr>
          <a:xfrm>
            <a:off x="7788240" y="1156680"/>
            <a:ext cx="2809440" cy="909360"/>
          </a:xfrm>
          <a:prstGeom prst="rect">
            <a:avLst/>
          </a:prstGeom>
          <a:ln>
            <a:noFill/>
          </a:ln>
        </p:spPr>
      </p:pic>
      <p:pic>
        <p:nvPicPr>
          <p:cNvPr id="431" name="Picture Placeholder 3" descr=""/>
          <p:cNvPicPr/>
          <p:nvPr/>
        </p:nvPicPr>
        <p:blipFill>
          <a:blip r:embed="rId2"/>
          <a:stretch/>
        </p:blipFill>
        <p:spPr>
          <a:xfrm>
            <a:off x="0" y="0"/>
            <a:ext cx="6186600" cy="6852960"/>
          </a:xfrm>
          <a:prstGeom prst="rect">
            <a:avLst/>
          </a:prstGeom>
          <a:ln w="44280">
            <a:noFill/>
          </a:ln>
        </p:spPr>
      </p:pic>
      <p:sp>
        <p:nvSpPr>
          <p:cNvPr id="432" name="CustomShape 2"/>
          <p:cNvSpPr/>
          <p:nvPr/>
        </p:nvSpPr>
        <p:spPr>
          <a:xfrm>
            <a:off x="6027120" y="0"/>
            <a:ext cx="176040" cy="6852960"/>
          </a:xfrm>
          <a:prstGeom prst="rect">
            <a:avLst/>
          </a:prstGeom>
          <a:solidFill>
            <a:srgbClr val="f2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Picture Placeholder 2" descr=""/>
          <p:cNvPicPr/>
          <p:nvPr/>
        </p:nvPicPr>
        <p:blipFill>
          <a:blip r:embed="rId3"/>
          <a:srcRect l="29863" t="0" r="10599" b="0"/>
          <a:stretch/>
        </p:blipFill>
        <p:spPr>
          <a:xfrm>
            <a:off x="0" y="0"/>
            <a:ext cx="6128280" cy="6861960"/>
          </a:xfrm>
          <a:prstGeom prst="rect">
            <a:avLst/>
          </a:prstGeom>
          <a:ln w="44280">
            <a:noFill/>
          </a:ln>
        </p:spPr>
      </p:pic>
      <p:sp>
        <p:nvSpPr>
          <p:cNvPr id="434" name="CustomShape 3"/>
          <p:cNvSpPr/>
          <p:nvPr/>
        </p:nvSpPr>
        <p:spPr>
          <a:xfrm>
            <a:off x="8784000" y="3502440"/>
            <a:ext cx="3609360" cy="2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By Zama</a:t>
            </a:r>
            <a:endParaRPr b="0" lang="en-IN" sz="2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609480" y="273600"/>
            <a:ext cx="1096776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609480" y="1604520"/>
            <a:ext cx="10968120" cy="44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1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Volume Types</a:t>
            </a:r>
            <a:endParaRPr b="0" lang="en-IN" sz="26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builds</a:t>
            </a:r>
            <a:endParaRPr b="0" lang="en-IN" sz="26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Hands-on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810360" y="4381200"/>
            <a:ext cx="6168240" cy="18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609480" y="273600"/>
            <a:ext cx="109677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Docker: Volume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541440" y="1296000"/>
            <a:ext cx="42793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>
            <a:off x="810360" y="4381200"/>
            <a:ext cx="6168240" cy="18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144000" y="1224000"/>
            <a:ext cx="11876760" cy="496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609480" y="273600"/>
            <a:ext cx="109677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Docker: Copy files manually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541440" y="1296000"/>
            <a:ext cx="42793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"/>
          <p:cNvSpPr/>
          <p:nvPr/>
        </p:nvSpPr>
        <p:spPr>
          <a:xfrm>
            <a:off x="810360" y="4309200"/>
            <a:ext cx="6168240" cy="18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1152000" y="3829680"/>
            <a:ext cx="52480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cp data/cp.sh /java8-app-c1:/data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433440" y="2977200"/>
            <a:ext cx="7120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CP: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288000" y="1368000"/>
            <a:ext cx="626112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folder and file: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7776000" y="3528000"/>
            <a:ext cx="4245480" cy="26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//Copy file from host machine to container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cp data/ java8-app-c1:/data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//Login to the docker container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exec -it java8-app-c1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//Verify the file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ls -l data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cat data/cp.sh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//Run file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sh data/cp.sh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648000" y="1764000"/>
            <a:ext cx="54691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mkdir data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nano cp.sh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echo '&lt;EMP_ID&gt; Running cp.sh file - '$(date)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432360" y="3528000"/>
            <a:ext cx="482112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Copy file from host to container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432360" y="4536000"/>
            <a:ext cx="482112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file from container to host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1152000" y="4909680"/>
            <a:ext cx="52480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cp java8-app-c1:/data/cp.sh cp_2.sh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7488000" y="3096000"/>
            <a:ext cx="16534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Verify: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1480" y="273600"/>
            <a:ext cx="109677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Docker: COPY </a:t>
            </a:r>
            <a:r>
              <a:rPr b="1" i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vs</a:t>
            </a: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41440" y="1296000"/>
            <a:ext cx="42793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"/>
          <p:cNvSpPr/>
          <p:nvPr/>
        </p:nvSpPr>
        <p:spPr>
          <a:xfrm>
            <a:off x="810360" y="4309200"/>
            <a:ext cx="6168240" cy="18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"/>
          <p:cNvSpPr/>
          <p:nvPr/>
        </p:nvSpPr>
        <p:spPr>
          <a:xfrm>
            <a:off x="289440" y="3744360"/>
            <a:ext cx="9320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1296000" y="3960000"/>
            <a:ext cx="6765480" cy="18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Allows &lt;src&gt; to be a URL (If is a local tar archive in a recognized compression format (identity, gzip, bzip2 or xz) then it is unpacked as a directory).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this line in Dockerfile: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data/add_1.tar.xz 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289440" y="1440360"/>
            <a:ext cx="10760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COPY: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1236960" y="1751760"/>
            <a:ext cx="655092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 files/folder from host machine to container without any conversions.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this line in Dockerfile: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data/copy_1.tar.xz /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8640000" y="2304000"/>
            <a:ext cx="3358080" cy="172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609480" y="273600"/>
            <a:ext cx="109677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Builds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541440" y="1296000"/>
            <a:ext cx="4279320" cy="48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"/>
          <p:cNvSpPr/>
          <p:nvPr/>
        </p:nvSpPr>
        <p:spPr>
          <a:xfrm>
            <a:off x="810360" y="4381200"/>
            <a:ext cx="6168240" cy="18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792000" y="2061720"/>
            <a:ext cx="8924400" cy="254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609480" y="273600"/>
            <a:ext cx="109677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537480" y="1584000"/>
            <a:ext cx="1119456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Instructions and source code for the hands-on is available at this location: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 u="sng">
                <a:solidFill>
                  <a:srgbClr val="f8b004"/>
                </a:solidFill>
                <a:uFillTx/>
                <a:latin typeface="Arial"/>
                <a:ea typeface="DejaVu Sans"/>
              </a:rPr>
              <a:t>https://github.com/mbzama/docker-training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890160" y="2922120"/>
            <a:ext cx="440640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6000" spc="60" strike="noStrike">
                <a:solidFill>
                  <a:srgbClr val="4d5863"/>
                </a:solidFill>
                <a:latin typeface="Gill Sans MT"/>
                <a:ea typeface="Lato"/>
              </a:rPr>
              <a:t>Thank </a:t>
            </a:r>
            <a:r>
              <a:rPr b="1" lang="en-IN" sz="6000" spc="60" strike="noStrike">
                <a:solidFill>
                  <a:srgbClr val="f26222"/>
                </a:solidFill>
                <a:latin typeface="Gill Sans MT"/>
                <a:ea typeface="Lato"/>
              </a:rPr>
              <a:t>You</a:t>
            </a:r>
            <a:endParaRPr b="0" lang="en-IN" sz="6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48119</TotalTime>
  <Application>LibreOffice/6.4.6.2$Linux_X86_64 LibreOffice_project/40$Build-2</Application>
  <Words>85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2014-04-23T04:25:36Z</dcterms:created>
  <dc:creator>ferosh@evoketechnologies.com</dc:creator>
  <dc:description/>
  <dc:language>en-IN</dc:language>
  <cp:lastModifiedBy/>
  <cp:lastPrinted>2018-02-13T10:31:18Z</cp:lastPrinted>
  <dcterms:modified xsi:type="dcterms:W3CDTF">2020-10-06T11:54:01Z</dcterms:modified>
  <cp:revision>5542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0x01010083B57A1502C73E4D812DF11012D7F953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  <property fmtid="{D5CDD505-2E9C-101B-9397-08002B2CF9AE}" pid="13" name="_TemplateID">
    <vt:lpwstr>TC019153389991</vt:lpwstr>
  </property>
</Properties>
</file>