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3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12.xml" ContentType="application/vnd.openxmlformats-officedocument.theme+xml"/>
  <Override PartName="/ppt/theme/theme7.xml" ContentType="application/vnd.openxmlformats-officedocument.theme+xml"/>
  <Override PartName="/ppt/theme/theme13.xml" ContentType="application/vnd.openxmlformats-officedocument.theme+xml"/>
  <Override PartName="/ppt/notesSlides/_rels/notesSlide13.xml.rels" ContentType="application/vnd.openxmlformats-package.relationships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22.jpeg" ContentType="image/jpe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3.jpeg" ContentType="image/jpeg"/>
  <Override PartName="/ppt/media/image21.png" ContentType="image/png"/>
  <Override PartName="/ppt/media/image19.png" ContentType="image/png"/>
  <Override PartName="/ppt/media/image1.png" ContentType="image/png"/>
  <Override PartName="/ppt/media/image20.png" ContentType="image/png"/>
  <Override PartName="/ppt/media/image18.png" ContentType="image/png"/>
  <Override PartName="/ppt/media/image16.png" ContentType="image/png"/>
  <Override PartName="/ppt/media/image24.jpeg" ContentType="image/jpeg"/>
  <Override PartName="/ppt/media/image15.png" ContentType="image/png"/>
  <Override PartName="/ppt/media/image14.png" ContentType="image/png"/>
  <Override PartName="/ppt/media/image3.png" ContentType="image/png"/>
  <Override PartName="/ppt/media/image17.jpeg" ContentType="image/jpeg"/>
  <Override PartName="/ppt/media/image2.png" ContentType="image/png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</p:sldMasterIdLst>
  <p:notesMasterIdLst>
    <p:notesMasterId r:id="rId16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notesMaster" Target="notesMasters/notesMaster1.xml"/><Relationship Id="rId17" Type="http://schemas.openxmlformats.org/officeDocument/2006/relationships/slide" Target="slides/slide1.xml"/><Relationship Id="rId18" Type="http://schemas.openxmlformats.org/officeDocument/2006/relationships/slide" Target="slides/slide2.xml"/><Relationship Id="rId19" Type="http://schemas.openxmlformats.org/officeDocument/2006/relationships/slide" Target="slides/slide3.xml"/><Relationship Id="rId20" Type="http://schemas.openxmlformats.org/officeDocument/2006/relationships/slide" Target="slides/slide4.xml"/><Relationship Id="rId21" Type="http://schemas.openxmlformats.org/officeDocument/2006/relationships/slide" Target="slides/slide5.xml"/><Relationship Id="rId22" Type="http://schemas.openxmlformats.org/officeDocument/2006/relationships/slide" Target="slides/slide6.xml"/><Relationship Id="rId23" Type="http://schemas.openxmlformats.org/officeDocument/2006/relationships/slide" Target="slides/slide7.xml"/><Relationship Id="rId24" Type="http://schemas.openxmlformats.org/officeDocument/2006/relationships/slide" Target="slides/slide8.xml"/><Relationship Id="rId25" Type="http://schemas.openxmlformats.org/officeDocument/2006/relationships/slide" Target="slides/slide9.xml"/><Relationship Id="rId26" Type="http://schemas.openxmlformats.org/officeDocument/2006/relationships/slide" Target="slides/slide10.xml"/><Relationship Id="rId27" Type="http://schemas.openxmlformats.org/officeDocument/2006/relationships/slide" Target="slides/slide11.xml"/><Relationship Id="rId28" Type="http://schemas.openxmlformats.org/officeDocument/2006/relationships/slide" Target="slides/slide12.xml"/><Relationship Id="rId29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66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66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66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F0DD85C-06AA-444D-9E40-9EC5FB1CF181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360" cy="3426480"/>
          </a:xfrm>
          <a:prstGeom prst="rect">
            <a:avLst/>
          </a:prstGeom>
        </p:spPr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709" name="CustomShape 3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FAECDA5-1E9B-42CD-97F5-E59E5748F326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28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28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28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28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28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28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28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28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28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28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28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28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28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28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49.xml"/><Relationship Id="rId8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4.xml"/><Relationship Id="rId13" Type="http://schemas.openxmlformats.org/officeDocument/2006/relationships/slideLayout" Target="../slideLayouts/slideLayout155.xml"/><Relationship Id="rId14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1.xml"/><Relationship Id="rId8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4.xml"/><Relationship Id="rId11" Type="http://schemas.openxmlformats.org/officeDocument/2006/relationships/slideLayout" Target="../slideLayouts/slideLayout165.xml"/><Relationship Id="rId12" Type="http://schemas.openxmlformats.org/officeDocument/2006/relationships/slideLayout" Target="../slideLayouts/slideLayout166.xml"/><Relationship Id="rId13" Type="http://schemas.openxmlformats.org/officeDocument/2006/relationships/slideLayout" Target="../slideLayouts/slideLayout167.xml"/><Relationship Id="rId14" Type="http://schemas.openxmlformats.org/officeDocument/2006/relationships/slideLayout" Target="../slideLayouts/slideLayout16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7400" cy="564480"/>
          </a:xfrm>
          <a:prstGeom prst="rect">
            <a:avLst/>
          </a:prstGeom>
          <a:ln>
            <a:noFill/>
          </a:ln>
        </p:spPr>
      </p:pic>
      <p:grpSp>
        <p:nvGrpSpPr>
          <p:cNvPr id="1" name="Group 1"/>
          <p:cNvGrpSpPr/>
          <p:nvPr/>
        </p:nvGrpSpPr>
        <p:grpSpPr>
          <a:xfrm>
            <a:off x="11305800" y="235800"/>
            <a:ext cx="883440" cy="376200"/>
            <a:chOff x="11305800" y="235800"/>
            <a:chExt cx="883440" cy="376200"/>
          </a:xfrm>
        </p:grpSpPr>
        <p:sp>
          <p:nvSpPr>
            <p:cNvPr id="2" name="CustomShape 2"/>
            <p:cNvSpPr/>
            <p:nvPr/>
          </p:nvSpPr>
          <p:spPr>
            <a:xfrm flipV="1" rot="5400000">
              <a:off x="11765880" y="188280"/>
              <a:ext cx="376200" cy="47016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3"/>
            <p:cNvSpPr/>
            <p:nvPr/>
          </p:nvSpPr>
          <p:spPr>
            <a:xfrm flipV="1" rot="5400000">
              <a:off x="11307240" y="234000"/>
              <a:ext cx="376200" cy="37908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CustomShape 4"/>
          <p:cNvSpPr/>
          <p:nvPr/>
        </p:nvSpPr>
        <p:spPr>
          <a:xfrm>
            <a:off x="824760" y="6504480"/>
            <a:ext cx="2586960" cy="2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23840" y="6464160"/>
            <a:ext cx="867960" cy="268920"/>
            <a:chOff x="123840" y="6464160"/>
            <a:chExt cx="867960" cy="268920"/>
          </a:xfrm>
        </p:grpSpPr>
        <p:sp>
          <p:nvSpPr>
            <p:cNvPr id="6" name="CustomShape 6"/>
            <p:cNvSpPr/>
            <p:nvPr/>
          </p:nvSpPr>
          <p:spPr>
            <a:xfrm rot="5400000">
              <a:off x="723600" y="6464880"/>
              <a:ext cx="268920" cy="26748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7"/>
            <p:cNvSpPr/>
            <p:nvPr/>
          </p:nvSpPr>
          <p:spPr>
            <a:xfrm rot="5400000">
              <a:off x="423360" y="6464880"/>
              <a:ext cx="268920" cy="26748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8"/>
            <p:cNvSpPr/>
            <p:nvPr/>
          </p:nvSpPr>
          <p:spPr>
            <a:xfrm rot="5400000">
              <a:off x="123120" y="6464880"/>
              <a:ext cx="268920" cy="26748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7400" cy="564480"/>
          </a:xfrm>
          <a:prstGeom prst="rect">
            <a:avLst/>
          </a:prstGeom>
          <a:ln>
            <a:noFill/>
          </a:ln>
        </p:spPr>
      </p:pic>
      <p:grpSp>
        <p:nvGrpSpPr>
          <p:cNvPr id="424" name="Group 1"/>
          <p:cNvGrpSpPr/>
          <p:nvPr/>
        </p:nvGrpSpPr>
        <p:grpSpPr>
          <a:xfrm>
            <a:off x="11305800" y="235800"/>
            <a:ext cx="883440" cy="376200"/>
            <a:chOff x="11305800" y="235800"/>
            <a:chExt cx="883440" cy="376200"/>
          </a:xfrm>
        </p:grpSpPr>
        <p:sp>
          <p:nvSpPr>
            <p:cNvPr id="425" name="CustomShape 2"/>
            <p:cNvSpPr/>
            <p:nvPr/>
          </p:nvSpPr>
          <p:spPr>
            <a:xfrm flipV="1" rot="5400000">
              <a:off x="11765880" y="188280"/>
              <a:ext cx="376200" cy="47016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CustomShape 3"/>
            <p:cNvSpPr/>
            <p:nvPr/>
          </p:nvSpPr>
          <p:spPr>
            <a:xfrm flipV="1" rot="5400000">
              <a:off x="11307240" y="234000"/>
              <a:ext cx="376200" cy="37908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7" name="CustomShape 4"/>
          <p:cNvSpPr/>
          <p:nvPr/>
        </p:nvSpPr>
        <p:spPr>
          <a:xfrm>
            <a:off x="824760" y="6504480"/>
            <a:ext cx="2586960" cy="2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428" name="Group 5"/>
          <p:cNvGrpSpPr/>
          <p:nvPr/>
        </p:nvGrpSpPr>
        <p:grpSpPr>
          <a:xfrm>
            <a:off x="123840" y="6464160"/>
            <a:ext cx="867960" cy="268920"/>
            <a:chOff x="123840" y="6464160"/>
            <a:chExt cx="867960" cy="268920"/>
          </a:xfrm>
        </p:grpSpPr>
        <p:sp>
          <p:nvSpPr>
            <p:cNvPr id="429" name="CustomShape 6"/>
            <p:cNvSpPr/>
            <p:nvPr/>
          </p:nvSpPr>
          <p:spPr>
            <a:xfrm rot="5400000">
              <a:off x="723600" y="6464880"/>
              <a:ext cx="268920" cy="26748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CustomShape 7"/>
            <p:cNvSpPr/>
            <p:nvPr/>
          </p:nvSpPr>
          <p:spPr>
            <a:xfrm rot="5400000">
              <a:off x="423360" y="6464880"/>
              <a:ext cx="268920" cy="26748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CustomShape 8"/>
            <p:cNvSpPr/>
            <p:nvPr/>
          </p:nvSpPr>
          <p:spPr>
            <a:xfrm rot="5400000">
              <a:off x="123120" y="6464880"/>
              <a:ext cx="268920" cy="26748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32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33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7400" cy="564480"/>
          </a:xfrm>
          <a:prstGeom prst="rect">
            <a:avLst/>
          </a:prstGeom>
          <a:ln>
            <a:noFill/>
          </a:ln>
        </p:spPr>
      </p:pic>
      <p:grpSp>
        <p:nvGrpSpPr>
          <p:cNvPr id="471" name="Group 1"/>
          <p:cNvGrpSpPr/>
          <p:nvPr/>
        </p:nvGrpSpPr>
        <p:grpSpPr>
          <a:xfrm>
            <a:off x="11305800" y="235800"/>
            <a:ext cx="883440" cy="376200"/>
            <a:chOff x="11305800" y="235800"/>
            <a:chExt cx="883440" cy="376200"/>
          </a:xfrm>
        </p:grpSpPr>
        <p:sp>
          <p:nvSpPr>
            <p:cNvPr id="472" name="CustomShape 2"/>
            <p:cNvSpPr/>
            <p:nvPr/>
          </p:nvSpPr>
          <p:spPr>
            <a:xfrm flipV="1" rot="5400000">
              <a:off x="11765880" y="188280"/>
              <a:ext cx="376200" cy="47016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CustomShape 3"/>
            <p:cNvSpPr/>
            <p:nvPr/>
          </p:nvSpPr>
          <p:spPr>
            <a:xfrm flipV="1" rot="5400000">
              <a:off x="11307240" y="234000"/>
              <a:ext cx="376200" cy="37908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4" name="CustomShape 4"/>
          <p:cNvSpPr/>
          <p:nvPr/>
        </p:nvSpPr>
        <p:spPr>
          <a:xfrm>
            <a:off x="824760" y="6504480"/>
            <a:ext cx="2586960" cy="2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475" name="Group 5"/>
          <p:cNvGrpSpPr/>
          <p:nvPr/>
        </p:nvGrpSpPr>
        <p:grpSpPr>
          <a:xfrm>
            <a:off x="123840" y="6464160"/>
            <a:ext cx="867960" cy="268920"/>
            <a:chOff x="123840" y="6464160"/>
            <a:chExt cx="867960" cy="268920"/>
          </a:xfrm>
        </p:grpSpPr>
        <p:sp>
          <p:nvSpPr>
            <p:cNvPr id="476" name="CustomShape 6"/>
            <p:cNvSpPr/>
            <p:nvPr/>
          </p:nvSpPr>
          <p:spPr>
            <a:xfrm rot="5400000">
              <a:off x="723600" y="6464880"/>
              <a:ext cx="268920" cy="26748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CustomShape 7"/>
            <p:cNvSpPr/>
            <p:nvPr/>
          </p:nvSpPr>
          <p:spPr>
            <a:xfrm rot="5400000">
              <a:off x="423360" y="6464880"/>
              <a:ext cx="268920" cy="26748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CustomShape 8"/>
            <p:cNvSpPr/>
            <p:nvPr/>
          </p:nvSpPr>
          <p:spPr>
            <a:xfrm rot="5400000">
              <a:off x="123120" y="6464880"/>
              <a:ext cx="268920" cy="26748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9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80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7400" cy="564480"/>
          </a:xfrm>
          <a:prstGeom prst="rect">
            <a:avLst/>
          </a:prstGeom>
          <a:ln>
            <a:noFill/>
          </a:ln>
        </p:spPr>
      </p:pic>
      <p:grpSp>
        <p:nvGrpSpPr>
          <p:cNvPr id="518" name="Group 1"/>
          <p:cNvGrpSpPr/>
          <p:nvPr/>
        </p:nvGrpSpPr>
        <p:grpSpPr>
          <a:xfrm>
            <a:off x="11305800" y="235800"/>
            <a:ext cx="883440" cy="376200"/>
            <a:chOff x="11305800" y="235800"/>
            <a:chExt cx="883440" cy="376200"/>
          </a:xfrm>
        </p:grpSpPr>
        <p:sp>
          <p:nvSpPr>
            <p:cNvPr id="519" name="CustomShape 2"/>
            <p:cNvSpPr/>
            <p:nvPr/>
          </p:nvSpPr>
          <p:spPr>
            <a:xfrm flipV="1" rot="5400000">
              <a:off x="11765880" y="188280"/>
              <a:ext cx="376200" cy="47016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CustomShape 3"/>
            <p:cNvSpPr/>
            <p:nvPr/>
          </p:nvSpPr>
          <p:spPr>
            <a:xfrm flipV="1" rot="5400000">
              <a:off x="11307240" y="234000"/>
              <a:ext cx="376200" cy="37908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21" name="CustomShape 4"/>
          <p:cNvSpPr/>
          <p:nvPr/>
        </p:nvSpPr>
        <p:spPr>
          <a:xfrm>
            <a:off x="824760" y="6504480"/>
            <a:ext cx="2586960" cy="2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522" name="Group 5"/>
          <p:cNvGrpSpPr/>
          <p:nvPr/>
        </p:nvGrpSpPr>
        <p:grpSpPr>
          <a:xfrm>
            <a:off x="123840" y="6464160"/>
            <a:ext cx="867960" cy="268920"/>
            <a:chOff x="123840" y="6464160"/>
            <a:chExt cx="867960" cy="268920"/>
          </a:xfrm>
        </p:grpSpPr>
        <p:sp>
          <p:nvSpPr>
            <p:cNvPr id="523" name="CustomShape 6"/>
            <p:cNvSpPr/>
            <p:nvPr/>
          </p:nvSpPr>
          <p:spPr>
            <a:xfrm rot="5400000">
              <a:off x="723600" y="6464880"/>
              <a:ext cx="268920" cy="26748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CustomShape 7"/>
            <p:cNvSpPr/>
            <p:nvPr/>
          </p:nvSpPr>
          <p:spPr>
            <a:xfrm rot="5400000">
              <a:off x="423360" y="6464880"/>
              <a:ext cx="268920" cy="26748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CustomShape 8"/>
            <p:cNvSpPr/>
            <p:nvPr/>
          </p:nvSpPr>
          <p:spPr>
            <a:xfrm rot="5400000">
              <a:off x="123120" y="6464880"/>
              <a:ext cx="268920" cy="26748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26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27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7400" cy="564480"/>
          </a:xfrm>
          <a:prstGeom prst="rect">
            <a:avLst/>
          </a:prstGeom>
          <a:ln>
            <a:noFill/>
          </a:ln>
        </p:spPr>
      </p:pic>
      <p:grpSp>
        <p:nvGrpSpPr>
          <p:cNvPr id="565" name="Group 1"/>
          <p:cNvGrpSpPr/>
          <p:nvPr/>
        </p:nvGrpSpPr>
        <p:grpSpPr>
          <a:xfrm>
            <a:off x="11305800" y="235800"/>
            <a:ext cx="883440" cy="376200"/>
            <a:chOff x="11305800" y="235800"/>
            <a:chExt cx="883440" cy="376200"/>
          </a:xfrm>
        </p:grpSpPr>
        <p:sp>
          <p:nvSpPr>
            <p:cNvPr id="566" name="CustomShape 2"/>
            <p:cNvSpPr/>
            <p:nvPr/>
          </p:nvSpPr>
          <p:spPr>
            <a:xfrm flipV="1" rot="5400000">
              <a:off x="11765880" y="188280"/>
              <a:ext cx="376200" cy="47016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CustomShape 3"/>
            <p:cNvSpPr/>
            <p:nvPr/>
          </p:nvSpPr>
          <p:spPr>
            <a:xfrm flipV="1" rot="5400000">
              <a:off x="11307240" y="234000"/>
              <a:ext cx="376200" cy="37908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68" name="CustomShape 4"/>
          <p:cNvSpPr/>
          <p:nvPr/>
        </p:nvSpPr>
        <p:spPr>
          <a:xfrm>
            <a:off x="824760" y="6504480"/>
            <a:ext cx="2586960" cy="2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569" name="Group 5"/>
          <p:cNvGrpSpPr/>
          <p:nvPr/>
        </p:nvGrpSpPr>
        <p:grpSpPr>
          <a:xfrm>
            <a:off x="123840" y="6464160"/>
            <a:ext cx="867960" cy="268920"/>
            <a:chOff x="123840" y="6464160"/>
            <a:chExt cx="867960" cy="268920"/>
          </a:xfrm>
        </p:grpSpPr>
        <p:sp>
          <p:nvSpPr>
            <p:cNvPr id="570" name="CustomShape 6"/>
            <p:cNvSpPr/>
            <p:nvPr/>
          </p:nvSpPr>
          <p:spPr>
            <a:xfrm rot="5400000">
              <a:off x="723600" y="6464880"/>
              <a:ext cx="268920" cy="26748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" name="CustomShape 7"/>
            <p:cNvSpPr/>
            <p:nvPr/>
          </p:nvSpPr>
          <p:spPr>
            <a:xfrm rot="5400000">
              <a:off x="423360" y="6464880"/>
              <a:ext cx="268920" cy="26748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CustomShape 8"/>
            <p:cNvSpPr/>
            <p:nvPr/>
          </p:nvSpPr>
          <p:spPr>
            <a:xfrm rot="5400000">
              <a:off x="123120" y="6464880"/>
              <a:ext cx="268920" cy="26748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3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74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7400" cy="564480"/>
          </a:xfrm>
          <a:prstGeom prst="rect">
            <a:avLst/>
          </a:prstGeom>
          <a:ln>
            <a:noFill/>
          </a:ln>
        </p:spPr>
      </p:pic>
      <p:grpSp>
        <p:nvGrpSpPr>
          <p:cNvPr id="612" name="Group 1"/>
          <p:cNvGrpSpPr/>
          <p:nvPr/>
        </p:nvGrpSpPr>
        <p:grpSpPr>
          <a:xfrm>
            <a:off x="11305800" y="235800"/>
            <a:ext cx="883440" cy="376200"/>
            <a:chOff x="11305800" y="235800"/>
            <a:chExt cx="883440" cy="376200"/>
          </a:xfrm>
        </p:grpSpPr>
        <p:sp>
          <p:nvSpPr>
            <p:cNvPr id="613" name="CustomShape 2"/>
            <p:cNvSpPr/>
            <p:nvPr/>
          </p:nvSpPr>
          <p:spPr>
            <a:xfrm flipV="1" rot="5400000">
              <a:off x="11765880" y="188280"/>
              <a:ext cx="376200" cy="47016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CustomShape 3"/>
            <p:cNvSpPr/>
            <p:nvPr/>
          </p:nvSpPr>
          <p:spPr>
            <a:xfrm flipV="1" rot="5400000">
              <a:off x="11307240" y="234000"/>
              <a:ext cx="376200" cy="37908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5" name="CustomShape 4"/>
          <p:cNvSpPr/>
          <p:nvPr/>
        </p:nvSpPr>
        <p:spPr>
          <a:xfrm>
            <a:off x="824760" y="6504480"/>
            <a:ext cx="2586960" cy="2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616" name="Group 5"/>
          <p:cNvGrpSpPr/>
          <p:nvPr/>
        </p:nvGrpSpPr>
        <p:grpSpPr>
          <a:xfrm>
            <a:off x="123840" y="6464160"/>
            <a:ext cx="867960" cy="268920"/>
            <a:chOff x="123840" y="6464160"/>
            <a:chExt cx="867960" cy="268920"/>
          </a:xfrm>
        </p:grpSpPr>
        <p:sp>
          <p:nvSpPr>
            <p:cNvPr id="617" name="CustomShape 6"/>
            <p:cNvSpPr/>
            <p:nvPr/>
          </p:nvSpPr>
          <p:spPr>
            <a:xfrm rot="5400000">
              <a:off x="723600" y="6464880"/>
              <a:ext cx="268920" cy="26748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CustomShape 7"/>
            <p:cNvSpPr/>
            <p:nvPr/>
          </p:nvSpPr>
          <p:spPr>
            <a:xfrm rot="5400000">
              <a:off x="423360" y="6464880"/>
              <a:ext cx="268920" cy="26748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CustomShape 8"/>
            <p:cNvSpPr/>
            <p:nvPr/>
          </p:nvSpPr>
          <p:spPr>
            <a:xfrm rot="5400000">
              <a:off x="123120" y="6464880"/>
              <a:ext cx="268920" cy="26748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20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1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7400" cy="564480"/>
          </a:xfrm>
          <a:prstGeom prst="rect">
            <a:avLst/>
          </a:prstGeom>
          <a:ln>
            <a:noFill/>
          </a:ln>
        </p:spPr>
      </p:pic>
      <p:grpSp>
        <p:nvGrpSpPr>
          <p:cNvPr id="48" name="Group 1"/>
          <p:cNvGrpSpPr/>
          <p:nvPr/>
        </p:nvGrpSpPr>
        <p:grpSpPr>
          <a:xfrm>
            <a:off x="11305800" y="235800"/>
            <a:ext cx="883440" cy="376200"/>
            <a:chOff x="11305800" y="235800"/>
            <a:chExt cx="883440" cy="376200"/>
          </a:xfrm>
        </p:grpSpPr>
        <p:sp>
          <p:nvSpPr>
            <p:cNvPr id="49" name="CustomShape 2"/>
            <p:cNvSpPr/>
            <p:nvPr/>
          </p:nvSpPr>
          <p:spPr>
            <a:xfrm flipV="1" rot="5400000">
              <a:off x="11765880" y="188280"/>
              <a:ext cx="376200" cy="47016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3"/>
            <p:cNvSpPr/>
            <p:nvPr/>
          </p:nvSpPr>
          <p:spPr>
            <a:xfrm flipV="1" rot="5400000">
              <a:off x="11307240" y="234000"/>
              <a:ext cx="376200" cy="37908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CustomShape 4"/>
          <p:cNvSpPr/>
          <p:nvPr/>
        </p:nvSpPr>
        <p:spPr>
          <a:xfrm>
            <a:off x="824760" y="6504480"/>
            <a:ext cx="2586960" cy="2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52" name="Group 5"/>
          <p:cNvGrpSpPr/>
          <p:nvPr/>
        </p:nvGrpSpPr>
        <p:grpSpPr>
          <a:xfrm>
            <a:off x="123840" y="6464160"/>
            <a:ext cx="867960" cy="268920"/>
            <a:chOff x="123840" y="6464160"/>
            <a:chExt cx="867960" cy="268920"/>
          </a:xfrm>
        </p:grpSpPr>
        <p:sp>
          <p:nvSpPr>
            <p:cNvPr id="53" name="CustomShape 6"/>
            <p:cNvSpPr/>
            <p:nvPr/>
          </p:nvSpPr>
          <p:spPr>
            <a:xfrm rot="5400000">
              <a:off x="723600" y="6464880"/>
              <a:ext cx="268920" cy="26748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7"/>
            <p:cNvSpPr/>
            <p:nvPr/>
          </p:nvSpPr>
          <p:spPr>
            <a:xfrm rot="5400000">
              <a:off x="423360" y="6464880"/>
              <a:ext cx="268920" cy="26748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8"/>
            <p:cNvSpPr/>
            <p:nvPr/>
          </p:nvSpPr>
          <p:spPr>
            <a:xfrm rot="5400000">
              <a:off x="123120" y="6464880"/>
              <a:ext cx="268920" cy="26748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6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7400" cy="564480"/>
          </a:xfrm>
          <a:prstGeom prst="rect">
            <a:avLst/>
          </a:prstGeom>
          <a:ln>
            <a:noFill/>
          </a:ln>
        </p:spPr>
      </p:pic>
      <p:grpSp>
        <p:nvGrpSpPr>
          <p:cNvPr id="95" name="Group 1"/>
          <p:cNvGrpSpPr/>
          <p:nvPr/>
        </p:nvGrpSpPr>
        <p:grpSpPr>
          <a:xfrm>
            <a:off x="11305800" y="235800"/>
            <a:ext cx="883440" cy="376200"/>
            <a:chOff x="11305800" y="235800"/>
            <a:chExt cx="883440" cy="376200"/>
          </a:xfrm>
        </p:grpSpPr>
        <p:sp>
          <p:nvSpPr>
            <p:cNvPr id="96" name="CustomShape 2"/>
            <p:cNvSpPr/>
            <p:nvPr/>
          </p:nvSpPr>
          <p:spPr>
            <a:xfrm flipV="1" rot="5400000">
              <a:off x="11765880" y="188280"/>
              <a:ext cx="376200" cy="47016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3"/>
            <p:cNvSpPr/>
            <p:nvPr/>
          </p:nvSpPr>
          <p:spPr>
            <a:xfrm flipV="1" rot="5400000">
              <a:off x="11307240" y="234000"/>
              <a:ext cx="376200" cy="37908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8" name="CustomShape 4"/>
          <p:cNvSpPr/>
          <p:nvPr/>
        </p:nvSpPr>
        <p:spPr>
          <a:xfrm>
            <a:off x="824760" y="6504480"/>
            <a:ext cx="2586960" cy="2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99" name="Group 5"/>
          <p:cNvGrpSpPr/>
          <p:nvPr/>
        </p:nvGrpSpPr>
        <p:grpSpPr>
          <a:xfrm>
            <a:off x="123840" y="6464160"/>
            <a:ext cx="867960" cy="268920"/>
            <a:chOff x="123840" y="6464160"/>
            <a:chExt cx="867960" cy="268920"/>
          </a:xfrm>
        </p:grpSpPr>
        <p:sp>
          <p:nvSpPr>
            <p:cNvPr id="100" name="CustomShape 6"/>
            <p:cNvSpPr/>
            <p:nvPr/>
          </p:nvSpPr>
          <p:spPr>
            <a:xfrm rot="5400000">
              <a:off x="723600" y="6464880"/>
              <a:ext cx="268920" cy="26748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7"/>
            <p:cNvSpPr/>
            <p:nvPr/>
          </p:nvSpPr>
          <p:spPr>
            <a:xfrm rot="5400000">
              <a:off x="423360" y="6464880"/>
              <a:ext cx="268920" cy="26748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8"/>
            <p:cNvSpPr/>
            <p:nvPr/>
          </p:nvSpPr>
          <p:spPr>
            <a:xfrm rot="5400000">
              <a:off x="123120" y="6464880"/>
              <a:ext cx="268920" cy="26748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3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4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7400" cy="564480"/>
          </a:xfrm>
          <a:prstGeom prst="rect">
            <a:avLst/>
          </a:prstGeom>
          <a:ln>
            <a:noFill/>
          </a:ln>
        </p:spPr>
      </p:pic>
      <p:grpSp>
        <p:nvGrpSpPr>
          <p:cNvPr id="142" name="Group 1"/>
          <p:cNvGrpSpPr/>
          <p:nvPr/>
        </p:nvGrpSpPr>
        <p:grpSpPr>
          <a:xfrm>
            <a:off x="11305800" y="235800"/>
            <a:ext cx="883440" cy="376200"/>
            <a:chOff x="11305800" y="235800"/>
            <a:chExt cx="883440" cy="376200"/>
          </a:xfrm>
        </p:grpSpPr>
        <p:sp>
          <p:nvSpPr>
            <p:cNvPr id="143" name="CustomShape 2"/>
            <p:cNvSpPr/>
            <p:nvPr/>
          </p:nvSpPr>
          <p:spPr>
            <a:xfrm flipV="1" rot="5400000">
              <a:off x="11765880" y="188280"/>
              <a:ext cx="376200" cy="47016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3"/>
            <p:cNvSpPr/>
            <p:nvPr/>
          </p:nvSpPr>
          <p:spPr>
            <a:xfrm flipV="1" rot="5400000">
              <a:off x="11307240" y="234000"/>
              <a:ext cx="376200" cy="37908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5" name="CustomShape 4"/>
          <p:cNvSpPr/>
          <p:nvPr/>
        </p:nvSpPr>
        <p:spPr>
          <a:xfrm>
            <a:off x="824760" y="6504480"/>
            <a:ext cx="2586960" cy="2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146" name="Group 5"/>
          <p:cNvGrpSpPr/>
          <p:nvPr/>
        </p:nvGrpSpPr>
        <p:grpSpPr>
          <a:xfrm>
            <a:off x="123840" y="6464160"/>
            <a:ext cx="867960" cy="268920"/>
            <a:chOff x="123840" y="6464160"/>
            <a:chExt cx="867960" cy="268920"/>
          </a:xfrm>
        </p:grpSpPr>
        <p:sp>
          <p:nvSpPr>
            <p:cNvPr id="147" name="CustomShape 6"/>
            <p:cNvSpPr/>
            <p:nvPr/>
          </p:nvSpPr>
          <p:spPr>
            <a:xfrm rot="5400000">
              <a:off x="723600" y="6464880"/>
              <a:ext cx="268920" cy="26748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7"/>
            <p:cNvSpPr/>
            <p:nvPr/>
          </p:nvSpPr>
          <p:spPr>
            <a:xfrm rot="5400000">
              <a:off x="423360" y="6464880"/>
              <a:ext cx="268920" cy="26748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8"/>
            <p:cNvSpPr/>
            <p:nvPr/>
          </p:nvSpPr>
          <p:spPr>
            <a:xfrm rot="5400000">
              <a:off x="123120" y="6464880"/>
              <a:ext cx="268920" cy="26748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0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1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7400" cy="564480"/>
          </a:xfrm>
          <a:prstGeom prst="rect">
            <a:avLst/>
          </a:prstGeom>
          <a:ln>
            <a:noFill/>
          </a:ln>
        </p:spPr>
      </p:pic>
      <p:grpSp>
        <p:nvGrpSpPr>
          <p:cNvPr id="189" name="Group 1"/>
          <p:cNvGrpSpPr/>
          <p:nvPr/>
        </p:nvGrpSpPr>
        <p:grpSpPr>
          <a:xfrm>
            <a:off x="11305800" y="235800"/>
            <a:ext cx="883440" cy="376200"/>
            <a:chOff x="11305800" y="235800"/>
            <a:chExt cx="883440" cy="376200"/>
          </a:xfrm>
        </p:grpSpPr>
        <p:sp>
          <p:nvSpPr>
            <p:cNvPr id="190" name="CustomShape 2"/>
            <p:cNvSpPr/>
            <p:nvPr/>
          </p:nvSpPr>
          <p:spPr>
            <a:xfrm flipV="1" rot="5400000">
              <a:off x="11765880" y="188280"/>
              <a:ext cx="376200" cy="47016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3"/>
            <p:cNvSpPr/>
            <p:nvPr/>
          </p:nvSpPr>
          <p:spPr>
            <a:xfrm flipV="1" rot="5400000">
              <a:off x="11307240" y="234000"/>
              <a:ext cx="376200" cy="37908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2" name="CustomShape 4"/>
          <p:cNvSpPr/>
          <p:nvPr/>
        </p:nvSpPr>
        <p:spPr>
          <a:xfrm>
            <a:off x="824760" y="6504480"/>
            <a:ext cx="2586960" cy="2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193" name="Group 5"/>
          <p:cNvGrpSpPr/>
          <p:nvPr/>
        </p:nvGrpSpPr>
        <p:grpSpPr>
          <a:xfrm>
            <a:off x="123840" y="6464160"/>
            <a:ext cx="867960" cy="268920"/>
            <a:chOff x="123840" y="6464160"/>
            <a:chExt cx="867960" cy="268920"/>
          </a:xfrm>
        </p:grpSpPr>
        <p:sp>
          <p:nvSpPr>
            <p:cNvPr id="194" name="CustomShape 6"/>
            <p:cNvSpPr/>
            <p:nvPr/>
          </p:nvSpPr>
          <p:spPr>
            <a:xfrm rot="5400000">
              <a:off x="723600" y="6464880"/>
              <a:ext cx="268920" cy="26748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7"/>
            <p:cNvSpPr/>
            <p:nvPr/>
          </p:nvSpPr>
          <p:spPr>
            <a:xfrm rot="5400000">
              <a:off x="423360" y="6464880"/>
              <a:ext cx="268920" cy="26748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8"/>
            <p:cNvSpPr/>
            <p:nvPr/>
          </p:nvSpPr>
          <p:spPr>
            <a:xfrm rot="5400000">
              <a:off x="123120" y="6464880"/>
              <a:ext cx="268920" cy="26748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7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</a:t>
            </a:r>
            <a:r>
              <a:rPr b="0" lang="en-IN" sz="4400" spc="-1" strike="noStrike">
                <a:latin typeface="Arial"/>
              </a:rPr>
              <a:t>edit the </a:t>
            </a:r>
            <a:r>
              <a:rPr b="0" lang="en-IN" sz="4400" spc="-1" strike="noStrike">
                <a:latin typeface="Arial"/>
              </a:rPr>
              <a:t>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8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7400" cy="564480"/>
          </a:xfrm>
          <a:prstGeom prst="rect">
            <a:avLst/>
          </a:prstGeom>
          <a:ln>
            <a:noFill/>
          </a:ln>
        </p:spPr>
      </p:pic>
      <p:grpSp>
        <p:nvGrpSpPr>
          <p:cNvPr id="236" name="Group 1"/>
          <p:cNvGrpSpPr/>
          <p:nvPr/>
        </p:nvGrpSpPr>
        <p:grpSpPr>
          <a:xfrm>
            <a:off x="11305800" y="235800"/>
            <a:ext cx="883440" cy="376200"/>
            <a:chOff x="11305800" y="235800"/>
            <a:chExt cx="883440" cy="376200"/>
          </a:xfrm>
        </p:grpSpPr>
        <p:sp>
          <p:nvSpPr>
            <p:cNvPr id="237" name="CustomShape 2"/>
            <p:cNvSpPr/>
            <p:nvPr/>
          </p:nvSpPr>
          <p:spPr>
            <a:xfrm flipV="1" rot="5400000">
              <a:off x="11765880" y="188280"/>
              <a:ext cx="376200" cy="47016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3"/>
            <p:cNvSpPr/>
            <p:nvPr/>
          </p:nvSpPr>
          <p:spPr>
            <a:xfrm flipV="1" rot="5400000">
              <a:off x="11307240" y="234000"/>
              <a:ext cx="376200" cy="37908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9" name="CustomShape 4"/>
          <p:cNvSpPr/>
          <p:nvPr/>
        </p:nvSpPr>
        <p:spPr>
          <a:xfrm>
            <a:off x="824760" y="6504480"/>
            <a:ext cx="2586960" cy="2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240" name="Group 5"/>
          <p:cNvGrpSpPr/>
          <p:nvPr/>
        </p:nvGrpSpPr>
        <p:grpSpPr>
          <a:xfrm>
            <a:off x="123840" y="6464160"/>
            <a:ext cx="867960" cy="268920"/>
            <a:chOff x="123840" y="6464160"/>
            <a:chExt cx="867960" cy="268920"/>
          </a:xfrm>
        </p:grpSpPr>
        <p:sp>
          <p:nvSpPr>
            <p:cNvPr id="241" name="CustomShape 6"/>
            <p:cNvSpPr/>
            <p:nvPr/>
          </p:nvSpPr>
          <p:spPr>
            <a:xfrm rot="5400000">
              <a:off x="723600" y="6464880"/>
              <a:ext cx="268920" cy="26748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7"/>
            <p:cNvSpPr/>
            <p:nvPr/>
          </p:nvSpPr>
          <p:spPr>
            <a:xfrm rot="5400000">
              <a:off x="423360" y="6464880"/>
              <a:ext cx="268920" cy="26748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8"/>
            <p:cNvSpPr/>
            <p:nvPr/>
          </p:nvSpPr>
          <p:spPr>
            <a:xfrm rot="5400000">
              <a:off x="123120" y="6464880"/>
              <a:ext cx="268920" cy="26748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4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45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7400" cy="564480"/>
          </a:xfrm>
          <a:prstGeom prst="rect">
            <a:avLst/>
          </a:prstGeom>
          <a:ln>
            <a:noFill/>
          </a:ln>
        </p:spPr>
      </p:pic>
      <p:grpSp>
        <p:nvGrpSpPr>
          <p:cNvPr id="283" name="Group 1"/>
          <p:cNvGrpSpPr/>
          <p:nvPr/>
        </p:nvGrpSpPr>
        <p:grpSpPr>
          <a:xfrm>
            <a:off x="11305800" y="235800"/>
            <a:ext cx="883440" cy="376200"/>
            <a:chOff x="11305800" y="235800"/>
            <a:chExt cx="883440" cy="376200"/>
          </a:xfrm>
        </p:grpSpPr>
        <p:sp>
          <p:nvSpPr>
            <p:cNvPr id="284" name="CustomShape 2"/>
            <p:cNvSpPr/>
            <p:nvPr/>
          </p:nvSpPr>
          <p:spPr>
            <a:xfrm flipV="1" rot="5400000">
              <a:off x="11765880" y="188280"/>
              <a:ext cx="376200" cy="47016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3"/>
            <p:cNvSpPr/>
            <p:nvPr/>
          </p:nvSpPr>
          <p:spPr>
            <a:xfrm flipV="1" rot="5400000">
              <a:off x="11307240" y="234000"/>
              <a:ext cx="376200" cy="37908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6" name="CustomShape 4"/>
          <p:cNvSpPr/>
          <p:nvPr/>
        </p:nvSpPr>
        <p:spPr>
          <a:xfrm>
            <a:off x="824760" y="6504480"/>
            <a:ext cx="2586960" cy="2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287" name="Group 5"/>
          <p:cNvGrpSpPr/>
          <p:nvPr/>
        </p:nvGrpSpPr>
        <p:grpSpPr>
          <a:xfrm>
            <a:off x="123840" y="6464160"/>
            <a:ext cx="867960" cy="268920"/>
            <a:chOff x="123840" y="6464160"/>
            <a:chExt cx="867960" cy="268920"/>
          </a:xfrm>
        </p:grpSpPr>
        <p:sp>
          <p:nvSpPr>
            <p:cNvPr id="288" name="CustomShape 6"/>
            <p:cNvSpPr/>
            <p:nvPr/>
          </p:nvSpPr>
          <p:spPr>
            <a:xfrm rot="5400000">
              <a:off x="723600" y="6464880"/>
              <a:ext cx="268920" cy="26748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7"/>
            <p:cNvSpPr/>
            <p:nvPr/>
          </p:nvSpPr>
          <p:spPr>
            <a:xfrm rot="5400000">
              <a:off x="423360" y="6464880"/>
              <a:ext cx="268920" cy="26748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8"/>
            <p:cNvSpPr/>
            <p:nvPr/>
          </p:nvSpPr>
          <p:spPr>
            <a:xfrm rot="5400000">
              <a:off x="123120" y="6464880"/>
              <a:ext cx="268920" cy="26748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1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92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7400" cy="564480"/>
          </a:xfrm>
          <a:prstGeom prst="rect">
            <a:avLst/>
          </a:prstGeom>
          <a:ln>
            <a:noFill/>
          </a:ln>
        </p:spPr>
      </p:pic>
      <p:grpSp>
        <p:nvGrpSpPr>
          <p:cNvPr id="330" name="Group 1"/>
          <p:cNvGrpSpPr/>
          <p:nvPr/>
        </p:nvGrpSpPr>
        <p:grpSpPr>
          <a:xfrm>
            <a:off x="11305800" y="235800"/>
            <a:ext cx="883440" cy="376200"/>
            <a:chOff x="11305800" y="235800"/>
            <a:chExt cx="883440" cy="376200"/>
          </a:xfrm>
        </p:grpSpPr>
        <p:sp>
          <p:nvSpPr>
            <p:cNvPr id="331" name="CustomShape 2"/>
            <p:cNvSpPr/>
            <p:nvPr/>
          </p:nvSpPr>
          <p:spPr>
            <a:xfrm flipV="1" rot="5400000">
              <a:off x="11765880" y="188280"/>
              <a:ext cx="376200" cy="47016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3"/>
            <p:cNvSpPr/>
            <p:nvPr/>
          </p:nvSpPr>
          <p:spPr>
            <a:xfrm flipV="1" rot="5400000">
              <a:off x="11307240" y="234000"/>
              <a:ext cx="376200" cy="37908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3" name="CustomShape 4"/>
          <p:cNvSpPr/>
          <p:nvPr/>
        </p:nvSpPr>
        <p:spPr>
          <a:xfrm>
            <a:off x="824760" y="6504480"/>
            <a:ext cx="2586960" cy="2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334" name="Group 5"/>
          <p:cNvGrpSpPr/>
          <p:nvPr/>
        </p:nvGrpSpPr>
        <p:grpSpPr>
          <a:xfrm>
            <a:off x="123840" y="6464160"/>
            <a:ext cx="867960" cy="268920"/>
            <a:chOff x="123840" y="6464160"/>
            <a:chExt cx="867960" cy="268920"/>
          </a:xfrm>
        </p:grpSpPr>
        <p:sp>
          <p:nvSpPr>
            <p:cNvPr id="335" name="CustomShape 6"/>
            <p:cNvSpPr/>
            <p:nvPr/>
          </p:nvSpPr>
          <p:spPr>
            <a:xfrm rot="5400000">
              <a:off x="723600" y="6464880"/>
              <a:ext cx="268920" cy="26748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7"/>
            <p:cNvSpPr/>
            <p:nvPr/>
          </p:nvSpPr>
          <p:spPr>
            <a:xfrm rot="5400000">
              <a:off x="423360" y="6464880"/>
              <a:ext cx="268920" cy="26748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8"/>
            <p:cNvSpPr/>
            <p:nvPr/>
          </p:nvSpPr>
          <p:spPr>
            <a:xfrm rot="5400000">
              <a:off x="123120" y="6464880"/>
              <a:ext cx="268920" cy="26748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8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39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Picture 15" descr=""/>
          <p:cNvPicPr/>
          <p:nvPr/>
        </p:nvPicPr>
        <p:blipFill>
          <a:blip r:embed="rId2"/>
          <a:stretch/>
        </p:blipFill>
        <p:spPr>
          <a:xfrm>
            <a:off x="10737360" y="6336720"/>
            <a:ext cx="1427400" cy="564480"/>
          </a:xfrm>
          <a:prstGeom prst="rect">
            <a:avLst/>
          </a:prstGeom>
          <a:ln>
            <a:noFill/>
          </a:ln>
        </p:spPr>
      </p:pic>
      <p:grpSp>
        <p:nvGrpSpPr>
          <p:cNvPr id="377" name="Group 1"/>
          <p:cNvGrpSpPr/>
          <p:nvPr/>
        </p:nvGrpSpPr>
        <p:grpSpPr>
          <a:xfrm>
            <a:off x="11305800" y="235800"/>
            <a:ext cx="883440" cy="376200"/>
            <a:chOff x="11305800" y="235800"/>
            <a:chExt cx="883440" cy="376200"/>
          </a:xfrm>
        </p:grpSpPr>
        <p:sp>
          <p:nvSpPr>
            <p:cNvPr id="378" name="CustomShape 2"/>
            <p:cNvSpPr/>
            <p:nvPr/>
          </p:nvSpPr>
          <p:spPr>
            <a:xfrm flipV="1" rot="5400000">
              <a:off x="11765880" y="188280"/>
              <a:ext cx="376200" cy="470160"/>
            </a:xfrm>
            <a:custGeom>
              <a:avLst/>
              <a:gdLst/>
              <a:ahLst/>
              <a:rect l="l" t="t" r="r" b="b"/>
              <a:pathLst>
                <a:path w="786" h="973">
                  <a:moveTo>
                    <a:pt x="393" y="0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ubicBezTo>
                    <a:pt x="786" y="973"/>
                    <a:pt x="786" y="973"/>
                    <a:pt x="786" y="973"/>
                  </a:cubicBezTo>
                  <a:cubicBezTo>
                    <a:pt x="0" y="973"/>
                    <a:pt x="0" y="973"/>
                    <a:pt x="0" y="97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176"/>
                    <a:pt x="176" y="0"/>
                    <a:pt x="393" y="0"/>
                  </a:cubicBezTo>
                  <a:close/>
                </a:path>
              </a:pathLst>
            </a:cu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CustomShape 3"/>
            <p:cNvSpPr/>
            <p:nvPr/>
          </p:nvSpPr>
          <p:spPr>
            <a:xfrm flipV="1" rot="5400000">
              <a:off x="11307240" y="234000"/>
              <a:ext cx="376200" cy="37908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0" name="CustomShape 4"/>
          <p:cNvSpPr/>
          <p:nvPr/>
        </p:nvSpPr>
        <p:spPr>
          <a:xfrm>
            <a:off x="824760" y="6504480"/>
            <a:ext cx="2586960" cy="2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latin typeface="Gill Sans MT"/>
                <a:ea typeface="Lato Light"/>
              </a:rPr>
              <a:t>© Evoke Technologies </a:t>
            </a:r>
            <a:r>
              <a:rPr b="0" lang="en-IN" sz="900" spc="-1" strike="noStrike">
                <a:solidFill>
                  <a:srgbClr val="f26222"/>
                </a:solidFill>
                <a:latin typeface="Gill Sans MT"/>
                <a:ea typeface="Lato Light"/>
              </a:rPr>
              <a:t>All Rights Reserved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381" name="Group 5"/>
          <p:cNvGrpSpPr/>
          <p:nvPr/>
        </p:nvGrpSpPr>
        <p:grpSpPr>
          <a:xfrm>
            <a:off x="123840" y="6464160"/>
            <a:ext cx="867960" cy="268920"/>
            <a:chOff x="123840" y="6464160"/>
            <a:chExt cx="867960" cy="268920"/>
          </a:xfrm>
        </p:grpSpPr>
        <p:sp>
          <p:nvSpPr>
            <p:cNvPr id="382" name="CustomShape 6"/>
            <p:cNvSpPr/>
            <p:nvPr/>
          </p:nvSpPr>
          <p:spPr>
            <a:xfrm rot="5400000">
              <a:off x="723600" y="6464880"/>
              <a:ext cx="268920" cy="267480"/>
            </a:xfrm>
            <a:prstGeom prst="ellipse">
              <a:avLst/>
            </a:prstGeom>
            <a:solidFill>
              <a:srgbClr val="062f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CustomShape 7"/>
            <p:cNvSpPr/>
            <p:nvPr/>
          </p:nvSpPr>
          <p:spPr>
            <a:xfrm rot="5400000">
              <a:off x="423360" y="6464880"/>
              <a:ext cx="268920" cy="26748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CustomShape 8"/>
            <p:cNvSpPr/>
            <p:nvPr/>
          </p:nvSpPr>
          <p:spPr>
            <a:xfrm rot="5400000">
              <a:off x="123120" y="6464880"/>
              <a:ext cx="268920" cy="267480"/>
            </a:xfrm>
            <a:prstGeom prst="ellipse">
              <a:avLst/>
            </a:prstGeom>
            <a:solidFill>
              <a:srgbClr val="f2622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5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86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jpe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2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github.com/mbzama/docker-training/" TargetMode="External"/><Relationship Id="rId2" Type="http://schemas.openxmlformats.org/officeDocument/2006/relationships/slideLayout" Target="../slideLayouts/slideLayout14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1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6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7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CustomShape 1"/>
          <p:cNvSpPr/>
          <p:nvPr/>
        </p:nvSpPr>
        <p:spPr>
          <a:xfrm>
            <a:off x="6248880" y="2962800"/>
            <a:ext cx="5881320" cy="106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</a:pPr>
            <a:r>
              <a:rPr b="1" lang="en-IN" sz="2800" spc="-1" strike="noStrike">
                <a:solidFill>
                  <a:srgbClr val="595959"/>
                </a:solidFill>
                <a:latin typeface="Gill Sans MT"/>
                <a:ea typeface="DejaVu Sans"/>
              </a:rPr>
              <a:t>Docker Workshop – 1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665" name="Picture 1" descr=""/>
          <p:cNvPicPr/>
          <p:nvPr/>
        </p:nvPicPr>
        <p:blipFill>
          <a:blip r:embed="rId1"/>
          <a:stretch/>
        </p:blipFill>
        <p:spPr>
          <a:xfrm>
            <a:off x="7788240" y="1156680"/>
            <a:ext cx="2811960" cy="911880"/>
          </a:xfrm>
          <a:prstGeom prst="rect">
            <a:avLst/>
          </a:prstGeom>
          <a:ln>
            <a:noFill/>
          </a:ln>
        </p:spPr>
      </p:pic>
      <p:pic>
        <p:nvPicPr>
          <p:cNvPr id="666" name="Picture Placeholder 3" descr=""/>
          <p:cNvPicPr/>
          <p:nvPr/>
        </p:nvPicPr>
        <p:blipFill>
          <a:blip r:embed="rId2"/>
          <a:stretch/>
        </p:blipFill>
        <p:spPr>
          <a:xfrm>
            <a:off x="0" y="0"/>
            <a:ext cx="6189120" cy="6855480"/>
          </a:xfrm>
          <a:prstGeom prst="rect">
            <a:avLst/>
          </a:prstGeom>
          <a:ln w="44280">
            <a:noFill/>
          </a:ln>
        </p:spPr>
      </p:pic>
      <p:sp>
        <p:nvSpPr>
          <p:cNvPr id="667" name="CustomShape 2"/>
          <p:cNvSpPr/>
          <p:nvPr/>
        </p:nvSpPr>
        <p:spPr>
          <a:xfrm>
            <a:off x="6027120" y="0"/>
            <a:ext cx="178560" cy="6855480"/>
          </a:xfrm>
          <a:prstGeom prst="rect">
            <a:avLst/>
          </a:prstGeom>
          <a:solidFill>
            <a:srgbClr val="f26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68" name="Picture Placeholder 2" descr=""/>
          <p:cNvPicPr/>
          <p:nvPr/>
        </p:nvPicPr>
        <p:blipFill>
          <a:blip r:embed="rId3"/>
          <a:srcRect l="29863" t="0" r="10599" b="0"/>
          <a:stretch/>
        </p:blipFill>
        <p:spPr>
          <a:xfrm>
            <a:off x="0" y="0"/>
            <a:ext cx="6130800" cy="6864480"/>
          </a:xfrm>
          <a:prstGeom prst="rect">
            <a:avLst/>
          </a:prstGeom>
          <a:ln w="44280">
            <a:noFill/>
          </a:ln>
        </p:spPr>
      </p:pic>
      <p:sp>
        <p:nvSpPr>
          <p:cNvPr id="669" name="CustomShape 3"/>
          <p:cNvSpPr/>
          <p:nvPr/>
        </p:nvSpPr>
        <p:spPr>
          <a:xfrm>
            <a:off x="9999000" y="3502440"/>
            <a:ext cx="2396880" cy="2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</a:pPr>
            <a:r>
              <a:rPr b="1" lang="en-IN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By Zama</a:t>
            </a:r>
            <a:endParaRPr b="0" lang="en-IN" sz="2000" spc="-1" strike="noStrike">
              <a:latin typeface="Arial"/>
            </a:endParaRPr>
          </a:p>
        </p:txBody>
      </p:sp>
    </p:spTree>
  </p:cSld>
  <p:transition spd="slow">
    <p:wipe dir="r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609480" y="273600"/>
            <a:ext cx="10970280" cy="9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Hands-on: Download docker image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701" name="" descr=""/>
          <p:cNvPicPr/>
          <p:nvPr/>
        </p:nvPicPr>
        <p:blipFill>
          <a:blip r:embed="rId1"/>
          <a:stretch/>
        </p:blipFill>
        <p:spPr>
          <a:xfrm>
            <a:off x="580320" y="1223280"/>
            <a:ext cx="9642600" cy="511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CustomShape 1"/>
          <p:cNvSpPr/>
          <p:nvPr/>
        </p:nvSpPr>
        <p:spPr>
          <a:xfrm>
            <a:off x="609480" y="273600"/>
            <a:ext cx="10970280" cy="9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Hands-on: Upload docker image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703" name="" descr=""/>
          <p:cNvPicPr/>
          <p:nvPr/>
        </p:nvPicPr>
        <p:blipFill>
          <a:blip r:embed="rId1"/>
          <a:stretch/>
        </p:blipFill>
        <p:spPr>
          <a:xfrm>
            <a:off x="487440" y="1440000"/>
            <a:ext cx="10671120" cy="464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CustomShape 1"/>
          <p:cNvSpPr/>
          <p:nvPr/>
        </p:nvSpPr>
        <p:spPr>
          <a:xfrm>
            <a:off x="609480" y="273600"/>
            <a:ext cx="10970280" cy="9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Resources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05" name="CustomShape 2"/>
          <p:cNvSpPr/>
          <p:nvPr/>
        </p:nvSpPr>
        <p:spPr>
          <a:xfrm>
            <a:off x="504000" y="1440000"/>
            <a:ext cx="11159280" cy="45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Instructions and source code for the hands-on is available at this location: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 u="sng">
                <a:solidFill>
                  <a:srgbClr val="f8b004"/>
                </a:solidFill>
                <a:uFillTx/>
                <a:latin typeface="Arial"/>
                <a:ea typeface="DejaVu Sans"/>
                <a:hlinkClick r:id="rId1"/>
              </a:rPr>
              <a:t>https://github.com/mbzama/docker-training/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CustomShape 1"/>
          <p:cNvSpPr/>
          <p:nvPr/>
        </p:nvSpPr>
        <p:spPr>
          <a:xfrm>
            <a:off x="3890160" y="2922120"/>
            <a:ext cx="4408920" cy="101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</a:pPr>
            <a:r>
              <a:rPr b="1" lang="en-IN" sz="6000" spc="80" strike="noStrike">
                <a:solidFill>
                  <a:srgbClr val="4d5863"/>
                </a:solidFill>
                <a:latin typeface="Gill Sans MT"/>
                <a:ea typeface="Lato"/>
              </a:rPr>
              <a:t>Thank </a:t>
            </a:r>
            <a:r>
              <a:rPr b="1" lang="en-IN" sz="6000" spc="80" strike="noStrike">
                <a:solidFill>
                  <a:srgbClr val="f26222"/>
                </a:solidFill>
                <a:latin typeface="Gill Sans MT"/>
                <a:ea typeface="Lato"/>
              </a:rPr>
              <a:t>You</a:t>
            </a:r>
            <a:endParaRPr b="0" lang="en-IN" sz="6000" spc="-1" strike="noStrike">
              <a:latin typeface="Arial"/>
            </a:endParaRPr>
          </a:p>
        </p:txBody>
      </p:sp>
    </p:spTree>
  </p:cSld>
  <p:transition spd="slow">
    <p:wipe dir="r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CustomShape 1"/>
          <p:cNvSpPr/>
          <p:nvPr/>
        </p:nvSpPr>
        <p:spPr>
          <a:xfrm>
            <a:off x="609480" y="273600"/>
            <a:ext cx="10970280" cy="102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Agenda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71" name="CustomShape 2"/>
          <p:cNvSpPr/>
          <p:nvPr/>
        </p:nvSpPr>
        <p:spPr>
          <a:xfrm>
            <a:off x="477360" y="1368000"/>
            <a:ext cx="10970640" cy="444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4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What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 is Docker</a:t>
            </a:r>
            <a:endParaRPr b="0" lang="en-IN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Docker </a:t>
            </a:r>
            <a:r>
              <a:rPr b="1" i="1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vs 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Virtual Machine</a:t>
            </a:r>
            <a:endParaRPr b="0" lang="en-IN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Core concepts</a:t>
            </a:r>
            <a:endParaRPr b="0" lang="en-IN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Hands-on</a:t>
            </a:r>
            <a:endParaRPr b="0" lang="en-IN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Dockerize a simple runnable jar</a:t>
            </a:r>
            <a:endParaRPr b="0" lang="en-IN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Dockerize spring boot app</a:t>
            </a:r>
            <a:endParaRPr b="0" lang="en-IN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Setup docker hub (public docker registry) account</a:t>
            </a:r>
            <a:endParaRPr b="0" lang="en-IN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Upload docker image from local to docker hub</a:t>
            </a:r>
            <a:endParaRPr b="0" lang="en-IN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endParaRPr b="0" lang="en-IN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endParaRPr b="0" lang="en-IN" sz="2600" spc="-1" strike="noStrike">
              <a:latin typeface="Arial"/>
            </a:endParaRPr>
          </a:p>
        </p:txBody>
      </p:sp>
      <p:sp>
        <p:nvSpPr>
          <p:cNvPr id="672" name="CustomShape 3"/>
          <p:cNvSpPr/>
          <p:nvPr/>
        </p:nvSpPr>
        <p:spPr>
          <a:xfrm>
            <a:off x="810360" y="4381200"/>
            <a:ext cx="6170760" cy="18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CustomShape 1"/>
          <p:cNvSpPr/>
          <p:nvPr/>
        </p:nvSpPr>
        <p:spPr>
          <a:xfrm>
            <a:off x="609480" y="273600"/>
            <a:ext cx="1097028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Definition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74" name="CustomShape 2"/>
          <p:cNvSpPr/>
          <p:nvPr/>
        </p:nvSpPr>
        <p:spPr>
          <a:xfrm>
            <a:off x="893520" y="1870200"/>
            <a:ext cx="6170760" cy="163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an open-source project that automates the deployment of software applications inside </a:t>
            </a:r>
            <a:r>
              <a:rPr b="1" i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containers</a:t>
            </a:r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 by providing an additional layer of abstraction and automation of </a:t>
            </a:r>
            <a:r>
              <a:rPr b="1" i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OS-level virtualization</a:t>
            </a:r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 on Linux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75" name="CustomShape 3"/>
          <p:cNvSpPr/>
          <p:nvPr/>
        </p:nvSpPr>
        <p:spPr>
          <a:xfrm>
            <a:off x="456480" y="1487520"/>
            <a:ext cx="6116400" cy="30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 fontScale="14000"/>
          </a:bodyPr>
          <a:p>
            <a:pPr>
              <a:lnSpc>
                <a:spcPct val="90000"/>
              </a:lnSpc>
            </a:pPr>
            <a:r>
              <a:rPr b="1" i="1" lang="en-IN" sz="4400" spc="-1" strike="noStrike">
                <a:solidFill>
                  <a:srgbClr val="199dc3"/>
                </a:solidFill>
                <a:latin typeface="Arial"/>
                <a:ea typeface="Arial"/>
              </a:rPr>
              <a:t>According to Wikipedia: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76" name="CustomShape 4"/>
          <p:cNvSpPr/>
          <p:nvPr/>
        </p:nvSpPr>
        <p:spPr>
          <a:xfrm>
            <a:off x="429120" y="3818880"/>
            <a:ext cx="3231360" cy="2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 fontScale="13000"/>
          </a:bodyPr>
          <a:p>
            <a:pPr>
              <a:lnSpc>
                <a:spcPct val="90000"/>
              </a:lnSpc>
            </a:pPr>
            <a:r>
              <a:rPr b="1" i="1" lang="en-IN" sz="4400" spc="-1" strike="noStrike">
                <a:solidFill>
                  <a:srgbClr val="199dc3"/>
                </a:solidFill>
                <a:latin typeface="Arial"/>
                <a:ea typeface="Arial"/>
              </a:rPr>
              <a:t>Simplified version: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77" name="CustomShape 5"/>
          <p:cNvSpPr/>
          <p:nvPr/>
        </p:nvSpPr>
        <p:spPr>
          <a:xfrm>
            <a:off x="811440" y="4165200"/>
            <a:ext cx="6170760" cy="108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Docker is a tool that allows developers, sys-admins etc. to easily deploy their applications in a sandbox (called containers) to run on the host operating system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678" name="Shape 251" descr=""/>
          <p:cNvPicPr/>
          <p:nvPr/>
        </p:nvPicPr>
        <p:blipFill>
          <a:blip r:embed="rId1"/>
          <a:stretch/>
        </p:blipFill>
        <p:spPr>
          <a:xfrm>
            <a:off x="7560000" y="1872000"/>
            <a:ext cx="4318200" cy="359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475920" y="144000"/>
            <a:ext cx="1097028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Virtual Machine vs Docker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80" name="CustomShape 2"/>
          <p:cNvSpPr/>
          <p:nvPr/>
        </p:nvSpPr>
        <p:spPr>
          <a:xfrm>
            <a:off x="1568880" y="4926240"/>
            <a:ext cx="375732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81" name="Shape 251" descr=""/>
          <p:cNvPicPr/>
          <p:nvPr/>
        </p:nvPicPr>
        <p:blipFill>
          <a:blip r:embed="rId1"/>
          <a:stretch/>
        </p:blipFill>
        <p:spPr>
          <a:xfrm>
            <a:off x="5299200" y="1368000"/>
            <a:ext cx="3526200" cy="3022200"/>
          </a:xfrm>
          <a:prstGeom prst="rect">
            <a:avLst/>
          </a:prstGeom>
          <a:ln>
            <a:noFill/>
          </a:ln>
        </p:spPr>
      </p:pic>
      <p:pic>
        <p:nvPicPr>
          <p:cNvPr id="682" name="Shape 250" descr=""/>
          <p:cNvPicPr/>
          <p:nvPr/>
        </p:nvPicPr>
        <p:blipFill>
          <a:blip r:embed="rId2"/>
          <a:stretch/>
        </p:blipFill>
        <p:spPr>
          <a:xfrm>
            <a:off x="531000" y="1404000"/>
            <a:ext cx="2779200" cy="3026160"/>
          </a:xfrm>
          <a:prstGeom prst="rect">
            <a:avLst/>
          </a:prstGeom>
          <a:ln>
            <a:noFill/>
          </a:ln>
        </p:spPr>
      </p:pic>
      <p:sp>
        <p:nvSpPr>
          <p:cNvPr id="683" name="CustomShape 3"/>
          <p:cNvSpPr/>
          <p:nvPr/>
        </p:nvSpPr>
        <p:spPr>
          <a:xfrm>
            <a:off x="434520" y="4752000"/>
            <a:ext cx="4099680" cy="15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1400" spc="-1" strike="noStrike" u="sng">
                <a:solidFill>
                  <a:srgbClr val="5f5f5f"/>
                </a:solidFill>
                <a:uFillTx/>
                <a:latin typeface="Calibri"/>
                <a:ea typeface="DejaVu Sans"/>
              </a:rPr>
              <a:t>Virtual Machines</a:t>
            </a:r>
            <a:endParaRPr b="0" lang="en-IN" sz="14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5f5f5f"/>
                </a:solidFill>
                <a:latin typeface="Calibri"/>
                <a:ea typeface="DejaVu Sans"/>
              </a:rPr>
              <a:t>Each virtual machine (VM) includes the app, the necessary binaries and libraries and an </a:t>
            </a:r>
            <a:r>
              <a:rPr b="1" lang="en-IN" sz="1400" spc="-1" strike="noStrike" u="sng">
                <a:solidFill>
                  <a:srgbClr val="5f5f5f"/>
                </a:solidFill>
                <a:uFillTx/>
                <a:latin typeface="Calibri"/>
                <a:ea typeface="DejaVu Sans"/>
              </a:rPr>
              <a:t>entire guest operating system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84" name="CustomShape 4"/>
          <p:cNvSpPr/>
          <p:nvPr/>
        </p:nvSpPr>
        <p:spPr>
          <a:xfrm>
            <a:off x="5227920" y="4709880"/>
            <a:ext cx="6938280" cy="14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1400" spc="-1" strike="noStrike" u="sng">
                <a:solidFill>
                  <a:srgbClr val="5f5f5f"/>
                </a:solidFill>
                <a:uFillTx/>
                <a:latin typeface="Calibri"/>
                <a:ea typeface="DejaVu Sans"/>
              </a:rPr>
              <a:t>Containers</a:t>
            </a:r>
            <a:endParaRPr b="0" lang="en-IN" sz="14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5f5f5f"/>
                </a:solidFill>
                <a:latin typeface="Calibri"/>
                <a:ea typeface="DejaVu Sans"/>
              </a:rPr>
              <a:t>Containers include the app &amp; all of its dependencies, but </a:t>
            </a:r>
            <a:r>
              <a:rPr b="1" lang="en-IN" sz="1400" spc="-1" strike="noStrike" u="sng">
                <a:solidFill>
                  <a:srgbClr val="5f5f5f"/>
                </a:solidFill>
                <a:uFillTx/>
                <a:latin typeface="Calibri"/>
                <a:ea typeface="DejaVu Sans"/>
              </a:rPr>
              <a:t>share the kernel </a:t>
            </a:r>
            <a:r>
              <a:rPr b="0" lang="en-IN" sz="1400" spc="-1" strike="noStrike">
                <a:solidFill>
                  <a:srgbClr val="5f5f5f"/>
                </a:solidFill>
                <a:latin typeface="Calibri"/>
                <a:ea typeface="DejaVu Sans"/>
              </a:rPr>
              <a:t>with other containers</a:t>
            </a:r>
            <a:endParaRPr b="0" lang="en-IN" sz="14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5f5f5f"/>
                </a:solidFill>
                <a:latin typeface="Calibri"/>
                <a:ea typeface="DejaVu Sans"/>
              </a:rPr>
              <a:t>Run as an isolated process in userspace on the host OS</a:t>
            </a:r>
            <a:endParaRPr b="0" lang="en-IN" sz="14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 u="sng">
                <a:solidFill>
                  <a:srgbClr val="5f5f5f"/>
                </a:solidFill>
                <a:uFillTx/>
                <a:latin typeface="Calibri"/>
                <a:ea typeface="DejaVu Sans"/>
              </a:rPr>
              <a:t>Not</a:t>
            </a:r>
            <a:r>
              <a:rPr b="0" lang="en-IN" sz="1400" spc="-1" strike="noStrike">
                <a:solidFill>
                  <a:srgbClr val="5f5f5f"/>
                </a:solidFill>
                <a:latin typeface="Calibri"/>
                <a:ea typeface="DejaVu Sans"/>
              </a:rPr>
              <a:t> tied to any specific infrastructure – containers run on any computer, infrastructure and cloud.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CustomShape 1"/>
          <p:cNvSpPr/>
          <p:nvPr/>
        </p:nvSpPr>
        <p:spPr>
          <a:xfrm>
            <a:off x="547920" y="216000"/>
            <a:ext cx="1097028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Core Concepts: Architecture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86" name="CustomShape 2"/>
          <p:cNvSpPr/>
          <p:nvPr/>
        </p:nvSpPr>
        <p:spPr>
          <a:xfrm>
            <a:off x="810360" y="4381200"/>
            <a:ext cx="6170760" cy="18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87" name="" descr=""/>
          <p:cNvPicPr/>
          <p:nvPr/>
        </p:nvPicPr>
        <p:blipFill>
          <a:blip r:embed="rId1"/>
          <a:stretch/>
        </p:blipFill>
        <p:spPr>
          <a:xfrm>
            <a:off x="432000" y="1145880"/>
            <a:ext cx="9790200" cy="526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CustomShape 1"/>
          <p:cNvSpPr/>
          <p:nvPr/>
        </p:nvSpPr>
        <p:spPr>
          <a:xfrm>
            <a:off x="547920" y="216000"/>
            <a:ext cx="1097028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Core Concepts: Image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89" name="CustomShape 2"/>
          <p:cNvSpPr/>
          <p:nvPr/>
        </p:nvSpPr>
        <p:spPr>
          <a:xfrm>
            <a:off x="810360" y="4381200"/>
            <a:ext cx="6170760" cy="18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CustomShape 3"/>
          <p:cNvSpPr/>
          <p:nvPr/>
        </p:nvSpPr>
        <p:spPr>
          <a:xfrm>
            <a:off x="1080000" y="3096000"/>
            <a:ext cx="2446200" cy="12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ubuntu:15.04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COPY . /app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RUN make /app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CMD python /app/app.py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691" name="" descr=""/>
          <p:cNvPicPr/>
          <p:nvPr/>
        </p:nvPicPr>
        <p:blipFill>
          <a:blip r:embed="rId1"/>
          <a:stretch/>
        </p:blipFill>
        <p:spPr>
          <a:xfrm>
            <a:off x="5270040" y="1656000"/>
            <a:ext cx="5528160" cy="4533480"/>
          </a:xfrm>
          <a:prstGeom prst="rect">
            <a:avLst/>
          </a:prstGeom>
          <a:ln>
            <a:noFill/>
          </a:ln>
        </p:spPr>
      </p:pic>
      <p:sp>
        <p:nvSpPr>
          <p:cNvPr id="692" name="CustomShape 4"/>
          <p:cNvSpPr/>
          <p:nvPr/>
        </p:nvSpPr>
        <p:spPr>
          <a:xfrm>
            <a:off x="659880" y="2736000"/>
            <a:ext cx="186012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Dockerfile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93" name="CustomShape 5"/>
          <p:cNvSpPr/>
          <p:nvPr/>
        </p:nvSpPr>
        <p:spPr>
          <a:xfrm>
            <a:off x="3672000" y="3024000"/>
            <a:ext cx="1078200" cy="574200"/>
          </a:xfrm>
          <a:custGeom>
            <a:avLst/>
            <a:gdLst/>
            <a:ahLst/>
            <a:rect l="l" t="t" r="r" b="b"/>
            <a:pathLst>
              <a:path w="3002" h="1601">
                <a:moveTo>
                  <a:pt x="0" y="400"/>
                </a:moveTo>
                <a:lnTo>
                  <a:pt x="2250" y="400"/>
                </a:lnTo>
                <a:lnTo>
                  <a:pt x="2250" y="0"/>
                </a:lnTo>
                <a:lnTo>
                  <a:pt x="3001" y="800"/>
                </a:lnTo>
                <a:lnTo>
                  <a:pt x="2250" y="1600"/>
                </a:lnTo>
                <a:lnTo>
                  <a:pt x="2250" y="1200"/>
                </a:lnTo>
                <a:lnTo>
                  <a:pt x="0" y="1200"/>
                </a:lnTo>
                <a:lnTo>
                  <a:pt x="0" y="4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CustomShape 1"/>
          <p:cNvSpPr/>
          <p:nvPr/>
        </p:nvSpPr>
        <p:spPr>
          <a:xfrm>
            <a:off x="609480" y="273600"/>
            <a:ext cx="10970280" cy="9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Core concepts: Container Life-cycle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95" name="CustomShape 2"/>
          <p:cNvSpPr/>
          <p:nvPr/>
        </p:nvSpPr>
        <p:spPr>
          <a:xfrm>
            <a:off x="609480" y="1604520"/>
            <a:ext cx="8676720" cy="368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Conception: BUILD an Image from a Dockerfile 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Birth: RUN (create and start) a container 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Sleep: STOP a running container 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Wake: START a stopped container 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Death: RM (delete) a stopped container 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CustomShape 1"/>
          <p:cNvSpPr/>
          <p:nvPr/>
        </p:nvSpPr>
        <p:spPr>
          <a:xfrm>
            <a:off x="609480" y="273600"/>
            <a:ext cx="10970280" cy="9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Hands-on: Assignment 1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– Runnable jar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697" name="CustomShape 2"/>
          <p:cNvSpPr/>
          <p:nvPr/>
        </p:nvSpPr>
        <p:spPr>
          <a:xfrm>
            <a:off x="537480" y="1584000"/>
            <a:ext cx="8676720" cy="25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Run the app without docker</a:t>
            </a:r>
            <a:endParaRPr b="0" lang="en-IN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Dockerize the runnable jar</a:t>
            </a:r>
            <a:endParaRPr b="0" lang="en-IN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Build docker image</a:t>
            </a:r>
            <a:endParaRPr b="0" lang="en-IN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Run the app with docker</a:t>
            </a:r>
            <a:endParaRPr b="0" lang="en-IN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Push the image to Docker Hub (Public docker registry)</a:t>
            </a:r>
            <a:endParaRPr b="0" lang="en-IN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Verify in another machine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CustomShape 1"/>
          <p:cNvSpPr/>
          <p:nvPr/>
        </p:nvSpPr>
        <p:spPr>
          <a:xfrm>
            <a:off x="609480" y="273600"/>
            <a:ext cx="10970280" cy="9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Hands-on: Assignment 2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– Spring boot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699" name="CustomShape 2"/>
          <p:cNvSpPr/>
          <p:nvPr/>
        </p:nvSpPr>
        <p:spPr>
          <a:xfrm>
            <a:off x="537480" y="1584000"/>
            <a:ext cx="8676720" cy="25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Run the spring boot app without docker</a:t>
            </a:r>
            <a:endParaRPr b="0" lang="en-IN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Dockerize the spring boot app</a:t>
            </a:r>
            <a:endParaRPr b="0" lang="en-IN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Build docker image</a:t>
            </a:r>
            <a:endParaRPr b="0" lang="en-IN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Run the app with docker</a:t>
            </a:r>
            <a:endParaRPr b="0" lang="en-IN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Push the image to Docker Hub (Public docker registry)</a:t>
            </a:r>
            <a:endParaRPr b="0" lang="en-IN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Verify in another machine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47563</TotalTime>
  <Application>LibreOffice/6.4.6.2$Linux_X86_64 LibreOffice_project/40$Build-2</Application>
  <Words>85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2014-04-23T04:25:36Z</dcterms:created>
  <dc:creator>ferosh@evoketechnologies.com</dc:creator>
  <dc:description/>
  <dc:language>en-IN</dc:language>
  <cp:lastModifiedBy/>
  <cp:lastPrinted>2018-02-13T10:31:18Z</cp:lastPrinted>
  <dcterms:modified xsi:type="dcterms:W3CDTF">2020-09-29T19:19:32Z</dcterms:modified>
  <cp:revision>5379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0x01010083B57A1502C73E4D812DF11012D7F953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  <property fmtid="{D5CDD505-2E9C-101B-9397-08002B2CF9AE}" pid="13" name="_TemplateID">
    <vt:lpwstr>TC019153389991</vt:lpwstr>
  </property>
</Properties>
</file>