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24ABE42-E1A2-4AF0-A022-7E5DFF2D289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6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24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25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7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28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429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71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72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4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75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476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8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9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53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95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96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00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42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143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46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47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89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190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93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94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236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37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40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241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283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84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87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288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330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331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34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335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378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382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6248880" y="2962800"/>
            <a:ext cx="58791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800" spc="-1" strike="noStrike">
                <a:solidFill>
                  <a:srgbClr val="595959"/>
                </a:solidFill>
                <a:latin typeface="Gill Sans MT"/>
                <a:ea typeface="DejaVu Sans"/>
              </a:rPr>
              <a:t>Docker Workshop – 2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524" name="Picture 1" descr=""/>
          <p:cNvPicPr/>
          <p:nvPr/>
        </p:nvPicPr>
        <p:blipFill>
          <a:blip r:embed="rId1"/>
          <a:stretch/>
        </p:blipFill>
        <p:spPr>
          <a:xfrm>
            <a:off x="7788240" y="1156680"/>
            <a:ext cx="2809800" cy="909720"/>
          </a:xfrm>
          <a:prstGeom prst="rect">
            <a:avLst/>
          </a:prstGeom>
          <a:ln>
            <a:noFill/>
          </a:ln>
        </p:spPr>
      </p:pic>
      <p:pic>
        <p:nvPicPr>
          <p:cNvPr id="525" name="Picture Placeholder 3" descr=""/>
          <p:cNvPicPr/>
          <p:nvPr/>
        </p:nvPicPr>
        <p:blipFill>
          <a:blip r:embed="rId2"/>
          <a:stretch/>
        </p:blipFill>
        <p:spPr>
          <a:xfrm>
            <a:off x="0" y="0"/>
            <a:ext cx="6186960" cy="6853320"/>
          </a:xfrm>
          <a:prstGeom prst="rect">
            <a:avLst/>
          </a:prstGeom>
          <a:ln w="44280">
            <a:noFill/>
          </a:ln>
        </p:spPr>
      </p:pic>
      <p:sp>
        <p:nvSpPr>
          <p:cNvPr id="526" name="CustomShape 2"/>
          <p:cNvSpPr/>
          <p:nvPr/>
        </p:nvSpPr>
        <p:spPr>
          <a:xfrm>
            <a:off x="6027120" y="0"/>
            <a:ext cx="176400" cy="6853320"/>
          </a:xfrm>
          <a:prstGeom prst="rect">
            <a:avLst/>
          </a:prstGeom>
          <a:solidFill>
            <a:srgbClr val="f2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7" name="Picture Placeholder 2" descr=""/>
          <p:cNvPicPr/>
          <p:nvPr/>
        </p:nvPicPr>
        <p:blipFill>
          <a:blip r:embed="rId3"/>
          <a:srcRect l="29863" t="0" r="10599" b="0"/>
          <a:stretch/>
        </p:blipFill>
        <p:spPr>
          <a:xfrm>
            <a:off x="0" y="0"/>
            <a:ext cx="6128640" cy="6862320"/>
          </a:xfrm>
          <a:prstGeom prst="rect">
            <a:avLst/>
          </a:prstGeom>
          <a:ln w="44280">
            <a:noFill/>
          </a:ln>
        </p:spPr>
      </p:pic>
      <p:sp>
        <p:nvSpPr>
          <p:cNvPr id="528" name="CustomShape 3"/>
          <p:cNvSpPr/>
          <p:nvPr/>
        </p:nvSpPr>
        <p:spPr>
          <a:xfrm>
            <a:off x="8784000" y="3502440"/>
            <a:ext cx="36097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By Zama</a:t>
            </a:r>
            <a:endParaRPr b="0" lang="en-IN" sz="2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609480" y="27360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609480" y="1604520"/>
            <a:ext cx="10968480" cy="44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0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Compose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Spring boot app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Scaling 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810360" y="4381200"/>
            <a:ext cx="61686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Docker Compose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612000" y="1667160"/>
            <a:ext cx="9250560" cy="25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 Compose is a tool for defining and running complex applications with Docker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Define a multi-container application in a single file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Spin your application up in a single command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Sample YAML file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1594800" y="2304000"/>
            <a:ext cx="6683760" cy="33825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version: '3'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api: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image: spring-boot-demo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“9999:8085”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609480" y="135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docker-compose.yml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Basic Commands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576000" y="1564200"/>
            <a:ext cx="10222560" cy="405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Hands-on: Assignment 2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– Spring boot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537480" y="1584000"/>
            <a:ext cx="8674560" cy="25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spring boot app without docker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the spring boot app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Build docker image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app with docker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Push the image to Docker Hub (Public docker registry)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Verify in another machine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537480" y="1584000"/>
            <a:ext cx="11194920" cy="25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Instructions and source code for the hands-on is available at this location: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 u="sng">
                <a:solidFill>
                  <a:srgbClr val="f8b004"/>
                </a:solidFill>
                <a:uFillTx/>
                <a:latin typeface="Arial"/>
                <a:ea typeface="DejaVu Sans"/>
              </a:rPr>
              <a:t>https://github.com/mbzama/docker-training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3890160" y="2922120"/>
            <a:ext cx="4406760" cy="10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6000" spc="63" strike="noStrike">
                <a:solidFill>
                  <a:srgbClr val="4d5863"/>
                </a:solidFill>
                <a:latin typeface="Gill Sans MT"/>
                <a:ea typeface="Lato"/>
              </a:rPr>
              <a:t>Thank </a:t>
            </a:r>
            <a:r>
              <a:rPr b="1" lang="en-IN" sz="6000" spc="63" strike="noStrike">
                <a:solidFill>
                  <a:srgbClr val="f26222"/>
                </a:solidFill>
                <a:latin typeface="Gill Sans MT"/>
                <a:ea typeface="Lato"/>
              </a:rPr>
              <a:t>You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48095</TotalTime>
  <Application>LibreOffice/6.4.6.2$Linux_X86_64 LibreOffice_project/40$Build-2</Application>
  <Words>85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2014-04-23T04:25:36Z</dcterms:created>
  <dc:creator>ferosh@evoketechnologies.com</dc:creator>
  <dc:description/>
  <dc:language>en-IN</dc:language>
  <cp:lastModifiedBy/>
  <cp:lastPrinted>2018-02-13T10:31:18Z</cp:lastPrinted>
  <dcterms:modified xsi:type="dcterms:W3CDTF">2020-09-29T19:40:41Z</dcterms:modified>
  <cp:revision>5540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0x01010083B57A1502C73E4D812DF11012D7F953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_TemplateID">
    <vt:lpwstr>TC019153389991</vt:lpwstr>
  </property>
</Properties>
</file>