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6.png" ContentType="image/png"/>
  <Override PartName="/ppt/media/image15.png" ContentType="image/png"/>
  <Override PartName="/ppt/media/image1.png" ContentType="image/png"/>
  <Override PartName="/ppt/media/image2.png" ContentType="image/png"/>
  <Override PartName="/ppt/media/image8.png" ContentType="image/png"/>
  <Override PartName="/ppt/media/image14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2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2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3CE2498-DBF5-49D8-A762-D38A3CCBB6C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61" name="CustomShape 3"/>
          <p:cNvSpPr/>
          <p:nvPr/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120" cy="528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120" cy="528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120" cy="528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120" cy="528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120" cy="528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120" cy="528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120" cy="528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120" cy="528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120" cy="528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120" cy="528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8120" cy="528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5240" cy="56232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11305800" y="235800"/>
            <a:ext cx="880560" cy="374040"/>
            <a:chOff x="11305800" y="235800"/>
            <a:chExt cx="880560" cy="374040"/>
          </a:xfrm>
        </p:grpSpPr>
        <p:sp>
          <p:nvSpPr>
            <p:cNvPr id="2" name="CustomShape 2"/>
            <p:cNvSpPr/>
            <p:nvPr/>
          </p:nvSpPr>
          <p:spPr>
            <a:xfrm flipV="1" rot="5400000">
              <a:off x="11765160" y="188280"/>
              <a:ext cx="374040" cy="46800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3"/>
            <p:cNvSpPr/>
            <p:nvPr/>
          </p:nvSpPr>
          <p:spPr>
            <a:xfrm flipV="1" rot="5400000">
              <a:off x="11307240" y="234000"/>
              <a:ext cx="374040" cy="3769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CustomShape 4"/>
          <p:cNvSpPr/>
          <p:nvPr/>
        </p:nvSpPr>
        <p:spPr>
          <a:xfrm>
            <a:off x="824760" y="6504480"/>
            <a:ext cx="25848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26000" y="6464160"/>
            <a:ext cx="865800" cy="266760"/>
            <a:chOff x="126000" y="6464160"/>
            <a:chExt cx="865800" cy="266760"/>
          </a:xfrm>
        </p:grpSpPr>
        <p:sp>
          <p:nvSpPr>
            <p:cNvPr id="6" name="CustomShape 6"/>
            <p:cNvSpPr/>
            <p:nvPr/>
          </p:nvSpPr>
          <p:spPr>
            <a:xfrm rot="5400000">
              <a:off x="725760" y="6464880"/>
              <a:ext cx="266760" cy="26532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7"/>
            <p:cNvSpPr/>
            <p:nvPr/>
          </p:nvSpPr>
          <p:spPr>
            <a:xfrm rot="5400000">
              <a:off x="425520" y="6464880"/>
              <a:ext cx="266760" cy="2653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8"/>
            <p:cNvSpPr/>
            <p:nvPr/>
          </p:nvSpPr>
          <p:spPr>
            <a:xfrm rot="5400000">
              <a:off x="125280" y="6464880"/>
              <a:ext cx="266760" cy="2653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</a:t>
            </a:r>
            <a:r>
              <a:rPr b="0" lang="en-IN" sz="4400" spc="-1" strike="noStrike">
                <a:latin typeface="Arial"/>
              </a:rPr>
              <a:t>ck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edi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th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titl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tex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for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5240" cy="562320"/>
          </a:xfrm>
          <a:prstGeom prst="rect">
            <a:avLst/>
          </a:prstGeom>
          <a:ln>
            <a:noFill/>
          </a:ln>
        </p:spPr>
      </p:pic>
      <p:grpSp>
        <p:nvGrpSpPr>
          <p:cNvPr id="424" name="Group 1"/>
          <p:cNvGrpSpPr/>
          <p:nvPr/>
        </p:nvGrpSpPr>
        <p:grpSpPr>
          <a:xfrm>
            <a:off x="11305800" y="235800"/>
            <a:ext cx="880560" cy="374040"/>
            <a:chOff x="11305800" y="235800"/>
            <a:chExt cx="880560" cy="374040"/>
          </a:xfrm>
        </p:grpSpPr>
        <p:sp>
          <p:nvSpPr>
            <p:cNvPr id="425" name="CustomShape 2"/>
            <p:cNvSpPr/>
            <p:nvPr/>
          </p:nvSpPr>
          <p:spPr>
            <a:xfrm flipV="1" rot="5400000">
              <a:off x="11765160" y="188280"/>
              <a:ext cx="374040" cy="46800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3"/>
            <p:cNvSpPr/>
            <p:nvPr/>
          </p:nvSpPr>
          <p:spPr>
            <a:xfrm flipV="1" rot="5400000">
              <a:off x="11307240" y="234000"/>
              <a:ext cx="374040" cy="3769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7" name="CustomShape 4"/>
          <p:cNvSpPr/>
          <p:nvPr/>
        </p:nvSpPr>
        <p:spPr>
          <a:xfrm>
            <a:off x="824760" y="6504480"/>
            <a:ext cx="25848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428" name="Group 5"/>
          <p:cNvGrpSpPr/>
          <p:nvPr/>
        </p:nvGrpSpPr>
        <p:grpSpPr>
          <a:xfrm>
            <a:off x="126000" y="6464160"/>
            <a:ext cx="865800" cy="266760"/>
            <a:chOff x="126000" y="6464160"/>
            <a:chExt cx="865800" cy="266760"/>
          </a:xfrm>
        </p:grpSpPr>
        <p:sp>
          <p:nvSpPr>
            <p:cNvPr id="429" name="CustomShape 6"/>
            <p:cNvSpPr/>
            <p:nvPr/>
          </p:nvSpPr>
          <p:spPr>
            <a:xfrm rot="5400000">
              <a:off x="725760" y="6464880"/>
              <a:ext cx="266760" cy="26532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7"/>
            <p:cNvSpPr/>
            <p:nvPr/>
          </p:nvSpPr>
          <p:spPr>
            <a:xfrm rot="5400000">
              <a:off x="425520" y="6464880"/>
              <a:ext cx="266760" cy="2653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8"/>
            <p:cNvSpPr/>
            <p:nvPr/>
          </p:nvSpPr>
          <p:spPr>
            <a:xfrm rot="5400000">
              <a:off x="125280" y="6464880"/>
              <a:ext cx="266760" cy="2653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2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3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5240" cy="562320"/>
          </a:xfrm>
          <a:prstGeom prst="rect">
            <a:avLst/>
          </a:prstGeom>
          <a:ln>
            <a:noFill/>
          </a:ln>
        </p:spPr>
      </p:pic>
      <p:grpSp>
        <p:nvGrpSpPr>
          <p:cNvPr id="471" name="Group 1"/>
          <p:cNvGrpSpPr/>
          <p:nvPr/>
        </p:nvGrpSpPr>
        <p:grpSpPr>
          <a:xfrm>
            <a:off x="11305800" y="235800"/>
            <a:ext cx="880560" cy="374040"/>
            <a:chOff x="11305800" y="235800"/>
            <a:chExt cx="880560" cy="374040"/>
          </a:xfrm>
        </p:grpSpPr>
        <p:sp>
          <p:nvSpPr>
            <p:cNvPr id="472" name="CustomShape 2"/>
            <p:cNvSpPr/>
            <p:nvPr/>
          </p:nvSpPr>
          <p:spPr>
            <a:xfrm flipV="1" rot="5400000">
              <a:off x="11765160" y="188280"/>
              <a:ext cx="374040" cy="46800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3"/>
            <p:cNvSpPr/>
            <p:nvPr/>
          </p:nvSpPr>
          <p:spPr>
            <a:xfrm flipV="1" rot="5400000">
              <a:off x="11307240" y="234000"/>
              <a:ext cx="374040" cy="3769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4" name="CustomShape 4"/>
          <p:cNvSpPr/>
          <p:nvPr/>
        </p:nvSpPr>
        <p:spPr>
          <a:xfrm>
            <a:off x="824760" y="6504480"/>
            <a:ext cx="25848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475" name="Group 5"/>
          <p:cNvGrpSpPr/>
          <p:nvPr/>
        </p:nvGrpSpPr>
        <p:grpSpPr>
          <a:xfrm>
            <a:off x="126000" y="6464160"/>
            <a:ext cx="865800" cy="266760"/>
            <a:chOff x="126000" y="6464160"/>
            <a:chExt cx="865800" cy="266760"/>
          </a:xfrm>
        </p:grpSpPr>
        <p:sp>
          <p:nvSpPr>
            <p:cNvPr id="476" name="CustomShape 6"/>
            <p:cNvSpPr/>
            <p:nvPr/>
          </p:nvSpPr>
          <p:spPr>
            <a:xfrm rot="5400000">
              <a:off x="725760" y="6464880"/>
              <a:ext cx="266760" cy="26532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7"/>
            <p:cNvSpPr/>
            <p:nvPr/>
          </p:nvSpPr>
          <p:spPr>
            <a:xfrm rot="5400000">
              <a:off x="425520" y="6464880"/>
              <a:ext cx="266760" cy="2653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8"/>
            <p:cNvSpPr/>
            <p:nvPr/>
          </p:nvSpPr>
          <p:spPr>
            <a:xfrm rot="5400000">
              <a:off x="125280" y="6464880"/>
              <a:ext cx="266760" cy="2653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9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0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5240" cy="562320"/>
          </a:xfrm>
          <a:prstGeom prst="rect">
            <a:avLst/>
          </a:prstGeom>
          <a:ln>
            <a:noFill/>
          </a:ln>
        </p:spPr>
      </p:pic>
      <p:grpSp>
        <p:nvGrpSpPr>
          <p:cNvPr id="48" name="Group 1"/>
          <p:cNvGrpSpPr/>
          <p:nvPr/>
        </p:nvGrpSpPr>
        <p:grpSpPr>
          <a:xfrm>
            <a:off x="11305800" y="235800"/>
            <a:ext cx="880560" cy="374040"/>
            <a:chOff x="11305800" y="235800"/>
            <a:chExt cx="880560" cy="374040"/>
          </a:xfrm>
        </p:grpSpPr>
        <p:sp>
          <p:nvSpPr>
            <p:cNvPr id="49" name="CustomShape 2"/>
            <p:cNvSpPr/>
            <p:nvPr/>
          </p:nvSpPr>
          <p:spPr>
            <a:xfrm flipV="1" rot="5400000">
              <a:off x="11765160" y="188280"/>
              <a:ext cx="374040" cy="46800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 flipV="1" rot="5400000">
              <a:off x="11307240" y="234000"/>
              <a:ext cx="374040" cy="3769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CustomShape 4"/>
          <p:cNvSpPr/>
          <p:nvPr/>
        </p:nvSpPr>
        <p:spPr>
          <a:xfrm>
            <a:off x="824760" y="6504480"/>
            <a:ext cx="25848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52" name="Group 5"/>
          <p:cNvGrpSpPr/>
          <p:nvPr/>
        </p:nvGrpSpPr>
        <p:grpSpPr>
          <a:xfrm>
            <a:off x="126000" y="6464160"/>
            <a:ext cx="865800" cy="266760"/>
            <a:chOff x="126000" y="6464160"/>
            <a:chExt cx="865800" cy="266760"/>
          </a:xfrm>
        </p:grpSpPr>
        <p:sp>
          <p:nvSpPr>
            <p:cNvPr id="53" name="CustomShape 6"/>
            <p:cNvSpPr/>
            <p:nvPr/>
          </p:nvSpPr>
          <p:spPr>
            <a:xfrm rot="5400000">
              <a:off x="725760" y="6464880"/>
              <a:ext cx="266760" cy="26532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7"/>
            <p:cNvSpPr/>
            <p:nvPr/>
          </p:nvSpPr>
          <p:spPr>
            <a:xfrm rot="5400000">
              <a:off x="425520" y="6464880"/>
              <a:ext cx="266760" cy="2653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8"/>
            <p:cNvSpPr/>
            <p:nvPr/>
          </p:nvSpPr>
          <p:spPr>
            <a:xfrm rot="5400000">
              <a:off x="125280" y="6464880"/>
              <a:ext cx="266760" cy="2653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</a:t>
            </a:r>
            <a:r>
              <a:rPr b="0" lang="en-IN" sz="4400" spc="-1" strike="noStrike">
                <a:latin typeface="Arial"/>
              </a:rPr>
              <a:t>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5240" cy="562320"/>
          </a:xfrm>
          <a:prstGeom prst="rect">
            <a:avLst/>
          </a:prstGeom>
          <a:ln>
            <a:noFill/>
          </a:ln>
        </p:spPr>
      </p:pic>
      <p:grpSp>
        <p:nvGrpSpPr>
          <p:cNvPr id="95" name="Group 1"/>
          <p:cNvGrpSpPr/>
          <p:nvPr/>
        </p:nvGrpSpPr>
        <p:grpSpPr>
          <a:xfrm>
            <a:off x="11305800" y="235800"/>
            <a:ext cx="880560" cy="374040"/>
            <a:chOff x="11305800" y="235800"/>
            <a:chExt cx="880560" cy="374040"/>
          </a:xfrm>
        </p:grpSpPr>
        <p:sp>
          <p:nvSpPr>
            <p:cNvPr id="96" name="CustomShape 2"/>
            <p:cNvSpPr/>
            <p:nvPr/>
          </p:nvSpPr>
          <p:spPr>
            <a:xfrm flipV="1" rot="5400000">
              <a:off x="11765160" y="188280"/>
              <a:ext cx="374040" cy="46800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3"/>
            <p:cNvSpPr/>
            <p:nvPr/>
          </p:nvSpPr>
          <p:spPr>
            <a:xfrm flipV="1" rot="5400000">
              <a:off x="11307240" y="234000"/>
              <a:ext cx="374040" cy="3769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CustomShape 4"/>
          <p:cNvSpPr/>
          <p:nvPr/>
        </p:nvSpPr>
        <p:spPr>
          <a:xfrm>
            <a:off x="824760" y="6504480"/>
            <a:ext cx="25848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99" name="Group 5"/>
          <p:cNvGrpSpPr/>
          <p:nvPr/>
        </p:nvGrpSpPr>
        <p:grpSpPr>
          <a:xfrm>
            <a:off x="126000" y="6464160"/>
            <a:ext cx="865800" cy="266760"/>
            <a:chOff x="126000" y="6464160"/>
            <a:chExt cx="865800" cy="266760"/>
          </a:xfrm>
        </p:grpSpPr>
        <p:sp>
          <p:nvSpPr>
            <p:cNvPr id="100" name="CustomShape 6"/>
            <p:cNvSpPr/>
            <p:nvPr/>
          </p:nvSpPr>
          <p:spPr>
            <a:xfrm rot="5400000">
              <a:off x="725760" y="6464880"/>
              <a:ext cx="266760" cy="26532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7"/>
            <p:cNvSpPr/>
            <p:nvPr/>
          </p:nvSpPr>
          <p:spPr>
            <a:xfrm rot="5400000">
              <a:off x="425520" y="6464880"/>
              <a:ext cx="266760" cy="2653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8"/>
            <p:cNvSpPr/>
            <p:nvPr/>
          </p:nvSpPr>
          <p:spPr>
            <a:xfrm rot="5400000">
              <a:off x="125280" y="6464880"/>
              <a:ext cx="266760" cy="2653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di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th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tit</a:t>
            </a:r>
            <a:r>
              <a:rPr b="0" lang="en-IN" sz="4400" spc="-1" strike="noStrike">
                <a:latin typeface="Arial"/>
              </a:rPr>
              <a:t>le </a:t>
            </a:r>
            <a:r>
              <a:rPr b="0" lang="en-IN" sz="4400" spc="-1" strike="noStrike">
                <a:latin typeface="Arial"/>
              </a:rPr>
              <a:t>te</a:t>
            </a:r>
            <a:r>
              <a:rPr b="0" lang="en-IN" sz="4400" spc="-1" strike="noStrike">
                <a:latin typeface="Arial"/>
              </a:rPr>
              <a:t>xt </a:t>
            </a:r>
            <a:r>
              <a:rPr b="0" lang="en-IN" sz="4400" spc="-1" strike="noStrike">
                <a:latin typeface="Arial"/>
              </a:rPr>
              <a:t>fo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5240" cy="562320"/>
          </a:xfrm>
          <a:prstGeom prst="rect">
            <a:avLst/>
          </a:prstGeom>
          <a:ln>
            <a:noFill/>
          </a:ln>
        </p:spPr>
      </p:pic>
      <p:grpSp>
        <p:nvGrpSpPr>
          <p:cNvPr id="142" name="Group 1"/>
          <p:cNvGrpSpPr/>
          <p:nvPr/>
        </p:nvGrpSpPr>
        <p:grpSpPr>
          <a:xfrm>
            <a:off x="11305800" y="235800"/>
            <a:ext cx="880560" cy="374040"/>
            <a:chOff x="11305800" y="235800"/>
            <a:chExt cx="880560" cy="374040"/>
          </a:xfrm>
        </p:grpSpPr>
        <p:sp>
          <p:nvSpPr>
            <p:cNvPr id="143" name="CustomShape 2"/>
            <p:cNvSpPr/>
            <p:nvPr/>
          </p:nvSpPr>
          <p:spPr>
            <a:xfrm flipV="1" rot="5400000">
              <a:off x="11765160" y="188280"/>
              <a:ext cx="374040" cy="46800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3"/>
            <p:cNvSpPr/>
            <p:nvPr/>
          </p:nvSpPr>
          <p:spPr>
            <a:xfrm flipV="1" rot="5400000">
              <a:off x="11307240" y="234000"/>
              <a:ext cx="374040" cy="3769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CustomShape 4"/>
          <p:cNvSpPr/>
          <p:nvPr/>
        </p:nvSpPr>
        <p:spPr>
          <a:xfrm>
            <a:off x="824760" y="6504480"/>
            <a:ext cx="25848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146" name="Group 5"/>
          <p:cNvGrpSpPr/>
          <p:nvPr/>
        </p:nvGrpSpPr>
        <p:grpSpPr>
          <a:xfrm>
            <a:off x="126000" y="6464160"/>
            <a:ext cx="865800" cy="266760"/>
            <a:chOff x="126000" y="6464160"/>
            <a:chExt cx="865800" cy="266760"/>
          </a:xfrm>
        </p:grpSpPr>
        <p:sp>
          <p:nvSpPr>
            <p:cNvPr id="147" name="CustomShape 6"/>
            <p:cNvSpPr/>
            <p:nvPr/>
          </p:nvSpPr>
          <p:spPr>
            <a:xfrm rot="5400000">
              <a:off x="725760" y="6464880"/>
              <a:ext cx="266760" cy="26532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7"/>
            <p:cNvSpPr/>
            <p:nvPr/>
          </p:nvSpPr>
          <p:spPr>
            <a:xfrm rot="5400000">
              <a:off x="425520" y="6464880"/>
              <a:ext cx="266760" cy="2653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8"/>
            <p:cNvSpPr/>
            <p:nvPr/>
          </p:nvSpPr>
          <p:spPr>
            <a:xfrm rot="5400000">
              <a:off x="125280" y="6464880"/>
              <a:ext cx="266760" cy="2653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0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5240" cy="562320"/>
          </a:xfrm>
          <a:prstGeom prst="rect">
            <a:avLst/>
          </a:prstGeom>
          <a:ln>
            <a:noFill/>
          </a:ln>
        </p:spPr>
      </p:pic>
      <p:grpSp>
        <p:nvGrpSpPr>
          <p:cNvPr id="189" name="Group 1"/>
          <p:cNvGrpSpPr/>
          <p:nvPr/>
        </p:nvGrpSpPr>
        <p:grpSpPr>
          <a:xfrm>
            <a:off x="11305800" y="235800"/>
            <a:ext cx="880560" cy="374040"/>
            <a:chOff x="11305800" y="235800"/>
            <a:chExt cx="880560" cy="374040"/>
          </a:xfrm>
        </p:grpSpPr>
        <p:sp>
          <p:nvSpPr>
            <p:cNvPr id="190" name="CustomShape 2"/>
            <p:cNvSpPr/>
            <p:nvPr/>
          </p:nvSpPr>
          <p:spPr>
            <a:xfrm flipV="1" rot="5400000">
              <a:off x="11765160" y="188280"/>
              <a:ext cx="374040" cy="46800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3"/>
            <p:cNvSpPr/>
            <p:nvPr/>
          </p:nvSpPr>
          <p:spPr>
            <a:xfrm flipV="1" rot="5400000">
              <a:off x="11307240" y="234000"/>
              <a:ext cx="374040" cy="3769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2" name="CustomShape 4"/>
          <p:cNvSpPr/>
          <p:nvPr/>
        </p:nvSpPr>
        <p:spPr>
          <a:xfrm>
            <a:off x="824760" y="6504480"/>
            <a:ext cx="25848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193" name="Group 5"/>
          <p:cNvGrpSpPr/>
          <p:nvPr/>
        </p:nvGrpSpPr>
        <p:grpSpPr>
          <a:xfrm>
            <a:off x="126000" y="6464160"/>
            <a:ext cx="865800" cy="266760"/>
            <a:chOff x="126000" y="6464160"/>
            <a:chExt cx="865800" cy="266760"/>
          </a:xfrm>
        </p:grpSpPr>
        <p:sp>
          <p:nvSpPr>
            <p:cNvPr id="194" name="CustomShape 6"/>
            <p:cNvSpPr/>
            <p:nvPr/>
          </p:nvSpPr>
          <p:spPr>
            <a:xfrm rot="5400000">
              <a:off x="725760" y="6464880"/>
              <a:ext cx="266760" cy="26532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7"/>
            <p:cNvSpPr/>
            <p:nvPr/>
          </p:nvSpPr>
          <p:spPr>
            <a:xfrm rot="5400000">
              <a:off x="425520" y="6464880"/>
              <a:ext cx="266760" cy="2653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8"/>
            <p:cNvSpPr/>
            <p:nvPr/>
          </p:nvSpPr>
          <p:spPr>
            <a:xfrm rot="5400000">
              <a:off x="125280" y="6464880"/>
              <a:ext cx="266760" cy="2653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7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8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5240" cy="562320"/>
          </a:xfrm>
          <a:prstGeom prst="rect">
            <a:avLst/>
          </a:prstGeom>
          <a:ln>
            <a:noFill/>
          </a:ln>
        </p:spPr>
      </p:pic>
      <p:grpSp>
        <p:nvGrpSpPr>
          <p:cNvPr id="236" name="Group 1"/>
          <p:cNvGrpSpPr/>
          <p:nvPr/>
        </p:nvGrpSpPr>
        <p:grpSpPr>
          <a:xfrm>
            <a:off x="11305800" y="235800"/>
            <a:ext cx="880560" cy="374040"/>
            <a:chOff x="11305800" y="235800"/>
            <a:chExt cx="880560" cy="374040"/>
          </a:xfrm>
        </p:grpSpPr>
        <p:sp>
          <p:nvSpPr>
            <p:cNvPr id="237" name="CustomShape 2"/>
            <p:cNvSpPr/>
            <p:nvPr/>
          </p:nvSpPr>
          <p:spPr>
            <a:xfrm flipV="1" rot="5400000">
              <a:off x="11765160" y="188280"/>
              <a:ext cx="374040" cy="46800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3"/>
            <p:cNvSpPr/>
            <p:nvPr/>
          </p:nvSpPr>
          <p:spPr>
            <a:xfrm flipV="1" rot="5400000">
              <a:off x="11307240" y="234000"/>
              <a:ext cx="374040" cy="3769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9" name="CustomShape 4"/>
          <p:cNvSpPr/>
          <p:nvPr/>
        </p:nvSpPr>
        <p:spPr>
          <a:xfrm>
            <a:off x="824760" y="6504480"/>
            <a:ext cx="25848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240" name="Group 5"/>
          <p:cNvGrpSpPr/>
          <p:nvPr/>
        </p:nvGrpSpPr>
        <p:grpSpPr>
          <a:xfrm>
            <a:off x="126000" y="6464160"/>
            <a:ext cx="865800" cy="266760"/>
            <a:chOff x="126000" y="6464160"/>
            <a:chExt cx="865800" cy="266760"/>
          </a:xfrm>
        </p:grpSpPr>
        <p:sp>
          <p:nvSpPr>
            <p:cNvPr id="241" name="CustomShape 6"/>
            <p:cNvSpPr/>
            <p:nvPr/>
          </p:nvSpPr>
          <p:spPr>
            <a:xfrm rot="5400000">
              <a:off x="725760" y="6464880"/>
              <a:ext cx="266760" cy="26532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7"/>
            <p:cNvSpPr/>
            <p:nvPr/>
          </p:nvSpPr>
          <p:spPr>
            <a:xfrm rot="5400000">
              <a:off x="425520" y="6464880"/>
              <a:ext cx="266760" cy="2653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8"/>
            <p:cNvSpPr/>
            <p:nvPr/>
          </p:nvSpPr>
          <p:spPr>
            <a:xfrm rot="5400000">
              <a:off x="125280" y="6464880"/>
              <a:ext cx="266760" cy="2653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4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45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5240" cy="562320"/>
          </a:xfrm>
          <a:prstGeom prst="rect">
            <a:avLst/>
          </a:prstGeom>
          <a:ln>
            <a:noFill/>
          </a:ln>
        </p:spPr>
      </p:pic>
      <p:grpSp>
        <p:nvGrpSpPr>
          <p:cNvPr id="283" name="Group 1"/>
          <p:cNvGrpSpPr/>
          <p:nvPr/>
        </p:nvGrpSpPr>
        <p:grpSpPr>
          <a:xfrm>
            <a:off x="11305800" y="235800"/>
            <a:ext cx="880560" cy="374040"/>
            <a:chOff x="11305800" y="235800"/>
            <a:chExt cx="880560" cy="374040"/>
          </a:xfrm>
        </p:grpSpPr>
        <p:sp>
          <p:nvSpPr>
            <p:cNvPr id="284" name="CustomShape 2"/>
            <p:cNvSpPr/>
            <p:nvPr/>
          </p:nvSpPr>
          <p:spPr>
            <a:xfrm flipV="1" rot="5400000">
              <a:off x="11765160" y="188280"/>
              <a:ext cx="374040" cy="46800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3"/>
            <p:cNvSpPr/>
            <p:nvPr/>
          </p:nvSpPr>
          <p:spPr>
            <a:xfrm flipV="1" rot="5400000">
              <a:off x="11307240" y="234000"/>
              <a:ext cx="374040" cy="3769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6" name="CustomShape 4"/>
          <p:cNvSpPr/>
          <p:nvPr/>
        </p:nvSpPr>
        <p:spPr>
          <a:xfrm>
            <a:off x="824760" y="6504480"/>
            <a:ext cx="25848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287" name="Group 5"/>
          <p:cNvGrpSpPr/>
          <p:nvPr/>
        </p:nvGrpSpPr>
        <p:grpSpPr>
          <a:xfrm>
            <a:off x="126000" y="6464160"/>
            <a:ext cx="865800" cy="266760"/>
            <a:chOff x="126000" y="6464160"/>
            <a:chExt cx="865800" cy="266760"/>
          </a:xfrm>
        </p:grpSpPr>
        <p:sp>
          <p:nvSpPr>
            <p:cNvPr id="288" name="CustomShape 6"/>
            <p:cNvSpPr/>
            <p:nvPr/>
          </p:nvSpPr>
          <p:spPr>
            <a:xfrm rot="5400000">
              <a:off x="725760" y="6464880"/>
              <a:ext cx="266760" cy="26532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7"/>
            <p:cNvSpPr/>
            <p:nvPr/>
          </p:nvSpPr>
          <p:spPr>
            <a:xfrm rot="5400000">
              <a:off x="425520" y="6464880"/>
              <a:ext cx="266760" cy="2653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8"/>
            <p:cNvSpPr/>
            <p:nvPr/>
          </p:nvSpPr>
          <p:spPr>
            <a:xfrm rot="5400000">
              <a:off x="125280" y="6464880"/>
              <a:ext cx="266760" cy="2653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1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92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5240" cy="562320"/>
          </a:xfrm>
          <a:prstGeom prst="rect">
            <a:avLst/>
          </a:prstGeom>
          <a:ln>
            <a:noFill/>
          </a:ln>
        </p:spPr>
      </p:pic>
      <p:grpSp>
        <p:nvGrpSpPr>
          <p:cNvPr id="330" name="Group 1"/>
          <p:cNvGrpSpPr/>
          <p:nvPr/>
        </p:nvGrpSpPr>
        <p:grpSpPr>
          <a:xfrm>
            <a:off x="11305800" y="235800"/>
            <a:ext cx="880560" cy="374040"/>
            <a:chOff x="11305800" y="235800"/>
            <a:chExt cx="880560" cy="374040"/>
          </a:xfrm>
        </p:grpSpPr>
        <p:sp>
          <p:nvSpPr>
            <p:cNvPr id="331" name="CustomShape 2"/>
            <p:cNvSpPr/>
            <p:nvPr/>
          </p:nvSpPr>
          <p:spPr>
            <a:xfrm flipV="1" rot="5400000">
              <a:off x="11765160" y="188280"/>
              <a:ext cx="374040" cy="46800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3"/>
            <p:cNvSpPr/>
            <p:nvPr/>
          </p:nvSpPr>
          <p:spPr>
            <a:xfrm flipV="1" rot="5400000">
              <a:off x="11307240" y="234000"/>
              <a:ext cx="374040" cy="3769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3" name="CustomShape 4"/>
          <p:cNvSpPr/>
          <p:nvPr/>
        </p:nvSpPr>
        <p:spPr>
          <a:xfrm>
            <a:off x="824760" y="6504480"/>
            <a:ext cx="25848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334" name="Group 5"/>
          <p:cNvGrpSpPr/>
          <p:nvPr/>
        </p:nvGrpSpPr>
        <p:grpSpPr>
          <a:xfrm>
            <a:off x="126000" y="6464160"/>
            <a:ext cx="865800" cy="266760"/>
            <a:chOff x="126000" y="6464160"/>
            <a:chExt cx="865800" cy="266760"/>
          </a:xfrm>
        </p:grpSpPr>
        <p:sp>
          <p:nvSpPr>
            <p:cNvPr id="335" name="CustomShape 6"/>
            <p:cNvSpPr/>
            <p:nvPr/>
          </p:nvSpPr>
          <p:spPr>
            <a:xfrm rot="5400000">
              <a:off x="725760" y="6464880"/>
              <a:ext cx="266760" cy="26532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7"/>
            <p:cNvSpPr/>
            <p:nvPr/>
          </p:nvSpPr>
          <p:spPr>
            <a:xfrm rot="5400000">
              <a:off x="425520" y="6464880"/>
              <a:ext cx="266760" cy="2653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8"/>
            <p:cNvSpPr/>
            <p:nvPr/>
          </p:nvSpPr>
          <p:spPr>
            <a:xfrm rot="5400000">
              <a:off x="125280" y="6464880"/>
              <a:ext cx="266760" cy="2653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8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</a:t>
            </a:r>
            <a:r>
              <a:rPr b="0" lang="en-IN" sz="4400" spc="-1" strike="noStrike">
                <a:latin typeface="Arial"/>
              </a:rPr>
              <a:t>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39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5240" cy="562320"/>
          </a:xfrm>
          <a:prstGeom prst="rect">
            <a:avLst/>
          </a:prstGeom>
          <a:ln>
            <a:noFill/>
          </a:ln>
        </p:spPr>
      </p:pic>
      <p:grpSp>
        <p:nvGrpSpPr>
          <p:cNvPr id="377" name="Group 1"/>
          <p:cNvGrpSpPr/>
          <p:nvPr/>
        </p:nvGrpSpPr>
        <p:grpSpPr>
          <a:xfrm>
            <a:off x="11305800" y="235800"/>
            <a:ext cx="880560" cy="374040"/>
            <a:chOff x="11305800" y="235800"/>
            <a:chExt cx="880560" cy="374040"/>
          </a:xfrm>
        </p:grpSpPr>
        <p:sp>
          <p:nvSpPr>
            <p:cNvPr id="378" name="CustomShape 2"/>
            <p:cNvSpPr/>
            <p:nvPr/>
          </p:nvSpPr>
          <p:spPr>
            <a:xfrm flipV="1" rot="5400000">
              <a:off x="11765160" y="188280"/>
              <a:ext cx="374040" cy="46800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3"/>
            <p:cNvSpPr/>
            <p:nvPr/>
          </p:nvSpPr>
          <p:spPr>
            <a:xfrm flipV="1" rot="5400000">
              <a:off x="11307240" y="234000"/>
              <a:ext cx="374040" cy="3769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0" name="CustomShape 4"/>
          <p:cNvSpPr/>
          <p:nvPr/>
        </p:nvSpPr>
        <p:spPr>
          <a:xfrm>
            <a:off x="824760" y="6504480"/>
            <a:ext cx="25848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381" name="Group 5"/>
          <p:cNvGrpSpPr/>
          <p:nvPr/>
        </p:nvGrpSpPr>
        <p:grpSpPr>
          <a:xfrm>
            <a:off x="126000" y="6464160"/>
            <a:ext cx="865800" cy="266760"/>
            <a:chOff x="126000" y="6464160"/>
            <a:chExt cx="865800" cy="266760"/>
          </a:xfrm>
        </p:grpSpPr>
        <p:sp>
          <p:nvSpPr>
            <p:cNvPr id="382" name="CustomShape 6"/>
            <p:cNvSpPr/>
            <p:nvPr/>
          </p:nvSpPr>
          <p:spPr>
            <a:xfrm rot="5400000">
              <a:off x="725760" y="6464880"/>
              <a:ext cx="266760" cy="26532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7"/>
            <p:cNvSpPr/>
            <p:nvPr/>
          </p:nvSpPr>
          <p:spPr>
            <a:xfrm rot="5400000">
              <a:off x="425520" y="6464880"/>
              <a:ext cx="266760" cy="2653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8"/>
            <p:cNvSpPr/>
            <p:nvPr/>
          </p:nvSpPr>
          <p:spPr>
            <a:xfrm rot="5400000">
              <a:off x="125280" y="6464880"/>
              <a:ext cx="266760" cy="26532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5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86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5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6248880" y="2962800"/>
            <a:ext cx="587916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1" lang="en-IN" sz="2800" spc="-1" strike="noStrike">
                <a:solidFill>
                  <a:srgbClr val="595959"/>
                </a:solidFill>
                <a:latin typeface="Gill Sans MT"/>
                <a:ea typeface="DejaVu Sans"/>
              </a:rPr>
              <a:t>Docker Workshop – 2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524" name="Picture 1" descr=""/>
          <p:cNvPicPr/>
          <p:nvPr/>
        </p:nvPicPr>
        <p:blipFill>
          <a:blip r:embed="rId1"/>
          <a:stretch/>
        </p:blipFill>
        <p:spPr>
          <a:xfrm>
            <a:off x="7788240" y="1156680"/>
            <a:ext cx="2809800" cy="909720"/>
          </a:xfrm>
          <a:prstGeom prst="rect">
            <a:avLst/>
          </a:prstGeom>
          <a:ln>
            <a:noFill/>
          </a:ln>
        </p:spPr>
      </p:pic>
      <p:pic>
        <p:nvPicPr>
          <p:cNvPr id="525" name="Picture Placeholder 3" descr=""/>
          <p:cNvPicPr/>
          <p:nvPr/>
        </p:nvPicPr>
        <p:blipFill>
          <a:blip r:embed="rId2"/>
          <a:stretch/>
        </p:blipFill>
        <p:spPr>
          <a:xfrm>
            <a:off x="0" y="0"/>
            <a:ext cx="6186960" cy="6853320"/>
          </a:xfrm>
          <a:prstGeom prst="rect">
            <a:avLst/>
          </a:prstGeom>
          <a:ln w="44280">
            <a:noFill/>
          </a:ln>
        </p:spPr>
      </p:pic>
      <p:sp>
        <p:nvSpPr>
          <p:cNvPr id="526" name="CustomShape 2"/>
          <p:cNvSpPr/>
          <p:nvPr/>
        </p:nvSpPr>
        <p:spPr>
          <a:xfrm>
            <a:off x="6027120" y="0"/>
            <a:ext cx="176400" cy="6853320"/>
          </a:xfrm>
          <a:prstGeom prst="rect">
            <a:avLst/>
          </a:prstGeom>
          <a:solidFill>
            <a:srgbClr val="f26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7" name="Picture Placeholder 2" descr=""/>
          <p:cNvPicPr/>
          <p:nvPr/>
        </p:nvPicPr>
        <p:blipFill>
          <a:blip r:embed="rId3"/>
          <a:srcRect l="29863" t="0" r="10599" b="0"/>
          <a:stretch/>
        </p:blipFill>
        <p:spPr>
          <a:xfrm>
            <a:off x="0" y="0"/>
            <a:ext cx="6128640" cy="6862320"/>
          </a:xfrm>
          <a:prstGeom prst="rect">
            <a:avLst/>
          </a:prstGeom>
          <a:ln w="44280">
            <a:noFill/>
          </a:ln>
        </p:spPr>
      </p:pic>
      <p:sp>
        <p:nvSpPr>
          <p:cNvPr id="528" name="CustomShape 3"/>
          <p:cNvSpPr/>
          <p:nvPr/>
        </p:nvSpPr>
        <p:spPr>
          <a:xfrm>
            <a:off x="8784000" y="3502440"/>
            <a:ext cx="3609720" cy="2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1" lang="en-IN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By Zama</a:t>
            </a:r>
            <a:endParaRPr b="0" lang="en-IN" sz="2000" spc="-1" strike="noStrike">
              <a:latin typeface="Arial"/>
            </a:endParaRPr>
          </a:p>
        </p:txBody>
      </p:sp>
    </p:spTree>
  </p:cSld>
  <p:transition spd="slow">
    <p:wipe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609480" y="27360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Agenda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30" name="CustomShape 2"/>
          <p:cNvSpPr/>
          <p:nvPr/>
        </p:nvSpPr>
        <p:spPr>
          <a:xfrm>
            <a:off x="609480" y="1604520"/>
            <a:ext cx="10968480" cy="44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Multi-stage builds</a:t>
            </a:r>
            <a:endParaRPr b="0" lang="en-IN" sz="26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Volume Types</a:t>
            </a:r>
            <a:endParaRPr b="0" lang="en-IN" sz="26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Hands-on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531" name="CustomShape 3"/>
          <p:cNvSpPr/>
          <p:nvPr/>
        </p:nvSpPr>
        <p:spPr>
          <a:xfrm>
            <a:off x="810360" y="4381200"/>
            <a:ext cx="6168600" cy="18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609480" y="273600"/>
            <a:ext cx="10968120" cy="8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Docker: Volume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33" name="CustomShape 2"/>
          <p:cNvSpPr/>
          <p:nvPr/>
        </p:nvSpPr>
        <p:spPr>
          <a:xfrm>
            <a:off x="541440" y="1296000"/>
            <a:ext cx="4279680" cy="48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3"/>
          <p:cNvSpPr/>
          <p:nvPr/>
        </p:nvSpPr>
        <p:spPr>
          <a:xfrm>
            <a:off x="810360" y="4381200"/>
            <a:ext cx="6168600" cy="18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35" name="" descr=""/>
          <p:cNvPicPr/>
          <p:nvPr/>
        </p:nvPicPr>
        <p:blipFill>
          <a:blip r:embed="rId1"/>
          <a:stretch/>
        </p:blipFill>
        <p:spPr>
          <a:xfrm>
            <a:off x="144000" y="1224000"/>
            <a:ext cx="11877120" cy="496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609480" y="273600"/>
            <a:ext cx="10968120" cy="8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Docker: Copy files manually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541440" y="1296000"/>
            <a:ext cx="4279680" cy="48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3"/>
          <p:cNvSpPr/>
          <p:nvPr/>
        </p:nvSpPr>
        <p:spPr>
          <a:xfrm>
            <a:off x="810360" y="4309200"/>
            <a:ext cx="6168600" cy="18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4"/>
          <p:cNvSpPr/>
          <p:nvPr/>
        </p:nvSpPr>
        <p:spPr>
          <a:xfrm>
            <a:off x="1152000" y="3829680"/>
            <a:ext cx="52484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docker cp data/cp.sh /java8-app-c1:/data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540" name="CustomShape 5"/>
          <p:cNvSpPr/>
          <p:nvPr/>
        </p:nvSpPr>
        <p:spPr>
          <a:xfrm>
            <a:off x="433440" y="2977200"/>
            <a:ext cx="71244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CP: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41" name="CustomShape 6"/>
          <p:cNvSpPr/>
          <p:nvPr/>
        </p:nvSpPr>
        <p:spPr>
          <a:xfrm>
            <a:off x="288000" y="1368000"/>
            <a:ext cx="626148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Create folder and file: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42" name="CustomShape 7"/>
          <p:cNvSpPr/>
          <p:nvPr/>
        </p:nvSpPr>
        <p:spPr>
          <a:xfrm>
            <a:off x="7776000" y="3528000"/>
            <a:ext cx="4245840" cy="26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//Copy file from host machine to container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docker cp data/ java8-app-c1:/data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//Login to the docker container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docker exec -it java8-app-c1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//Verify the file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ls -l data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cat data/cp.sh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//Run file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sh data/cp.sh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543" name="CustomShape 8"/>
          <p:cNvSpPr/>
          <p:nvPr/>
        </p:nvSpPr>
        <p:spPr>
          <a:xfrm>
            <a:off x="648000" y="1764000"/>
            <a:ext cx="5469480" cy="8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mkdir data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nano cp.sh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echo '&lt;EMP_ID&gt; Running cp.sh file - '$(date)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544" name="CustomShape 9"/>
          <p:cNvSpPr/>
          <p:nvPr/>
        </p:nvSpPr>
        <p:spPr>
          <a:xfrm>
            <a:off x="432360" y="3528000"/>
            <a:ext cx="482148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Copy file from host to container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545" name="CustomShape 10"/>
          <p:cNvSpPr/>
          <p:nvPr/>
        </p:nvSpPr>
        <p:spPr>
          <a:xfrm>
            <a:off x="432360" y="4536000"/>
            <a:ext cx="482148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file from container to host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546" name="CustomShape 11"/>
          <p:cNvSpPr/>
          <p:nvPr/>
        </p:nvSpPr>
        <p:spPr>
          <a:xfrm>
            <a:off x="1152000" y="4909680"/>
            <a:ext cx="52484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docker cp java8-app-c1:/data/cp.sh cp_2.sh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547" name="CustomShape 12"/>
          <p:cNvSpPr/>
          <p:nvPr/>
        </p:nvSpPr>
        <p:spPr>
          <a:xfrm>
            <a:off x="7488000" y="3096000"/>
            <a:ext cx="165384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Verify: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501480" y="273600"/>
            <a:ext cx="10968120" cy="8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Docker: COPY </a:t>
            </a:r>
            <a:r>
              <a:rPr b="1" i="1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vs</a:t>
            </a:r>
            <a:r>
              <a:rPr b="1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ADD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49" name="CustomShape 2"/>
          <p:cNvSpPr/>
          <p:nvPr/>
        </p:nvSpPr>
        <p:spPr>
          <a:xfrm>
            <a:off x="541440" y="1296000"/>
            <a:ext cx="4279680" cy="48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3"/>
          <p:cNvSpPr/>
          <p:nvPr/>
        </p:nvSpPr>
        <p:spPr>
          <a:xfrm>
            <a:off x="810360" y="4309200"/>
            <a:ext cx="6168600" cy="18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4"/>
          <p:cNvSpPr/>
          <p:nvPr/>
        </p:nvSpPr>
        <p:spPr>
          <a:xfrm>
            <a:off x="289440" y="3744360"/>
            <a:ext cx="93240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ADD: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52" name="CustomShape 5"/>
          <p:cNvSpPr/>
          <p:nvPr/>
        </p:nvSpPr>
        <p:spPr>
          <a:xfrm>
            <a:off x="1296000" y="3960000"/>
            <a:ext cx="6765840" cy="181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Allows &lt;src&gt; to be a URL (If is a local tar archive in a recognized compression format (identity, gzip, bzip2 or xz) then it is unpacked as a directory).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 this line in Dockerfile: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i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 data/add_1.tar.xz /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3" name="CustomShape 6"/>
          <p:cNvSpPr/>
          <p:nvPr/>
        </p:nvSpPr>
        <p:spPr>
          <a:xfrm>
            <a:off x="289440" y="1440360"/>
            <a:ext cx="107640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COPY: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54" name="CustomShape 7"/>
          <p:cNvSpPr/>
          <p:nvPr/>
        </p:nvSpPr>
        <p:spPr>
          <a:xfrm>
            <a:off x="1236960" y="1751760"/>
            <a:ext cx="6551280" cy="16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 files/folder from host machine to container without any conversions.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 this line in Dockerfile: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1" i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data/copy_1.tar.xz /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55" name="" descr=""/>
          <p:cNvPicPr/>
          <p:nvPr/>
        </p:nvPicPr>
        <p:blipFill>
          <a:blip r:embed="rId1"/>
          <a:stretch/>
        </p:blipFill>
        <p:spPr>
          <a:xfrm>
            <a:off x="8640000" y="2304000"/>
            <a:ext cx="3358440" cy="172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609480" y="273600"/>
            <a:ext cx="1096812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537480" y="1584000"/>
            <a:ext cx="11194920" cy="25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Instructions and source code for the hands-on is available at this location: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 u="sng">
                <a:solidFill>
                  <a:srgbClr val="f8b004"/>
                </a:solidFill>
                <a:uFillTx/>
                <a:latin typeface="Arial"/>
                <a:ea typeface="DejaVu Sans"/>
              </a:rPr>
              <a:t>https://github.com/mbzama/docker-training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3890160" y="2922120"/>
            <a:ext cx="4406760" cy="100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1" lang="en-IN" sz="6000" spc="63" strike="noStrike">
                <a:solidFill>
                  <a:srgbClr val="4d5863"/>
                </a:solidFill>
                <a:latin typeface="Gill Sans MT"/>
                <a:ea typeface="Lato"/>
              </a:rPr>
              <a:t>Thank </a:t>
            </a:r>
            <a:r>
              <a:rPr b="1" lang="en-IN" sz="6000" spc="63" strike="noStrike">
                <a:solidFill>
                  <a:srgbClr val="f26222"/>
                </a:solidFill>
                <a:latin typeface="Gill Sans MT"/>
                <a:ea typeface="Lato"/>
              </a:rPr>
              <a:t>You</a:t>
            </a:r>
            <a:endParaRPr b="0" lang="en-IN" sz="6000" spc="-1" strike="noStrike">
              <a:latin typeface="Arial"/>
            </a:endParaRPr>
          </a:p>
        </p:txBody>
      </p:sp>
    </p:spTree>
  </p:cSld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48084</TotalTime>
  <Application>LibreOffice/6.4.6.2$Linux_X86_64 LibreOffice_project/40$Build-2</Application>
  <Words>85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2014-04-23T04:25:36Z</dcterms:created>
  <dc:creator>ferosh@evoketechnologies.com</dc:creator>
  <dc:description/>
  <dc:language>en-IN</dc:language>
  <cp:lastModifiedBy/>
  <cp:lastPrinted>2018-02-13T10:31:18Z</cp:lastPrinted>
  <dcterms:modified xsi:type="dcterms:W3CDTF">2020-09-29T19:42:19Z</dcterms:modified>
  <cp:revision>5536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0x01010083B57A1502C73E4D812DF11012D7F953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  <property fmtid="{D5CDD505-2E9C-101B-9397-08002B2CF9AE}" pid="13" name="_TemplateID">
    <vt:lpwstr>TC019153389991</vt:lpwstr>
  </property>
</Properties>
</file>