
<file path=[Content_Types].xml><?xml version="1.0" encoding="utf-8"?>
<Types xmlns="http://schemas.openxmlformats.org/package/2006/content-types">
  <Default Extension="xml" ContentType="application/xml"/>
  <Default Extension="wmf" ContentType="image/x-wmf"/>
  <Default Extension="jpeg" ContentType="image/jpeg"/>
  <Default Extension="tiff" ContentType="image/tif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4174"/>
    <a:srgbClr val="E6D2A5"/>
    <a:srgbClr val="EEE2C8"/>
    <a:srgbClr val="FFFCC2"/>
    <a:srgbClr val="F7F9AE"/>
    <a:srgbClr val="F3F5FA"/>
    <a:srgbClr val="CDD2DE"/>
    <a:srgbClr val="E3E9E5"/>
    <a:srgbClr val="3B7193"/>
    <a:srgbClr val="2C55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75" autoAdjust="0"/>
    <p:restoredTop sz="94419" autoAdjust="0"/>
  </p:normalViewPr>
  <p:slideViewPr>
    <p:cSldViewPr snapToGrid="0" snapToObjects="1" showGuides="1">
      <p:cViewPr>
        <p:scale>
          <a:sx n="21" d="100"/>
          <a:sy n="21" d="100"/>
        </p:scale>
        <p:origin x="1120" y="272"/>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2/23/18</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13042926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oleObject" Target="../embeddings/oleObject2.bin"/><Relationship Id="rId12" Type="http://schemas.openxmlformats.org/officeDocument/2006/relationships/image" Target="../media/image2.wmf"/><Relationship Id="rId13" Type="http://schemas.openxmlformats.org/officeDocument/2006/relationships/oleObject" Target="../embeddings/oleObject3.bin"/><Relationship Id="rId14" Type="http://schemas.openxmlformats.org/officeDocument/2006/relationships/image" Target="../media/image3.wmf"/><Relationship Id="rId15" Type="http://schemas.openxmlformats.org/officeDocument/2006/relationships/image" Target="../media/image9.png"/><Relationship Id="rId16" Type="http://schemas.openxmlformats.org/officeDocument/2006/relationships/oleObject" Target="../embeddings/oleObject4.bin"/><Relationship Id="rId17" Type="http://schemas.openxmlformats.org/officeDocument/2006/relationships/image" Target="../media/image4.wmf"/><Relationship Id="rId18" Type="http://schemas.openxmlformats.org/officeDocument/2006/relationships/hyperlink" Target="http://www.facebook.com/pages/PosterPresentationscom/217914411419?v=app_4949752878&amp;ref=ts" TargetMode="External"/><Relationship Id="rId19"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vmlDrawing" Target="../drawings/vmlDrawing1.vml"/><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oleObject" Target="../embeddings/oleObject1.bin"/><Relationship Id="rId10"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1000">
              <a:schemeClr val="accent3">
                <a:lumMod val="60000"/>
                <a:lumOff val="40000"/>
              </a:schemeClr>
            </a:gs>
            <a:gs pos="0">
              <a:schemeClr val="accent3">
                <a:lumMod val="60000"/>
                <a:lumOff val="4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userDrawn="1"/>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userDrawn="1"/>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userDrawn="1"/>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5"/>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6"/>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7"/>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7"/>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8"/>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67"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68" name="Image" r:id="rId11" imgW="1828440" imgH="1117440" progId="Photoshop.Image.13">
                      <p:embed/>
                    </p:oleObj>
                  </mc:Choice>
                  <mc:Fallback>
                    <p:oleObj name="Image" r:id="rId11" imgW="1828440" imgH="1117440" progId="Photoshop.Image.13">
                      <p:embed/>
                      <p:pic>
                        <p:nvPicPr>
                          <p:cNvPr id="0" name=""/>
                          <p:cNvPicPr/>
                          <p:nvPr/>
                        </p:nvPicPr>
                        <p:blipFill>
                          <a:blip r:embed="rId12"/>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69" name="Image" r:id="rId13" imgW="4571280" imgH="1688760" progId="Photoshop.Image.13">
                    <p:embed/>
                  </p:oleObj>
                </mc:Choice>
                <mc:Fallback>
                  <p:oleObj name="Image" r:id="rId13" imgW="4571280" imgH="1688760" progId="Photoshop.Image.13">
                    <p:embed/>
                    <p:pic>
                      <p:nvPicPr>
                        <p:cNvPr id="0" name=""/>
                        <p:cNvPicPr/>
                        <p:nvPr/>
                      </p:nvPicPr>
                      <p:blipFill>
                        <a:blip r:embed="rId14"/>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5"/>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70" name="Image" r:id="rId16" imgW="1574280" imgH="1053720" progId="Photoshop.Image.13">
                    <p:embed/>
                  </p:oleObj>
                </mc:Choice>
                <mc:Fallback>
                  <p:oleObj name="Image" r:id="rId16" imgW="1574280" imgH="1053720" progId="Photoshop.Image.13">
                    <p:embed/>
                    <p:pic>
                      <p:nvPicPr>
                        <p:cNvPr id="0" name=""/>
                        <p:cNvPicPr/>
                        <p:nvPr/>
                      </p:nvPicPr>
                      <p:blipFill>
                        <a:blip r:embed="rId17"/>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8"/>
              </p:cNvPr>
              <p:cNvPicPr>
                <a:picLocks noChangeAspect="1" noChangeArrowheads="1"/>
              </p:cNvPicPr>
              <p:nvPr userDrawn="1"/>
            </p:nvPicPr>
            <p:blipFill>
              <a:blip r:embed="rId19"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marL="344488" indent="-344488">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344488"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 id="2147483697"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tiff"/></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E6D2A5"/>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p:txBody>
          <a:bodyPr/>
          <a:lstStyle/>
          <a:p>
            <a:endParaRPr lang="en-US" dirty="0"/>
          </a:p>
        </p:txBody>
      </p:sp>
      <p:sp>
        <p:nvSpPr>
          <p:cNvPr id="6" name="Text Placeholder 5"/>
          <p:cNvSpPr>
            <a:spLocks noGrp="1"/>
          </p:cNvSpPr>
          <p:nvPr>
            <p:ph type="body" sz="quarter" idx="20"/>
          </p:nvPr>
        </p:nvSpPr>
        <p:spPr/>
        <p:txBody>
          <a:bodyPr/>
          <a:lstStyle/>
          <a:p>
            <a:endParaRPr lang="en-US" dirty="0"/>
          </a:p>
        </p:txBody>
      </p:sp>
      <p:sp>
        <p:nvSpPr>
          <p:cNvPr id="7" name="Text Placeholder 6"/>
          <p:cNvSpPr>
            <a:spLocks noGrp="1"/>
          </p:cNvSpPr>
          <p:nvPr>
            <p:ph type="body" sz="quarter" idx="21"/>
          </p:nvPr>
        </p:nvSpPr>
        <p:spPr/>
        <p:txBody>
          <a:bodyPr/>
          <a:lstStyle/>
          <a:p>
            <a:endParaRPr lang="en-US" dirty="0"/>
          </a:p>
        </p:txBody>
      </p:sp>
      <p:sp>
        <p:nvSpPr>
          <p:cNvPr id="8" name="Text Placeholder 7"/>
          <p:cNvSpPr>
            <a:spLocks noGrp="1"/>
          </p:cNvSpPr>
          <p:nvPr>
            <p:ph type="body" sz="quarter" idx="22"/>
          </p:nvPr>
        </p:nvSpPr>
        <p:spPr/>
        <p:txBody>
          <a:bodyPr/>
          <a:lstStyle/>
          <a:p>
            <a:endParaRPr lang="en-US"/>
          </a:p>
        </p:txBody>
      </p:sp>
      <p:sp>
        <p:nvSpPr>
          <p:cNvPr id="9" name="Text Placeholder 8"/>
          <p:cNvSpPr>
            <a:spLocks noGrp="1"/>
          </p:cNvSpPr>
          <p:nvPr>
            <p:ph type="body" sz="quarter" idx="23"/>
          </p:nvPr>
        </p:nvSpPr>
        <p:spPr/>
        <p:txBody>
          <a:bodyPr/>
          <a:lstStyle/>
          <a:p>
            <a:endParaRPr lang="en-US"/>
          </a:p>
        </p:txBody>
      </p:sp>
      <p:sp>
        <p:nvSpPr>
          <p:cNvPr id="10" name="Text Placeholder 9"/>
          <p:cNvSpPr>
            <a:spLocks noGrp="1"/>
          </p:cNvSpPr>
          <p:nvPr>
            <p:ph type="body" sz="quarter" idx="24"/>
          </p:nvPr>
        </p:nvSpPr>
        <p:spPr/>
        <p:txBody>
          <a:bodyPr/>
          <a:lstStyle/>
          <a:p>
            <a:endParaRPr lang="en-US"/>
          </a:p>
        </p:txBody>
      </p:sp>
      <p:sp>
        <p:nvSpPr>
          <p:cNvPr id="11" name="Text Placeholder 10"/>
          <p:cNvSpPr>
            <a:spLocks noGrp="1"/>
          </p:cNvSpPr>
          <p:nvPr>
            <p:ph type="body" sz="quarter" idx="25"/>
          </p:nvPr>
        </p:nvSpPr>
        <p:spPr/>
        <p:txBody>
          <a:bodyPr/>
          <a:lstStyle/>
          <a:p>
            <a:endParaRPr lang="en-US"/>
          </a:p>
        </p:txBody>
      </p:sp>
      <p:sp>
        <p:nvSpPr>
          <p:cNvPr id="12" name="Text Placeholder 11"/>
          <p:cNvSpPr>
            <a:spLocks noGrp="1"/>
          </p:cNvSpPr>
          <p:nvPr>
            <p:ph type="body" sz="quarter" idx="26"/>
          </p:nvPr>
        </p:nvSpPr>
        <p:spPr/>
        <p:txBody>
          <a:bodyPr/>
          <a:lstStyle/>
          <a:p>
            <a:endParaRPr lang="en-US"/>
          </a:p>
        </p:txBody>
      </p:sp>
      <p:sp>
        <p:nvSpPr>
          <p:cNvPr id="13" name="Text Placeholder 12"/>
          <p:cNvSpPr>
            <a:spLocks noGrp="1"/>
          </p:cNvSpPr>
          <p:nvPr>
            <p:ph type="body" sz="quarter" idx="27"/>
          </p:nvPr>
        </p:nvSpPr>
        <p:spPr/>
        <p:txBody>
          <a:bodyPr/>
          <a:lstStyle/>
          <a:p>
            <a:endParaRPr lang="en-US"/>
          </a:p>
        </p:txBody>
      </p:sp>
      <p:sp>
        <p:nvSpPr>
          <p:cNvPr id="14" name="Text Placeholder 13"/>
          <p:cNvSpPr>
            <a:spLocks noGrp="1"/>
          </p:cNvSpPr>
          <p:nvPr>
            <p:ph type="body" sz="quarter" idx="28"/>
          </p:nvPr>
        </p:nvSpPr>
        <p:spPr/>
        <p:txBody>
          <a:bodyPr/>
          <a:lstStyle/>
          <a:p>
            <a:endParaRPr lang="en-US"/>
          </a:p>
        </p:txBody>
      </p:sp>
      <p:sp>
        <p:nvSpPr>
          <p:cNvPr id="15" name="Text Placeholder 14"/>
          <p:cNvSpPr>
            <a:spLocks noGrp="1"/>
          </p:cNvSpPr>
          <p:nvPr>
            <p:ph type="body" sz="quarter" idx="29"/>
          </p:nvPr>
        </p:nvSpPr>
        <p:spPr/>
        <p:txBody>
          <a:bodyPr/>
          <a:lstStyle/>
          <a:p>
            <a:endParaRPr lang="en-US"/>
          </a:p>
        </p:txBody>
      </p:sp>
      <p:sp>
        <p:nvSpPr>
          <p:cNvPr id="16" name="Text Placeholder 15"/>
          <p:cNvSpPr>
            <a:spLocks noGrp="1"/>
          </p:cNvSpPr>
          <p:nvPr>
            <p:ph type="body" sz="quarter" idx="30"/>
          </p:nvPr>
        </p:nvSpPr>
        <p:spPr/>
        <p:txBody>
          <a:bodyPr/>
          <a:lstStyle/>
          <a:p>
            <a:endParaRPr lang="en-US"/>
          </a:p>
        </p:txBody>
      </p:sp>
      <p:sp>
        <p:nvSpPr>
          <p:cNvPr id="17" name="Text Placeholder 16"/>
          <p:cNvSpPr>
            <a:spLocks noGrp="1"/>
          </p:cNvSpPr>
          <p:nvPr>
            <p:ph type="body" sz="quarter" idx="96"/>
          </p:nvPr>
        </p:nvSpPr>
        <p:spPr/>
        <p:txBody>
          <a:bodyPr/>
          <a:lstStyle/>
          <a:p>
            <a:endParaRPr lang="en-US" dirty="0"/>
          </a:p>
        </p:txBody>
      </p:sp>
      <p:sp>
        <p:nvSpPr>
          <p:cNvPr id="19" name="Text Placeholder 18"/>
          <p:cNvSpPr>
            <a:spLocks noGrp="1"/>
          </p:cNvSpPr>
          <p:nvPr>
            <p:ph type="body" sz="quarter" idx="150"/>
          </p:nvPr>
        </p:nvSpPr>
        <p:spPr>
          <a:noFill/>
        </p:spPr>
        <p:txBody>
          <a:bodyPr>
            <a:normAutofit/>
          </a:bodyPr>
          <a:lstStyle/>
          <a:p>
            <a:r>
              <a:rPr lang="en-US" altLang="zh-CN" dirty="0" err="1" smtClean="0">
                <a:solidFill>
                  <a:srgbClr val="334174"/>
                </a:solidFill>
              </a:rPr>
              <a:t>Mobing</a:t>
            </a:r>
            <a:r>
              <a:rPr lang="zh-CN" altLang="en-US" dirty="0" smtClean="0">
                <a:solidFill>
                  <a:srgbClr val="334174"/>
                </a:solidFill>
              </a:rPr>
              <a:t> </a:t>
            </a:r>
            <a:r>
              <a:rPr lang="en-US" altLang="zh-CN" dirty="0" smtClean="0">
                <a:solidFill>
                  <a:srgbClr val="334174"/>
                </a:solidFill>
              </a:rPr>
              <a:t>Zhuang,</a:t>
            </a:r>
            <a:r>
              <a:rPr lang="zh-CN" altLang="en-US" dirty="0" smtClean="0">
                <a:solidFill>
                  <a:srgbClr val="334174"/>
                </a:solidFill>
              </a:rPr>
              <a:t> </a:t>
            </a:r>
            <a:r>
              <a:rPr lang="en-US" altLang="zh-CN" dirty="0" smtClean="0">
                <a:solidFill>
                  <a:srgbClr val="334174"/>
                </a:solidFill>
              </a:rPr>
              <a:t>Sha</a:t>
            </a:r>
            <a:r>
              <a:rPr lang="zh-CN" altLang="en-US" dirty="0" smtClean="0">
                <a:solidFill>
                  <a:srgbClr val="334174"/>
                </a:solidFill>
              </a:rPr>
              <a:t> </a:t>
            </a:r>
            <a:r>
              <a:rPr lang="en-US" altLang="zh-CN" dirty="0" smtClean="0">
                <a:solidFill>
                  <a:srgbClr val="334174"/>
                </a:solidFill>
              </a:rPr>
              <a:t>Li,</a:t>
            </a:r>
            <a:r>
              <a:rPr lang="zh-CN" altLang="en-US" dirty="0" smtClean="0">
                <a:solidFill>
                  <a:srgbClr val="334174"/>
                </a:solidFill>
              </a:rPr>
              <a:t> </a:t>
            </a:r>
            <a:r>
              <a:rPr lang="en-US" altLang="zh-CN" dirty="0" err="1" smtClean="0">
                <a:solidFill>
                  <a:srgbClr val="334174"/>
                </a:solidFill>
              </a:rPr>
              <a:t>Yawen</a:t>
            </a:r>
            <a:r>
              <a:rPr lang="zh-CN" altLang="en-US" dirty="0" smtClean="0">
                <a:solidFill>
                  <a:srgbClr val="334174"/>
                </a:solidFill>
              </a:rPr>
              <a:t> </a:t>
            </a:r>
            <a:r>
              <a:rPr lang="en-US" altLang="zh-CN" dirty="0" smtClean="0">
                <a:solidFill>
                  <a:srgbClr val="334174"/>
                </a:solidFill>
              </a:rPr>
              <a:t>Li</a:t>
            </a:r>
            <a:endParaRPr lang="en-US" dirty="0">
              <a:solidFill>
                <a:srgbClr val="334174"/>
              </a:solidFill>
            </a:endParaRPr>
          </a:p>
        </p:txBody>
      </p:sp>
      <p:sp>
        <p:nvSpPr>
          <p:cNvPr id="43" name="Text Placeholder 42"/>
          <p:cNvSpPr>
            <a:spLocks noGrp="1"/>
          </p:cNvSpPr>
          <p:nvPr>
            <p:ph type="body" sz="quarter" idx="184"/>
          </p:nvPr>
        </p:nvSpPr>
        <p:spPr/>
        <p:txBody>
          <a:bodyPr/>
          <a:lstStyle/>
          <a:p>
            <a:r>
              <a:rPr lang="en-US" altLang="zh-CN" dirty="0" smtClean="0">
                <a:solidFill>
                  <a:srgbClr val="334174"/>
                </a:solidFill>
              </a:rPr>
              <a:t>Interdisciplinary</a:t>
            </a:r>
            <a:r>
              <a:rPr lang="zh-CN" altLang="en-US" dirty="0" smtClean="0">
                <a:solidFill>
                  <a:srgbClr val="334174"/>
                </a:solidFill>
              </a:rPr>
              <a:t> </a:t>
            </a:r>
            <a:r>
              <a:rPr lang="en-US" altLang="zh-CN" dirty="0" smtClean="0">
                <a:solidFill>
                  <a:srgbClr val="334174"/>
                </a:solidFill>
              </a:rPr>
              <a:t>Data</a:t>
            </a:r>
            <a:r>
              <a:rPr lang="zh-CN" altLang="en-US" dirty="0" smtClean="0">
                <a:solidFill>
                  <a:srgbClr val="334174"/>
                </a:solidFill>
              </a:rPr>
              <a:t> </a:t>
            </a:r>
            <a:r>
              <a:rPr lang="en-US" altLang="zh-CN" dirty="0" smtClean="0">
                <a:solidFill>
                  <a:srgbClr val="334174"/>
                </a:solidFill>
              </a:rPr>
              <a:t>Science</a:t>
            </a:r>
            <a:r>
              <a:rPr lang="zh-CN" altLang="en-US" dirty="0" smtClean="0">
                <a:solidFill>
                  <a:srgbClr val="334174"/>
                </a:solidFill>
              </a:rPr>
              <a:t> </a:t>
            </a:r>
            <a:r>
              <a:rPr lang="en-US" altLang="zh-CN" dirty="0" smtClean="0">
                <a:solidFill>
                  <a:srgbClr val="334174"/>
                </a:solidFill>
              </a:rPr>
              <a:t>Master</a:t>
            </a:r>
            <a:r>
              <a:rPr lang="zh-CN" altLang="en-US" dirty="0" smtClean="0">
                <a:solidFill>
                  <a:srgbClr val="334174"/>
                </a:solidFill>
              </a:rPr>
              <a:t> </a:t>
            </a:r>
            <a:r>
              <a:rPr lang="en-US" altLang="zh-CN" dirty="0" smtClean="0">
                <a:solidFill>
                  <a:srgbClr val="334174"/>
                </a:solidFill>
              </a:rPr>
              <a:t>Program</a:t>
            </a:r>
            <a:endParaRPr lang="en-US" dirty="0">
              <a:solidFill>
                <a:srgbClr val="334174"/>
              </a:solidFill>
            </a:endParaRPr>
          </a:p>
        </p:txBody>
      </p:sp>
      <p:sp>
        <p:nvSpPr>
          <p:cNvPr id="44" name="Text Placeholder 43"/>
          <p:cNvSpPr>
            <a:spLocks noGrp="1"/>
          </p:cNvSpPr>
          <p:nvPr>
            <p:ph type="body" sz="quarter" idx="185"/>
          </p:nvPr>
        </p:nvSpPr>
        <p:spPr>
          <a:xfrm>
            <a:off x="527048" y="166308"/>
            <a:ext cx="34463991" cy="787820"/>
          </a:xfrm>
        </p:spPr>
        <p:txBody>
          <a:bodyPr>
            <a:noAutofit/>
          </a:bodyPr>
          <a:lstStyle/>
          <a:p>
            <a:pPr algn="l"/>
            <a:r>
              <a:rPr lang="en-US" altLang="zh-CN" sz="9000" dirty="0" smtClean="0">
                <a:solidFill>
                  <a:srgbClr val="334174"/>
                </a:solidFill>
                <a:latin typeface="Cooper Black" charset="0"/>
                <a:ea typeface="Cooper Black" charset="0"/>
                <a:cs typeface="Cooper Black" charset="0"/>
              </a:rPr>
              <a:t>Customer</a:t>
            </a:r>
            <a:r>
              <a:rPr lang="zh-CN" altLang="en-US" sz="9000" dirty="0" smtClean="0">
                <a:solidFill>
                  <a:srgbClr val="334174"/>
                </a:solidFill>
                <a:latin typeface="Cooper Black" charset="0"/>
                <a:ea typeface="Cooper Black" charset="0"/>
                <a:cs typeface="Cooper Black" charset="0"/>
              </a:rPr>
              <a:t> </a:t>
            </a:r>
            <a:r>
              <a:rPr lang="en-US" altLang="zh-CN" sz="9000" dirty="0" smtClean="0">
                <a:solidFill>
                  <a:srgbClr val="334174"/>
                </a:solidFill>
                <a:latin typeface="Cooper Black" charset="0"/>
                <a:ea typeface="Cooper Black" charset="0"/>
                <a:cs typeface="Cooper Black" charset="0"/>
              </a:rPr>
              <a:t>Segmentation</a:t>
            </a:r>
            <a:r>
              <a:rPr lang="zh-CN" altLang="en-US" sz="9000" dirty="0" smtClean="0">
                <a:solidFill>
                  <a:srgbClr val="334174"/>
                </a:solidFill>
                <a:latin typeface="Cooper Black" charset="0"/>
                <a:ea typeface="Cooper Black" charset="0"/>
                <a:cs typeface="Cooper Black" charset="0"/>
              </a:rPr>
              <a:t> </a:t>
            </a:r>
            <a:r>
              <a:rPr lang="en-US" altLang="zh-CN" sz="9000" dirty="0" smtClean="0">
                <a:solidFill>
                  <a:srgbClr val="334174"/>
                </a:solidFill>
                <a:latin typeface="Cooper Black" charset="0"/>
                <a:ea typeface="Cooper Black" charset="0"/>
                <a:cs typeface="Cooper Black" charset="0"/>
              </a:rPr>
              <a:t>for</a:t>
            </a:r>
            <a:r>
              <a:rPr lang="zh-CN" altLang="en-US" sz="9000" dirty="0" smtClean="0">
                <a:solidFill>
                  <a:srgbClr val="334174"/>
                </a:solidFill>
                <a:latin typeface="Cooper Black" charset="0"/>
                <a:ea typeface="Cooper Black" charset="0"/>
                <a:cs typeface="Cooper Black" charset="0"/>
              </a:rPr>
              <a:t> </a:t>
            </a:r>
            <a:r>
              <a:rPr lang="en-US" altLang="zh-CN" sz="9000" dirty="0" smtClean="0">
                <a:solidFill>
                  <a:srgbClr val="334174"/>
                </a:solidFill>
                <a:latin typeface="Cooper Black" charset="0"/>
                <a:ea typeface="Cooper Black" charset="0"/>
                <a:cs typeface="Cooper Black" charset="0"/>
              </a:rPr>
              <a:t>Variable</a:t>
            </a:r>
            <a:r>
              <a:rPr lang="zh-CN" altLang="en-US" sz="9000" dirty="0" smtClean="0">
                <a:solidFill>
                  <a:srgbClr val="334174"/>
                </a:solidFill>
                <a:latin typeface="Cooper Black" charset="0"/>
                <a:ea typeface="Cooper Black" charset="0"/>
                <a:cs typeface="Cooper Black" charset="0"/>
              </a:rPr>
              <a:t> </a:t>
            </a:r>
            <a:r>
              <a:rPr lang="en-US" altLang="zh-CN" sz="9000" dirty="0" smtClean="0">
                <a:solidFill>
                  <a:srgbClr val="334174"/>
                </a:solidFill>
                <a:latin typeface="Cooper Black" charset="0"/>
                <a:ea typeface="Cooper Black" charset="0"/>
                <a:cs typeface="Cooper Black" charset="0"/>
              </a:rPr>
              <a:t>Annuity</a:t>
            </a:r>
            <a:r>
              <a:rPr lang="zh-CN" altLang="en-US" sz="9000" dirty="0" smtClean="0">
                <a:solidFill>
                  <a:srgbClr val="334174"/>
                </a:solidFill>
                <a:latin typeface="Cooper Black" charset="0"/>
                <a:ea typeface="Cooper Black" charset="0"/>
                <a:cs typeface="Cooper Black" charset="0"/>
              </a:rPr>
              <a:t> </a:t>
            </a:r>
            <a:r>
              <a:rPr lang="en-US" altLang="zh-CN" sz="9000" dirty="0" smtClean="0">
                <a:solidFill>
                  <a:srgbClr val="334174"/>
                </a:solidFill>
                <a:latin typeface="Cooper Black" charset="0"/>
                <a:ea typeface="Cooper Black" charset="0"/>
                <a:cs typeface="Cooper Black" charset="0"/>
              </a:rPr>
              <a:t>Products</a:t>
            </a:r>
            <a:endParaRPr lang="en-US" sz="9000" dirty="0">
              <a:solidFill>
                <a:srgbClr val="334174"/>
              </a:solidFill>
              <a:latin typeface="Cooper Black" charset="0"/>
              <a:ea typeface="Cooper Black" charset="0"/>
              <a:cs typeface="Cooper Black" charset="0"/>
            </a:endParaRPr>
          </a:p>
        </p:txBody>
      </p:sp>
      <p:pic>
        <p:nvPicPr>
          <p:cNvPr id="4" name="Picture 3"/>
          <p:cNvPicPr>
            <a:picLocks noChangeAspect="1"/>
          </p:cNvPicPr>
          <p:nvPr/>
        </p:nvPicPr>
        <p:blipFill>
          <a:blip r:embed="rId3"/>
          <a:stretch>
            <a:fillRect/>
          </a:stretch>
        </p:blipFill>
        <p:spPr>
          <a:xfrm>
            <a:off x="34564320" y="46601"/>
            <a:ext cx="7802880" cy="4389120"/>
          </a:xfrm>
          <a:prstGeom prst="rect">
            <a:avLst/>
          </a:prstGeom>
          <a:solidFill>
            <a:srgbClr val="E6D2A5"/>
          </a:solidFill>
        </p:spPr>
      </p:pic>
    </p:spTree>
    <p:extLst>
      <p:ext uri="{BB962C8B-B14F-4D97-AF65-F5344CB8AC3E}">
        <p14:creationId xmlns:p14="http://schemas.microsoft.com/office/powerpoint/2010/main" val="2852536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TotalTime>
  <Words>20</Words>
  <Application>Microsoft Macintosh PowerPoint</Application>
  <PresentationFormat>Custom</PresentationFormat>
  <Paragraphs>4</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Calibri</vt:lpstr>
      <vt:lpstr>Cooper Black</vt:lpstr>
      <vt:lpstr>Times New Roman</vt:lpstr>
      <vt:lpstr>Trebuchet MS</vt:lpstr>
      <vt:lpstr>宋体</vt:lpstr>
      <vt:lpstr>Arial</vt: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yawen li</cp:lastModifiedBy>
  <cp:revision>29</cp:revision>
  <dcterms:created xsi:type="dcterms:W3CDTF">2012-02-03T23:30:52Z</dcterms:created>
  <dcterms:modified xsi:type="dcterms:W3CDTF">2018-02-24T05:27:46Z</dcterms:modified>
</cp:coreProperties>
</file>