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8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9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3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8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8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5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A8BD-03B7-45F3-BF5C-61E57523A1EB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D109-E863-46D8-AA94-9BDBE1ACF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для сбора макулатуры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184" y="4659982"/>
            <a:ext cx="2915816" cy="48351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Выполнил: Рудаков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39804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kilograms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69" y="1203598"/>
            <a:ext cx="3484463" cy="288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9622"/>
            <a:ext cx="3024336" cy="245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Передача данных о количестве сданных килограммов для каждого человека</a:t>
            </a:r>
          </a:p>
          <a:p>
            <a:r>
              <a:rPr lang="ru-RU" dirty="0" smtClean="0"/>
              <a:t>Подсчёт сданного количества макулатуры</a:t>
            </a:r>
          </a:p>
          <a:p>
            <a:r>
              <a:rPr lang="ru-RU" dirty="0" smtClean="0"/>
              <a:t>Предоставление статистики по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8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Autofit/>
          </a:bodyPr>
          <a:lstStyle/>
          <a:p>
            <a:r>
              <a:rPr lang="ru-RU" sz="2800" dirty="0" smtClean="0"/>
              <a:t>Главная страница неавторизованного пользователя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059582"/>
            <a:ext cx="8424936" cy="394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ru-RU" dirty="0" smtClean="0"/>
              <a:t>Страница авторизации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1"/>
            <a:ext cx="8640960" cy="402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57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72" y="51470"/>
            <a:ext cx="8229600" cy="857250"/>
          </a:xfrm>
        </p:spPr>
        <p:txBody>
          <a:bodyPr/>
          <a:lstStyle/>
          <a:p>
            <a:r>
              <a:rPr lang="ru-RU" dirty="0" smtClean="0"/>
              <a:t>Главная страница админа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87574"/>
            <a:ext cx="8280920" cy="385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Регистрация нового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2" y="987574"/>
            <a:ext cx="8507417" cy="39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28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6" y="1178341"/>
            <a:ext cx="8386568" cy="391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45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kilograms</a:t>
            </a:r>
          </a:p>
          <a:p>
            <a:r>
              <a:rPr lang="en-US" dirty="0" smtClean="0"/>
              <a:t>A1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0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24" y="1203598"/>
            <a:ext cx="3212752" cy="329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164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Экран (16:9)</PresentationFormat>
  <Paragraphs>18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Сайт для сбора макулатуры</vt:lpstr>
      <vt:lpstr>Зачем нужен</vt:lpstr>
      <vt:lpstr>Главная страница неавторизованного пользователя</vt:lpstr>
      <vt:lpstr>Страница авторизации</vt:lpstr>
      <vt:lpstr>Главная страница админа</vt:lpstr>
      <vt:lpstr>Регистрация нового пользователя</vt:lpstr>
      <vt:lpstr>Отправка данных</vt:lpstr>
      <vt:lpstr>БД</vt:lpstr>
      <vt:lpstr>users</vt:lpstr>
      <vt:lpstr>kilograms</vt:lpstr>
      <vt:lpstr>A1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сбора макулатуры</dc:title>
  <dc:creator>Даниил Рудаков</dc:creator>
  <cp:lastModifiedBy>Даниил Рудаков</cp:lastModifiedBy>
  <cp:revision>5</cp:revision>
  <dcterms:created xsi:type="dcterms:W3CDTF">2023-04-25T11:38:45Z</dcterms:created>
  <dcterms:modified xsi:type="dcterms:W3CDTF">2023-04-25T11:59:37Z</dcterms:modified>
</cp:coreProperties>
</file>