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</a:t>
            </a:r>
            <a:r>
              <a:rPr lang="ru-RU" smtClean="0"/>
              <a:t>скоро будет)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959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скоро будет)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скоро будет)</dc:title>
  <dc:creator>Даниил Рудаков</dc:creator>
  <cp:lastModifiedBy>Даниил Рудаков</cp:lastModifiedBy>
  <cp:revision>1</cp:revision>
  <dcterms:created xsi:type="dcterms:W3CDTF">2022-11-13T15:18:23Z</dcterms:created>
  <dcterms:modified xsi:type="dcterms:W3CDTF">2022-11-13T15:19:15Z</dcterms:modified>
</cp:coreProperties>
</file>