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644" r:id="rId2"/>
    <p:sldId id="645" r:id="rId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E47"/>
    <a:srgbClr val="99D844"/>
    <a:srgbClr val="B5E377"/>
    <a:srgbClr val="66AF35"/>
    <a:srgbClr val="C16237"/>
    <a:srgbClr val="B76B41"/>
    <a:srgbClr val="904D48"/>
    <a:srgbClr val="E98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531" autoAdjust="0"/>
  </p:normalViewPr>
  <p:slideViewPr>
    <p:cSldViewPr>
      <p:cViewPr varScale="1">
        <p:scale>
          <a:sx n="70" d="100"/>
          <a:sy n="70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04B3-7FA0-48A5-B3F2-7C892FBBD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EB0B1-0D84-482E-BAAF-8D93EFAF8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1100A-4FD2-4E1C-ADFE-9B6CB3C24D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F3070-729E-4E73-A7D6-CCA1D36E20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E4D7-DE29-48A6-ACD8-340E6BEAB5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EE2A-9338-4F6E-BCFB-8BD5FE779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D59A-046D-4ED4-A06F-3C170AF23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5BC51-F736-4789-83F9-B8900C608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4AC1-9BDB-48CB-B981-24940809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132AB-0D4E-4A3E-81EE-01856170E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FE27-F430-4A43-93FB-51241B09A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2F9D6B3E-48DE-4AD6-AD16-145C6ABEDE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 Excel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0159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0011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2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2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012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00123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0124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5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6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7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00128" name="Text Box 64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00129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60016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60013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013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40" name="Text Box 76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0014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0014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61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60014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014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00150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0151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2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3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4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00155" name="Text Box 91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0156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00157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58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3894611" y="1776871"/>
            <a:ext cx="14660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Compare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5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ortExcel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ImportExcel</Template>
  <TotalTime>103</TotalTime>
  <Words>18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Verdana</vt:lpstr>
      <vt:lpstr>Wingdings</vt:lpstr>
      <vt:lpstr>ImportExcel</vt:lpstr>
      <vt:lpstr>Import Excel</vt:lpstr>
      <vt:lpstr>Compare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Excel</dc:title>
  <dc:creator>WIN7</dc:creator>
  <cp:lastModifiedBy>WIN7</cp:lastModifiedBy>
  <cp:revision>6</cp:revision>
  <dcterms:created xsi:type="dcterms:W3CDTF">2014-04-07T07:06:10Z</dcterms:created>
  <dcterms:modified xsi:type="dcterms:W3CDTF">2014-04-07T08:50:06Z</dcterms:modified>
</cp:coreProperties>
</file>