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73" r:id="rId9"/>
    <p:sldId id="274" r:id="rId10"/>
    <p:sldId id="262" r:id="rId11"/>
    <p:sldId id="265" r:id="rId12"/>
    <p:sldId id="266" r:id="rId13"/>
    <p:sldId id="275" r:id="rId14"/>
    <p:sldId id="276" r:id="rId15"/>
    <p:sldId id="277" r:id="rId16"/>
    <p:sldId id="281" r:id="rId17"/>
    <p:sldId id="278" r:id="rId18"/>
    <p:sldId id="267" r:id="rId19"/>
    <p:sldId id="280" r:id="rId20"/>
    <p:sldId id="279" r:id="rId21"/>
    <p:sldId id="261" r:id="rId22"/>
    <p:sldId id="268" r:id="rId23"/>
    <p:sldId id="27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04/17/2014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6.jp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82" y="1488282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4465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2615184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2615184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files.</a:t>
            </a:r>
          </a:p>
          <a:p>
            <a:r>
              <a:rPr lang="en-US" dirty="0" smtClean="0"/>
              <a:t>Data mining from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Step 2:</a:t>
            </a:r>
          </a:p>
          <a:p>
            <a:r>
              <a:rPr lang="en-US" smtClean="0"/>
              <a:t>Step 3: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</a:p>
          <a:p>
            <a:r>
              <a:rPr lang="en-US" dirty="0" smtClean="0"/>
              <a:t>Error.</a:t>
            </a:r>
          </a:p>
          <a:p>
            <a:r>
              <a:rPr lang="en-US" dirty="0" smtClean="0"/>
              <a:t>Duplicate.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data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all data -&gt; Structure -&gt;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User/Member</a:t>
            </a:r>
          </a:p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169</Words>
  <Application>Microsoft Office PowerPoint</Application>
  <PresentationFormat>Custom</PresentationFormat>
  <Paragraphs>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Story</vt:lpstr>
      <vt:lpstr>Story Board</vt:lpstr>
      <vt:lpstr>PowerPoint Presentation</vt:lpstr>
      <vt:lpstr>Demo Scenario - Guest</vt:lpstr>
      <vt:lpstr>Demo Scenario - Member</vt:lpstr>
      <vt:lpstr>Mobile Member</vt:lpstr>
      <vt:lpstr>Data Source</vt:lpstr>
      <vt:lpstr>Excel Flow</vt:lpstr>
      <vt:lpstr>Excel Flow</vt:lpstr>
      <vt:lpstr>Terminology</vt:lpstr>
      <vt:lpstr>Demo Scenario - Staff</vt:lpstr>
      <vt:lpstr>Save data to Database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WIN7</cp:lastModifiedBy>
  <cp:revision>86</cp:revision>
  <dcterms:created xsi:type="dcterms:W3CDTF">2014-04-07T14:36:06Z</dcterms:created>
  <dcterms:modified xsi:type="dcterms:W3CDTF">2014-04-17T06:19:29Z</dcterms:modified>
</cp:coreProperties>
</file>