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 Comparison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6490952"/>
            <a:ext cx="7766936" cy="367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Reference: http://www.catalysoft.com/articles/StrikeAMatch.html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2 strings. Calculate their matching percent.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69847"/>
              </p:ext>
            </p:extLst>
          </p:nvPr>
        </p:nvGraphicFramePr>
        <p:xfrm>
          <a:off x="1078963" y="2857558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String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 String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 (percent)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Healthy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Herded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508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robustness to changes of word order: two strings which contain the same words, but in a different order, should be recognised as being </a:t>
            </a:r>
            <a:r>
              <a:rPr lang="en-GB" sz="2000" dirty="0" smtClean="0"/>
              <a:t>similar.</a:t>
            </a:r>
          </a:p>
          <a:p>
            <a:r>
              <a:rPr lang="en-GB" sz="2000" dirty="0"/>
              <a:t>Language independence: the algorithm should work not only in English, but in many different </a:t>
            </a:r>
            <a:r>
              <a:rPr lang="en-GB" sz="2000" dirty="0" smtClean="0"/>
              <a:t>languages.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448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Find out how many adjacent character </a:t>
                </a:r>
                <a:r>
                  <a:rPr lang="en-GB" dirty="0" smtClean="0"/>
                  <a:t>pairs </a:t>
                </a:r>
                <a:r>
                  <a:rPr lang="en-GB" dirty="0"/>
                  <a:t>are contained in both strings</a:t>
                </a:r>
                <a:r>
                  <a:rPr lang="en-GB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GB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/>
                          </a:rPr>
                          <m:t>𝑠</m:t>
                        </m:r>
                        <m:r>
                          <a:rPr lang="en-GB" sz="3200" i="1">
                            <a:latin typeface="Cambria Math"/>
                          </a:rPr>
                          <m:t>1,</m:t>
                        </m:r>
                        <m:r>
                          <a:rPr lang="en-GB" sz="3200" i="1">
                            <a:latin typeface="Cambria Math"/>
                          </a:rPr>
                          <m:t>𝑠</m:t>
                        </m:r>
                        <m:r>
                          <a:rPr lang="en-GB" sz="32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GB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</a:rPr>
                          <m:t>2×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1)∩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2)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d>
                              <m:dPr>
                                <m:ctrlPr>
                                  <a:rPr lang="en-GB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32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GB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2)</m:t>
                            </m:r>
                          </m:e>
                        </m:d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137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13645"/>
                <a:ext cx="8596668" cy="531897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Calculate the matching percent of 2 strings: France and French.</a:t>
                </a:r>
                <a:endParaRPr lang="en-GB" sz="1600" dirty="0"/>
              </a:p>
              <a:p>
                <a:pPr lvl="0"/>
                <a:r>
                  <a:rPr lang="en-GB" dirty="0"/>
                  <a:t>Upper case 2 strings:</a:t>
                </a:r>
                <a:endParaRPr lang="en-GB" sz="1600" dirty="0"/>
              </a:p>
              <a:p>
                <a:pPr lvl="1"/>
                <a:r>
                  <a:rPr lang="en-GB" dirty="0"/>
                  <a:t>France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→</m:t>
                    </m:r>
                  </m:oMath>
                </a14:m>
                <a:r>
                  <a:rPr lang="en-GB" dirty="0"/>
                  <a:t> FRANCE.</a:t>
                </a:r>
                <a:endParaRPr lang="en-GB" sz="1400" dirty="0"/>
              </a:p>
              <a:p>
                <a:pPr lvl="1"/>
                <a:r>
                  <a:rPr lang="en-GB" dirty="0"/>
                  <a:t>French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→</m:t>
                    </m:r>
                  </m:oMath>
                </a14:m>
                <a:r>
                  <a:rPr lang="en-GB" dirty="0"/>
                  <a:t> FRENCH.</a:t>
                </a:r>
                <a:endParaRPr lang="en-GB" sz="1400" dirty="0"/>
              </a:p>
              <a:p>
                <a:pPr lvl="0"/>
                <a:r>
                  <a:rPr lang="en-GB" dirty="0"/>
                  <a:t>Break string into list of adjacent character pairs:</a:t>
                </a:r>
                <a:endParaRPr lang="en-GB" sz="1600" dirty="0"/>
              </a:p>
              <a:p>
                <a:pPr lvl="1"/>
                <a:r>
                  <a:rPr lang="en-GB" dirty="0"/>
                  <a:t>FRANCE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𝐹𝑅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𝑅𝐴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𝐴𝑁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𝑁𝐶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𝐶𝐸</m:t>
                        </m:r>
                      </m:e>
                    </m:d>
                  </m:oMath>
                </a14:m>
                <a:endParaRPr lang="en-GB" sz="1400" dirty="0"/>
              </a:p>
              <a:p>
                <a:pPr lvl="1"/>
                <a:r>
                  <a:rPr lang="en-GB" dirty="0"/>
                  <a:t>FRENCH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𝐹𝑅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𝑅𝐸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𝐸𝑁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𝑁𝐶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𝐶𝐻</m:t>
                        </m:r>
                      </m:e>
                    </m:d>
                  </m:oMath>
                </a14:m>
                <a:endParaRPr lang="en-GB" sz="1400" dirty="0"/>
              </a:p>
              <a:p>
                <a:pPr lvl="0"/>
                <a:r>
                  <a:rPr lang="en-GB" dirty="0"/>
                  <a:t>Calculate its matching percent.</a:t>
                </a:r>
                <a:r>
                  <a:rPr lang="en-GB" sz="1600" dirty="0"/>
                  <a:t/>
                </a:r>
                <a:br>
                  <a:rPr lang="en-GB" sz="1600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𝐹𝑅𝐴𝑁𝐶𝐸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𝐹𝑅𝐸𝑁𝐶𝐻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2×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𝐹𝑅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𝑁𝐶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𝐹𝑅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𝑅𝐴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𝐴𝑁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𝑁𝐶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𝐶𝐸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𝐹𝑅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𝑅𝐸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𝐸𝑁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𝑁𝐶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𝐶𝐻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i="1" dirty="0" smtClean="0"/>
                  <a:t/>
                </a:r>
                <a:br>
                  <a:rPr lang="en-US" i="1" dirty="0" smtClean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2×2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5+5</m:t>
                        </m:r>
                      </m:den>
                    </m:f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GB" i="1">
                        <a:latin typeface="Cambria Math"/>
                      </a:rPr>
                      <m:t>=0.4</m:t>
                    </m:r>
                  </m:oMath>
                </a14:m>
                <a:r>
                  <a:rPr lang="en-GB" dirty="0"/>
                  <a:t/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13645"/>
                <a:ext cx="8596668" cy="5318975"/>
              </a:xfrm>
              <a:blipFill rotWithShape="1">
                <a:blip r:embed="rId2"/>
                <a:stretch>
                  <a:fillRect l="-142" t="-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mart Buy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Buy</Template>
  <TotalTime>18</TotalTime>
  <Words>203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Smart Buy</vt:lpstr>
      <vt:lpstr>String Comparison</vt:lpstr>
      <vt:lpstr>Define Problem</vt:lpstr>
      <vt:lpstr>Requirement</vt:lpstr>
      <vt:lpstr>Solution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AnhTriet</dc:creator>
  <cp:lastModifiedBy>AnhTriet</cp:lastModifiedBy>
  <cp:revision>8</cp:revision>
  <dcterms:created xsi:type="dcterms:W3CDTF">2014-04-29T06:53:15Z</dcterms:created>
  <dcterms:modified xsi:type="dcterms:W3CDTF">2014-04-29T11:02:55Z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