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82" r:id="rId4"/>
    <p:sldId id="281" r:id="rId5"/>
    <p:sldId id="278" r:id="rId6"/>
    <p:sldId id="267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04/18/2014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files.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mining from websites.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2595562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41" y="1426297"/>
            <a:ext cx="5212481" cy="3881437"/>
          </a:xfrm>
        </p:spPr>
      </p:pic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21" y="1150330"/>
            <a:ext cx="8015689" cy="5707670"/>
          </a:xfrm>
        </p:spPr>
      </p:pic>
    </p:spTree>
    <p:extLst>
      <p:ext uri="{BB962C8B-B14F-4D97-AF65-F5344CB8AC3E}">
        <p14:creationId xmlns:p14="http://schemas.microsoft.com/office/powerpoint/2010/main" val="33331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Import Excel.</a:t>
            </a:r>
          </a:p>
          <a:p>
            <a:r>
              <a:rPr lang="en-US" dirty="0" smtClean="0"/>
              <a:t>Step 2: Process error products &amp; duplicate products.</a:t>
            </a:r>
          </a:p>
          <a:p>
            <a:r>
              <a:rPr lang="en-US" dirty="0" smtClean="0"/>
              <a:t>Step 3: Save correct products to database.</a:t>
            </a:r>
          </a:p>
          <a:p>
            <a:r>
              <a:rPr lang="en-US" dirty="0" smtClean="0"/>
              <a:t>Step 4: Process duplicate products with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  <a:endParaRPr lang="en-US" dirty="0" smtClean="0"/>
          </a:p>
          <a:p>
            <a:r>
              <a:rPr lang="en-US" dirty="0" smtClean="0"/>
              <a:t>Error.</a:t>
            </a:r>
          </a:p>
          <a:p>
            <a:r>
              <a:rPr lang="en-US" dirty="0"/>
              <a:t>Correct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products: </a:t>
            </a:r>
            <a:r>
              <a:rPr lang="en-US" dirty="0" smtClean="0"/>
              <a:t>Products </a:t>
            </a:r>
            <a:r>
              <a:rPr lang="en-US" dirty="0"/>
              <a:t>have different names but the </a:t>
            </a:r>
            <a:r>
              <a:rPr lang="en-US"/>
              <a:t>same </a:t>
            </a:r>
            <a:r>
              <a:rPr lang="en-US" smtClean="0"/>
              <a:t>meaning.</a:t>
            </a:r>
            <a:endParaRPr lang="en-US" dirty="0" smtClean="0"/>
          </a:p>
          <a:p>
            <a:r>
              <a:rPr lang="en-US" dirty="0" smtClean="0"/>
              <a:t>Divide </a:t>
            </a:r>
            <a:r>
              <a:rPr lang="en-US" dirty="0"/>
              <a:t>products: </a:t>
            </a:r>
            <a:r>
              <a:rPr lang="en-US" dirty="0" smtClean="0"/>
              <a:t>Products </a:t>
            </a:r>
            <a:r>
              <a:rPr lang="en-US" dirty="0"/>
              <a:t>have same </a:t>
            </a:r>
            <a:r>
              <a:rPr lang="en-US" dirty="0" smtClean="0"/>
              <a:t>name </a:t>
            </a:r>
            <a:r>
              <a:rPr lang="en-US" dirty="0"/>
              <a:t>but </a:t>
            </a:r>
            <a:r>
              <a:rPr lang="en-US" dirty="0" smtClean="0"/>
              <a:t>different meaning.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72" y="1900102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data to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1343405"/>
            <a:ext cx="6313039" cy="4737257"/>
          </a:xfrm>
        </p:spPr>
      </p:pic>
    </p:spTree>
    <p:extLst>
      <p:ext uri="{BB962C8B-B14F-4D97-AF65-F5344CB8AC3E}">
        <p14:creationId xmlns:p14="http://schemas.microsoft.com/office/powerpoint/2010/main" val="12566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97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Data Source</vt:lpstr>
      <vt:lpstr>Excel Flow</vt:lpstr>
      <vt:lpstr>Excel Flow</vt:lpstr>
      <vt:lpstr>Excel Flow</vt:lpstr>
      <vt:lpstr>Terminology</vt:lpstr>
      <vt:lpstr>Demo Scenario - Staff</vt:lpstr>
      <vt:lpstr>Save data to Database</vt:lpstr>
      <vt:lpstr>Data mining from websites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WIN7</cp:lastModifiedBy>
  <cp:revision>89</cp:revision>
  <dcterms:created xsi:type="dcterms:W3CDTF">2014-04-07T14:36:06Z</dcterms:created>
  <dcterms:modified xsi:type="dcterms:W3CDTF">2014-04-18T03:01:30Z</dcterms:modified>
</cp:coreProperties>
</file>