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0" r:id="rId6"/>
    <p:sldId id="286" r:id="rId7"/>
    <p:sldId id="287" r:id="rId8"/>
    <p:sldId id="288" r:id="rId9"/>
    <p:sldId id="289" r:id="rId10"/>
    <p:sldId id="272" r:id="rId11"/>
    <p:sldId id="269" r:id="rId12"/>
    <p:sldId id="285" r:id="rId13"/>
    <p:sldId id="284" r:id="rId14"/>
    <p:sldId id="274" r:id="rId15"/>
    <p:sldId id="265" r:id="rId16"/>
    <p:sldId id="266" r:id="rId17"/>
    <p:sldId id="275" r:id="rId18"/>
    <p:sldId id="276" r:id="rId19"/>
    <p:sldId id="267" r:id="rId20"/>
    <p:sldId id="278" r:id="rId21"/>
    <p:sldId id="277" r:id="rId22"/>
    <p:sldId id="282" r:id="rId23"/>
    <p:sldId id="283" r:id="rId24"/>
    <p:sldId id="281" r:id="rId25"/>
    <p:sldId id="279" r:id="rId26"/>
    <p:sldId id="261" r:id="rId27"/>
    <p:sldId id="268" r:id="rId28"/>
    <p:sldId id="270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9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image" Target="../media/image5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image" Target="../media/image5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E751E393-2383-4A1C-89F2-6AA939222364}">
      <dgm:prSet phldrT="[Text]"/>
      <dgm:spPr/>
      <dgm:t>
        <a:bodyPr/>
        <a:lstStyle/>
        <a:p>
          <a:r>
            <a:rPr lang="en-US" dirty="0" smtClean="0"/>
            <a:t>Future Plans</a:t>
          </a:r>
          <a:endParaRPr lang="en-US" dirty="0"/>
        </a:p>
      </dgm:t>
    </dgm:pt>
    <dgm:pt modelId="{3A7C2082-1FA6-40FE-BFC0-B7153B313957}" type="parTrans" cxnId="{1A550A03-9C63-43D5-9FBB-0C9C0069DDA9}">
      <dgm:prSet/>
      <dgm:spPr/>
      <dgm:t>
        <a:bodyPr/>
        <a:lstStyle/>
        <a:p>
          <a:endParaRPr lang="en-GB"/>
        </a:p>
      </dgm:t>
    </dgm:pt>
    <dgm:pt modelId="{318DF19E-8CD1-44B6-AB30-7ED9F6D6B8E5}" type="sibTrans" cxnId="{1A550A03-9C63-43D5-9FBB-0C9C0069DDA9}">
      <dgm:prSet/>
      <dgm:spPr/>
      <dgm:t>
        <a:bodyPr/>
        <a:lstStyle/>
        <a:p>
          <a:endParaRPr lang="en-GB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6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6"/>
      <dgm:spPr/>
    </dgm:pt>
    <dgm:pt modelId="{5078ED92-3BE6-4B69-9081-C538FE19CCCD}" type="pres">
      <dgm:prSet presAssocID="{0726B740-0C05-4144-A1F9-A024323F8AD9}" presName="dstNode" presStyleLbl="node1" presStyleIdx="0" presStyleCnt="6"/>
      <dgm:spPr/>
    </dgm:pt>
    <dgm:pt modelId="{B7992BCE-B142-45A5-B992-B9BFD54A33DC}" type="pres">
      <dgm:prSet presAssocID="{C9322D86-849A-43F8-A924-659EE4EEEE7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6"/>
      <dgm:spPr/>
    </dgm:pt>
    <dgm:pt modelId="{DBEA5A4D-DC1C-462E-A97D-F8D8F0DBA4EA}" type="pres">
      <dgm:prSet presAssocID="{04FC1A18-3AEE-44E8-BCC4-2B4BC160C08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6"/>
      <dgm:spPr/>
    </dgm:pt>
    <dgm:pt modelId="{DEAD63F9-F31B-4458-82AD-896585277AE5}" type="pres">
      <dgm:prSet presAssocID="{9709027D-CEAD-4074-8E4C-DAA78C29F27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6"/>
      <dgm:spPr/>
    </dgm:pt>
    <dgm:pt modelId="{0535E955-B7AE-48FC-969B-539B2C245666}" type="pres">
      <dgm:prSet presAssocID="{C688FB5B-A7AF-4BCC-8D4C-A9E4D96C389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6"/>
      <dgm:spPr/>
    </dgm:pt>
    <dgm:pt modelId="{5E7565C0-5287-4E4D-8626-67E866958165}" type="pres">
      <dgm:prSet presAssocID="{E751E393-2383-4A1C-89F2-6AA93922236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8A7EA-3B0A-41BD-B450-059A9D55DE2D}" type="pres">
      <dgm:prSet presAssocID="{E751E393-2383-4A1C-89F2-6AA939222364}" presName="accent_5" presStyleCnt="0"/>
      <dgm:spPr/>
    </dgm:pt>
    <dgm:pt modelId="{EDBC188B-E862-403F-B5EF-6CB003C2307F}" type="pres">
      <dgm:prSet presAssocID="{E751E393-2383-4A1C-89F2-6AA939222364}" presName="accentRepeatNode" presStyleLbl="solidFgAcc1" presStyleIdx="4" presStyleCnt="6"/>
      <dgm:spPr/>
    </dgm:pt>
    <dgm:pt modelId="{FAB83880-1EBC-461E-8EE0-4812DFE2F361}" type="pres">
      <dgm:prSet presAssocID="{08BB5156-7DFC-406D-BE87-DAA466E9EA9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40997-60FA-4BEF-B986-8FC60DCB8E1D}" type="pres">
      <dgm:prSet presAssocID="{08BB5156-7DFC-406D-BE87-DAA466E9EA90}" presName="accent_6" presStyleCnt="0"/>
      <dgm:spPr/>
    </dgm:pt>
    <dgm:pt modelId="{8123A840-A704-4828-A5B4-AE7CA5C16305}" type="pres">
      <dgm:prSet presAssocID="{08BB5156-7DFC-406D-BE87-DAA466E9EA90}" presName="accentRepeatNode" presStyleLbl="solidFgAcc1" presStyleIdx="5" presStyleCnt="6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9C6913E1-561C-4DAB-9A74-0F30B9A40FFD}" type="presOf" srcId="{E751E393-2383-4A1C-89F2-6AA939222364}" destId="{5E7565C0-5287-4E4D-8626-67E866958165}" srcOrd="0" destOrd="0" presId="urn:microsoft.com/office/officeart/2008/layout/VerticalCurvedList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3633B0FE-93CE-4F3B-8BF4-4A35EA3C9EC0}" type="presOf" srcId="{08BB5156-7DFC-406D-BE87-DAA466E9EA90}" destId="{FAB83880-1EBC-461E-8EE0-4812DFE2F361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1A550A03-9C63-43D5-9FBB-0C9C0069DDA9}" srcId="{0726B740-0C05-4144-A1F9-A024323F8AD9}" destId="{E751E393-2383-4A1C-89F2-6AA939222364}" srcOrd="4" destOrd="0" parTransId="{3A7C2082-1FA6-40FE-BFC0-B7153B313957}" sibTransId="{318DF19E-8CD1-44B6-AB30-7ED9F6D6B8E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5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3F02FDF5-E24B-4D86-8AA7-67EC57B98F5F}" type="presParOf" srcId="{061EB04F-DF25-4365-86FB-8BA1E55379A0}" destId="{5E7565C0-5287-4E4D-8626-67E866958165}" srcOrd="9" destOrd="0" presId="urn:microsoft.com/office/officeart/2008/layout/VerticalCurvedList"/>
    <dgm:cxn modelId="{1EF18123-933C-4886-81CE-E63523625699}" type="presParOf" srcId="{061EB04F-DF25-4365-86FB-8BA1E55379A0}" destId="{5048A7EA-3B0A-41BD-B450-059A9D55DE2D}" srcOrd="10" destOrd="0" presId="urn:microsoft.com/office/officeart/2008/layout/VerticalCurvedList"/>
    <dgm:cxn modelId="{86435C44-403A-4BA0-BB46-CC8BC68A75F3}" type="presParOf" srcId="{5048A7EA-3B0A-41BD-B450-059A9D55DE2D}" destId="{EDBC188B-E862-403F-B5EF-6CB003C2307F}" srcOrd="0" destOrd="0" presId="urn:microsoft.com/office/officeart/2008/layout/VerticalCurvedList"/>
    <dgm:cxn modelId="{BEB58A89-652B-424E-AA7E-6DCC28629214}" type="presParOf" srcId="{061EB04F-DF25-4365-86FB-8BA1E55379A0}" destId="{FAB83880-1EBC-461E-8EE0-4812DFE2F361}" srcOrd="11" destOrd="0" presId="urn:microsoft.com/office/officeart/2008/layout/VerticalCurvedList"/>
    <dgm:cxn modelId="{990F1192-3DD6-4C03-93DE-042049A96CA7}" type="presParOf" srcId="{061EB04F-DF25-4365-86FB-8BA1E55379A0}" destId="{47340997-60FA-4BEF-B986-8FC60DCB8E1D}" srcOrd="12" destOrd="0" presId="urn:microsoft.com/office/officeart/2008/layout/VerticalCurvedList"/>
    <dgm:cxn modelId="{62F6C022-1103-4B8A-96DC-42DF5C7F851F}" type="presParOf" srcId="{47340997-60FA-4BEF-B986-8FC60DCB8E1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Manage cart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55826-ECAD-4F40-B435-FEBA5291562C}" type="pres">
      <dgm:prSet presAssocID="{6D5C9105-0581-4715-9FD1-70D5A8D11C9C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1" presStyleCnt="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AB026361-32AF-4200-8E3C-B6BC87A0F3C1}" type="pres">
      <dgm:prSet presAssocID="{C8464284-228C-4A68-B873-0718032E1E61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E030C4-E9DF-4330-8488-9C7EEDE89341}" type="pres">
      <dgm:prSet presAssocID="{74753ABF-0F1C-41F7-A0EA-534D9E890088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7D4AA-FA2C-4215-8650-9A3D2455F1DC}" type="pres">
      <dgm:prSet presAssocID="{B7CBB414-2922-46D6-B611-97803FA2EA87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E60E92-E0BF-4B91-B81B-08D59E85473C}" type="pres">
      <dgm:prSet presAssocID="{066302B2-E89D-448F-B700-E2FFB34D15C9}" presName="sibTrans" presStyleLbl="sibTrans2D1" presStyleIdx="0" presStyleCnt="0"/>
      <dgm:spPr/>
      <dgm:t>
        <a:bodyPr/>
        <a:lstStyle/>
        <a:p>
          <a:endParaRPr lang="en-GB"/>
        </a:p>
      </dgm:t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B32D3-93EB-4FAE-B4A4-4D1F97FDDD3C}" type="pres">
      <dgm:prSet presAssocID="{12F4197F-58D0-4E5A-BE66-7777118A1034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11028A-865E-4681-AC0B-7E4B8FB4A1B8}" type="pres">
      <dgm:prSet presAssocID="{A0A1B041-A31A-4702-95A8-C00F0C40F985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  <dgm:t>
        <a:bodyPr/>
        <a:lstStyle/>
        <a:p>
          <a:endParaRPr lang="en-GB"/>
        </a:p>
      </dgm:t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E2C42E-64CB-40EF-90EE-21A483904836}" type="presOf" srcId="{04AD746E-8E68-4392-9A62-A2FC85A9D0C5}" destId="{50032E18-2E0A-4D65-A348-2C9C3E9B8328}" srcOrd="0" destOrd="0" presId="urn:microsoft.com/office/officeart/2005/8/layout/pList1"/>
    <dgm:cxn modelId="{431BAA9A-9184-4390-A08F-AFD73478B539}" type="presOf" srcId="{C8464284-228C-4A68-B873-0718032E1E61}" destId="{AB026361-32AF-4200-8E3C-B6BC87A0F3C1}" srcOrd="0" destOrd="0" presId="urn:microsoft.com/office/officeart/2005/8/layout/pList1"/>
    <dgm:cxn modelId="{52963955-CA2E-45DC-AA4A-F5A1A6D3D688}" type="presOf" srcId="{B7CBB414-2922-46D6-B611-97803FA2EA87}" destId="{B757D4AA-FA2C-4215-8650-9A3D2455F1DC}" srcOrd="0" destOrd="0" presId="urn:microsoft.com/office/officeart/2005/8/layout/pList1"/>
    <dgm:cxn modelId="{071CD12D-3139-42AC-B5F3-1BC8C6AE8D91}" srcId="{494D11BF-2D98-4173-BACD-F1000D645904}" destId="{B16AD185-1391-4E39-9BAF-A732DB967608}" srcOrd="2" destOrd="0" parTransId="{D535AE7F-4A1D-4F50-AA42-BCA16F25D400}" sibTransId="{B7CBB414-2922-46D6-B611-97803FA2EA87}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6FFE058C-6F06-4D6E-A530-6B759E4EBE91}" type="presOf" srcId="{74753ABF-0F1C-41F7-A0EA-534D9E890088}" destId="{94E030C4-E9DF-4330-8488-9C7EEDE89341}" srcOrd="0" destOrd="0" presId="urn:microsoft.com/office/officeart/2005/8/layout/pList1"/>
    <dgm:cxn modelId="{7FE2B189-33E7-47E5-AF5B-0EC613D2DD66}" type="presOf" srcId="{EB8E2426-CD8C-4827-8D73-43780F26B096}" destId="{53025DAB-3932-4FE1-BFF4-ED1A6BFC410C}" srcOrd="0" destOrd="0" presId="urn:microsoft.com/office/officeart/2005/8/layout/pList1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0871311F-EA6F-4272-AF36-84AF6F2BC480}" type="presOf" srcId="{64806512-A352-4211-9C17-EDDF656FF7A5}" destId="{204C423E-AF9B-4804-A15C-59E7B5F55A52}" srcOrd="0" destOrd="0" presId="urn:microsoft.com/office/officeart/2005/8/layout/pList1"/>
    <dgm:cxn modelId="{34E39598-4D25-4ACF-A6BC-C6F7D8644B7A}" type="presOf" srcId="{0332B7DE-AD17-4C1F-8900-FB918E76237C}" destId="{8ABD6398-AAB5-46D3-9A57-5E4F4E5ECD95}" srcOrd="0" destOrd="0" presId="urn:microsoft.com/office/officeart/2005/8/layout/pList1"/>
    <dgm:cxn modelId="{FFCDF3A6-D6FA-4C1B-B20B-973D1EAACA29}" type="presOf" srcId="{A0A1B041-A31A-4702-95A8-C00F0C40F985}" destId="{BE11028A-865E-4681-AC0B-7E4B8FB4A1B8}" srcOrd="0" destOrd="0" presId="urn:microsoft.com/office/officeart/2005/8/layout/pList1"/>
    <dgm:cxn modelId="{F2E58148-8F68-4995-B72E-F508C2F6AFEE}" srcId="{494D11BF-2D98-4173-BACD-F1000D645904}" destId="{C8464284-228C-4A68-B873-0718032E1E61}" srcOrd="1" destOrd="0" parTransId="{AEAC7AAB-36D0-4D36-A21B-0E3C889E47D9}" sibTransId="{74753ABF-0F1C-41F7-A0EA-534D9E890088}"/>
    <dgm:cxn modelId="{D7D482A6-0AD6-47AD-AD49-9609CD25448F}" type="presOf" srcId="{066302B2-E89D-448F-B700-E2FFB34D15C9}" destId="{AAE60E92-E0BF-4B91-B81B-08D59E85473C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96C49CB6-0293-412B-BF54-309486598BE6}" type="presOf" srcId="{718C467A-847A-4B70-BBBD-A1F0C172C58F}" destId="{0DA19ACC-408E-4451-802F-CB6DD2B511B0}" srcOrd="0" destOrd="0" presId="urn:microsoft.com/office/officeart/2005/8/layout/pList1"/>
    <dgm:cxn modelId="{6FE81CF4-4AB9-4714-BBF4-D95442B08E8D}" type="presOf" srcId="{12F4197F-58D0-4E5A-BE66-7777118A1034}" destId="{41EB32D3-93EB-4FAE-B4A4-4D1F97FDDD3C}" srcOrd="0" destOrd="0" presId="urn:microsoft.com/office/officeart/2005/8/layout/pList1"/>
    <dgm:cxn modelId="{D0DB5294-E2C2-46D0-B6E5-D31698DA543A}" type="presOf" srcId="{B16AD185-1391-4E39-9BAF-A732DB967608}" destId="{E88444CE-513E-46DB-98BB-1DE2BC38E1BB}" srcOrd="0" destOrd="0" presId="urn:microsoft.com/office/officeart/2005/8/layout/pList1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4D41024E-1518-4D71-9A5D-29911EC6D938}" type="presOf" srcId="{6D5C9105-0581-4715-9FD1-70D5A8D11C9C}" destId="{FC755826-ECAD-4F40-B435-FEBA5291562C}" srcOrd="0" destOrd="0" presId="urn:microsoft.com/office/officeart/2005/8/layout/pList1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35634FC5-6D57-489A-AFB5-8CDD93BA0FED}" type="presParOf" srcId="{E9CC8302-00BD-4FDD-BBB3-EFB1ABC4C93C}" destId="{8BB36275-E7F0-4A62-8059-5368D93228A2}" srcOrd="0" destOrd="0" presId="urn:microsoft.com/office/officeart/2005/8/layout/pList1"/>
    <dgm:cxn modelId="{2B3A1D58-D049-4440-9EA6-156A3F04677E}" type="presParOf" srcId="{8BB36275-E7F0-4A62-8059-5368D93228A2}" destId="{38D94112-4B62-4450-BAB0-6C010E898920}" srcOrd="0" destOrd="0" presId="urn:microsoft.com/office/officeart/2005/8/layout/pList1"/>
    <dgm:cxn modelId="{1C737C64-8B07-4151-AAE1-D719503F8D75}" type="presParOf" srcId="{8BB36275-E7F0-4A62-8059-5368D93228A2}" destId="{50032E18-2E0A-4D65-A348-2C9C3E9B8328}" srcOrd="1" destOrd="0" presId="urn:microsoft.com/office/officeart/2005/8/layout/pList1"/>
    <dgm:cxn modelId="{93FD2CD1-BF36-4407-9F20-F6EB16BD3F47}" type="presParOf" srcId="{E9CC8302-00BD-4FDD-BBB3-EFB1ABC4C93C}" destId="{FC755826-ECAD-4F40-B435-FEBA5291562C}" srcOrd="1" destOrd="0" presId="urn:microsoft.com/office/officeart/2005/8/layout/pList1"/>
    <dgm:cxn modelId="{FE0FBEEC-0C2E-47C3-8E8F-FA92665F6D48}" type="presParOf" srcId="{E9CC8302-00BD-4FDD-BBB3-EFB1ABC4C93C}" destId="{5F1E0AA5-3E18-4D8E-9B0A-B3CCC142EC1C}" srcOrd="2" destOrd="0" presId="urn:microsoft.com/office/officeart/2005/8/layout/pList1"/>
    <dgm:cxn modelId="{C3A2206A-0E21-4DD1-ACA8-FCDDFC3A8CBF}" type="presParOf" srcId="{5F1E0AA5-3E18-4D8E-9B0A-B3CCC142EC1C}" destId="{36FAAB07-1BD4-42B4-8036-62B0F623ED4C}" srcOrd="0" destOrd="0" presId="urn:microsoft.com/office/officeart/2005/8/layout/pList1"/>
    <dgm:cxn modelId="{FA190FA2-047D-40E8-8ED0-A57F8B9C65C1}" type="presParOf" srcId="{5F1E0AA5-3E18-4D8E-9B0A-B3CCC142EC1C}" destId="{AB026361-32AF-4200-8E3C-B6BC87A0F3C1}" srcOrd="1" destOrd="0" presId="urn:microsoft.com/office/officeart/2005/8/layout/pList1"/>
    <dgm:cxn modelId="{16B8CC5B-9991-43CD-A5C9-F0AB41E7A937}" type="presParOf" srcId="{E9CC8302-00BD-4FDD-BBB3-EFB1ABC4C93C}" destId="{94E030C4-E9DF-4330-8488-9C7EEDE89341}" srcOrd="3" destOrd="0" presId="urn:microsoft.com/office/officeart/2005/8/layout/pList1"/>
    <dgm:cxn modelId="{3B6313B8-083D-47FC-9522-FAF3B866C36E}" type="presParOf" srcId="{E9CC8302-00BD-4FDD-BBB3-EFB1ABC4C93C}" destId="{742F499D-E874-47BF-B42F-0CE2A0FAE01D}" srcOrd="4" destOrd="0" presId="urn:microsoft.com/office/officeart/2005/8/layout/pList1"/>
    <dgm:cxn modelId="{B8C75543-CDA6-41B8-8842-62B295E7E96D}" type="presParOf" srcId="{742F499D-E874-47BF-B42F-0CE2A0FAE01D}" destId="{DB4DFF25-2111-49EB-BC56-4ACC6D2E3C4A}" srcOrd="0" destOrd="0" presId="urn:microsoft.com/office/officeart/2005/8/layout/pList1"/>
    <dgm:cxn modelId="{B84C8818-8CFF-4D85-BF41-C78FD5A0CCB5}" type="presParOf" srcId="{742F499D-E874-47BF-B42F-0CE2A0FAE01D}" destId="{E88444CE-513E-46DB-98BB-1DE2BC38E1BB}" srcOrd="1" destOrd="0" presId="urn:microsoft.com/office/officeart/2005/8/layout/pList1"/>
    <dgm:cxn modelId="{00516899-DB96-45EF-96E3-5435098A6F09}" type="presParOf" srcId="{E9CC8302-00BD-4FDD-BBB3-EFB1ABC4C93C}" destId="{B757D4AA-FA2C-4215-8650-9A3D2455F1DC}" srcOrd="5" destOrd="0" presId="urn:microsoft.com/office/officeart/2005/8/layout/pList1"/>
    <dgm:cxn modelId="{61F606B8-7809-43E0-B869-AD6FD470E375}" type="presParOf" srcId="{E9CC8302-00BD-4FDD-BBB3-EFB1ABC4C93C}" destId="{A20DB61A-BD55-4719-AB15-EA00437C7B9E}" srcOrd="6" destOrd="0" presId="urn:microsoft.com/office/officeart/2005/8/layout/pList1"/>
    <dgm:cxn modelId="{ECDEBF85-2923-4307-8336-2F3CEA628FF0}" type="presParOf" srcId="{A20DB61A-BD55-4719-AB15-EA00437C7B9E}" destId="{D32F9B4B-9249-48AA-963E-5BA76F4128CB}" srcOrd="0" destOrd="0" presId="urn:microsoft.com/office/officeart/2005/8/layout/pList1"/>
    <dgm:cxn modelId="{105C151D-B6AA-4DE3-B8E0-3645B677191A}" type="presParOf" srcId="{A20DB61A-BD55-4719-AB15-EA00437C7B9E}" destId="{53025DAB-3932-4FE1-BFF4-ED1A6BFC410C}" srcOrd="1" destOrd="0" presId="urn:microsoft.com/office/officeart/2005/8/layout/pList1"/>
    <dgm:cxn modelId="{3A733CE9-BA92-42F6-AB42-03FF97120CE2}" type="presParOf" srcId="{E9CC8302-00BD-4FDD-BBB3-EFB1ABC4C93C}" destId="{AAE60E92-E0BF-4B91-B81B-08D59E85473C}" srcOrd="7" destOrd="0" presId="urn:microsoft.com/office/officeart/2005/8/layout/pList1"/>
    <dgm:cxn modelId="{B4ACA7F4-6DC6-4FA5-A78C-61AC5F24A343}" type="presParOf" srcId="{E9CC8302-00BD-4FDD-BBB3-EFB1ABC4C93C}" destId="{9E92DAB2-612C-446B-B2AF-22AEB9B1AF59}" srcOrd="8" destOrd="0" presId="urn:microsoft.com/office/officeart/2005/8/layout/pList1"/>
    <dgm:cxn modelId="{30744E57-21F3-45F1-B79B-EDFD387B3786}" type="presParOf" srcId="{9E92DAB2-612C-446B-B2AF-22AEB9B1AF59}" destId="{42108F33-182C-4014-975C-104417C9CEFC}" srcOrd="0" destOrd="0" presId="urn:microsoft.com/office/officeart/2005/8/layout/pList1"/>
    <dgm:cxn modelId="{542A8AB6-A1BD-416F-9F01-BB6ECADDBA72}" type="presParOf" srcId="{9E92DAB2-612C-446B-B2AF-22AEB9B1AF59}" destId="{8ABD6398-AAB5-46D3-9A57-5E4F4E5ECD95}" srcOrd="1" destOrd="0" presId="urn:microsoft.com/office/officeart/2005/8/layout/pList1"/>
    <dgm:cxn modelId="{D32A2C97-1266-4689-BFEA-14627FF157A7}" type="presParOf" srcId="{E9CC8302-00BD-4FDD-BBB3-EFB1ABC4C93C}" destId="{41EB32D3-93EB-4FAE-B4A4-4D1F97FDDD3C}" srcOrd="9" destOrd="0" presId="urn:microsoft.com/office/officeart/2005/8/layout/pList1"/>
    <dgm:cxn modelId="{7A88A78A-CDDD-457D-A066-93F779E73E10}" type="presParOf" srcId="{E9CC8302-00BD-4FDD-BBB3-EFB1ABC4C93C}" destId="{5B9D3B1C-667F-4852-B43C-13576FDA0E27}" srcOrd="10" destOrd="0" presId="urn:microsoft.com/office/officeart/2005/8/layout/pList1"/>
    <dgm:cxn modelId="{68312345-14FD-48BA-908C-80D5F9738E14}" type="presParOf" srcId="{5B9D3B1C-667F-4852-B43C-13576FDA0E27}" destId="{ACFFC79F-FF22-4C66-8CFB-521103AF6147}" srcOrd="0" destOrd="0" presId="urn:microsoft.com/office/officeart/2005/8/layout/pList1"/>
    <dgm:cxn modelId="{5EF1EB34-C3DF-48E7-9E2D-6C96497AE6AF}" type="presParOf" srcId="{5B9D3B1C-667F-4852-B43C-13576FDA0E27}" destId="{204C423E-AF9B-4804-A15C-59E7B5F55A52}" srcOrd="1" destOrd="0" presId="urn:microsoft.com/office/officeart/2005/8/layout/pList1"/>
    <dgm:cxn modelId="{B4A21206-8F0A-49A0-A372-B5B56040DB3D}" type="presParOf" srcId="{E9CC8302-00BD-4FDD-BBB3-EFB1ABC4C93C}" destId="{BE11028A-865E-4681-AC0B-7E4B8FB4A1B8}" srcOrd="11" destOrd="0" presId="urn:microsoft.com/office/officeart/2005/8/layout/pList1"/>
    <dgm:cxn modelId="{4415FB1E-C2F6-4F9F-93F1-5DCD2176766B}" type="presParOf" srcId="{E9CC8302-00BD-4FDD-BBB3-EFB1ABC4C93C}" destId="{70F74CA5-9F6A-4B7A-9221-F4AD7AAC9A13}" srcOrd="12" destOrd="0" presId="urn:microsoft.com/office/officeart/2005/8/layout/pList1"/>
    <dgm:cxn modelId="{3531F737-BAF8-4D3E-8499-B0E0FCDC325F}" type="presParOf" srcId="{70F74CA5-9F6A-4B7A-9221-F4AD7AAC9A13}" destId="{B77A94D5-558B-4298-8C2F-665637DEF3C5}" srcOrd="0" destOrd="0" presId="urn:microsoft.com/office/officeart/2005/8/layout/pList1"/>
    <dgm:cxn modelId="{04107070-E693-4605-BE02-822C12A35077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Scenario problem</a:t>
          </a:r>
          <a:endParaRPr lang="en-US" sz="2200" kern="1200" dirty="0"/>
        </a:p>
      </dsp:txBody>
      <dsp:txXfrm>
        <a:off x="313716" y="204396"/>
        <a:ext cx="8230292" cy="408637"/>
      </dsp:txXfrm>
    </dsp:sp>
    <dsp:sp modelId="{C9E57088-7F31-4051-BBDF-42D864EC9EBE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649848" y="817275"/>
        <a:ext cx="7894160" cy="408637"/>
      </dsp:txXfrm>
    </dsp:sp>
    <dsp:sp modelId="{3F9611C8-2EA6-4382-A181-A07FAC782B2A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03553" y="1430154"/>
        <a:ext cx="7740455" cy="408637"/>
      </dsp:txXfrm>
    </dsp:sp>
    <dsp:sp modelId="{010430AD-B9EC-40B7-8F4B-70207320A234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Advantages and disadvantages of current solution</a:t>
          </a:r>
          <a:endParaRPr lang="en-US" sz="2200" kern="1200" dirty="0"/>
        </a:p>
      </dsp:txBody>
      <dsp:txXfrm>
        <a:off x="803553" y="2042645"/>
        <a:ext cx="7740455" cy="408637"/>
      </dsp:txXfrm>
    </dsp:sp>
    <dsp:sp modelId="{6FD9C734-BB88-4BF5-89B2-11AEF22AF11D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565C0-5287-4E4D-8626-67E866958165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Future Plans</a:t>
          </a:r>
          <a:endParaRPr lang="en-US" sz="2200" kern="1200" dirty="0"/>
        </a:p>
      </dsp:txBody>
      <dsp:txXfrm>
        <a:off x="649848" y="2655523"/>
        <a:ext cx="7894160" cy="408637"/>
      </dsp:txXfrm>
    </dsp:sp>
    <dsp:sp modelId="{EDBC188B-E862-403F-B5EF-6CB003C2307F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3880-1EBC-461E-8EE0-4812DFE2F361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Questions and answers</a:t>
          </a:r>
          <a:endParaRPr lang="en-US" sz="2200" kern="1200" dirty="0"/>
        </a:p>
      </dsp:txBody>
      <dsp:txXfrm>
        <a:off x="313716" y="3268402"/>
        <a:ext cx="8230292" cy="408637"/>
      </dsp:txXfrm>
    </dsp:sp>
    <dsp:sp modelId="{8123A840-A704-4828-A5B4-AE7CA5C16305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cart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jpg"/><Relationship Id="rId3" Type="http://schemas.openxmlformats.org/officeDocument/2006/relationships/image" Target="../media/image15.png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4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10.jpg"/><Relationship Id="rId3" Type="http://schemas.openxmlformats.org/officeDocument/2006/relationships/image" Target="../media/image47.jpeg"/><Relationship Id="rId7" Type="http://schemas.openxmlformats.org/officeDocument/2006/relationships/image" Target="../media/image48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32.jpeg"/><Relationship Id="rId19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36922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901652"/>
            <a:ext cx="1627200" cy="162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18623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4901652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1945559"/>
            <a:ext cx="1627200" cy="1627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573634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>
            <a:off x="5387234" y="5715252"/>
            <a:ext cx="1912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0" idx="2"/>
          </p:cNvCxnSpPr>
          <p:nvPr/>
        </p:nvCxnSpPr>
        <p:spPr>
          <a:xfrm flipV="1">
            <a:off x="8113690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0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0" y="2615400"/>
            <a:ext cx="1627200" cy="16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0" y="2615400"/>
            <a:ext cx="1627200" cy="162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911" y="442597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89292" y="44259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11204" y="44259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5" y="5435350"/>
            <a:ext cx="2195129" cy="10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dirty="0" smtClean="0"/>
              <a:t>): 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5" y="1554480"/>
            <a:ext cx="5908017" cy="21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60120"/>
            <a:ext cx="8680174" cy="5617438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53" y="1400734"/>
            <a:ext cx="6800570" cy="5103097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02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36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00" y="1975296"/>
            <a:ext cx="3932319" cy="267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31" y="1975296"/>
            <a:ext cx="2972000" cy="2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9" y="1542402"/>
            <a:ext cx="7434478" cy="4858398"/>
          </a:xfrm>
        </p:spPr>
      </p:pic>
    </p:spTree>
    <p:extLst>
      <p:ext uri="{BB962C8B-B14F-4D97-AF65-F5344CB8AC3E}">
        <p14:creationId xmlns:p14="http://schemas.microsoft.com/office/powerpoint/2010/main" val="229609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2" y="1413614"/>
            <a:ext cx="4466419" cy="5292371"/>
          </a:xfrm>
        </p:spPr>
      </p:pic>
    </p:spTree>
    <p:extLst>
      <p:ext uri="{BB962C8B-B14F-4D97-AF65-F5344CB8AC3E}">
        <p14:creationId xmlns:p14="http://schemas.microsoft.com/office/powerpoint/2010/main" val="22134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7" y="1387856"/>
            <a:ext cx="8874213" cy="4963414"/>
          </a:xfrm>
        </p:spPr>
      </p:pic>
    </p:spTree>
    <p:extLst>
      <p:ext uri="{BB962C8B-B14F-4D97-AF65-F5344CB8AC3E}">
        <p14:creationId xmlns:p14="http://schemas.microsoft.com/office/powerpoint/2010/main" val="9718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81" y="1284822"/>
            <a:ext cx="8024822" cy="5316129"/>
          </a:xfrm>
        </p:spPr>
      </p:pic>
    </p:spTree>
    <p:extLst>
      <p:ext uri="{BB962C8B-B14F-4D97-AF65-F5344CB8AC3E}">
        <p14:creationId xmlns:p14="http://schemas.microsoft.com/office/powerpoint/2010/main" val="4069591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826</TotalTime>
  <Words>270</Words>
  <Application>Microsoft Office PowerPoint</Application>
  <PresentationFormat>Custom</PresentationFormat>
  <Paragraphs>109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Smart Buy</vt:lpstr>
      <vt:lpstr>Team member</vt:lpstr>
      <vt:lpstr>Outline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Import Excel Flow</vt:lpstr>
      <vt:lpstr>Data mining from websites</vt:lpstr>
      <vt:lpstr>Smart Buy System</vt:lpstr>
      <vt:lpstr>PowerPoint Presentation</vt:lpstr>
      <vt:lpstr>Future Plans</vt:lpstr>
      <vt:lpstr>THANK YOU FOR YOUR ATTENTION!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WIN7</cp:lastModifiedBy>
  <cp:revision>146</cp:revision>
  <dcterms:created xsi:type="dcterms:W3CDTF">2014-04-07T14:36:06Z</dcterms:created>
  <dcterms:modified xsi:type="dcterms:W3CDTF">2014-04-29T06:29:09Z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