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644" r:id="rId2"/>
    <p:sldId id="645" r:id="rId3"/>
    <p:sldId id="646" r:id="rId4"/>
    <p:sldId id="647" r:id="rId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E47"/>
    <a:srgbClr val="99D844"/>
    <a:srgbClr val="B5E377"/>
    <a:srgbClr val="66AF35"/>
    <a:srgbClr val="C16237"/>
    <a:srgbClr val="B76B41"/>
    <a:srgbClr val="904D48"/>
    <a:srgbClr val="E98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53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04B3-7FA0-48A5-B3F2-7C892FBBD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EB0B1-0D84-482E-BAAF-8D93EFAF8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1100A-4FD2-4E1C-ADFE-9B6CB3C24D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F3070-729E-4E73-A7D6-CCA1D36E20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E4D7-DE29-48A6-ACD8-340E6BEAB5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EE2A-9338-4F6E-BCFB-8BD5FE779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D59A-046D-4ED4-A06F-3C170AF23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5BC51-F736-4789-83F9-B8900C608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4AC1-9BDB-48CB-B981-24940809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132AB-0D4E-4A3E-81EE-01856170E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FE27-F430-4A43-93FB-51241B09A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2F9D6B3E-48DE-4AD6-AD16-145C6ABEDE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 Excel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0159" name="Group 95"/>
          <p:cNvGrpSpPr>
            <a:grpSpLocks/>
          </p:cNvGrpSpPr>
          <p:nvPr/>
        </p:nvGrpSpPr>
        <p:grpSpPr bwMode="auto">
          <a:xfrm>
            <a:off x="1433094" y="3490073"/>
            <a:ext cx="1546354" cy="2875515"/>
            <a:chOff x="720" y="1296"/>
            <a:chExt cx="1367" cy="2542"/>
          </a:xfrm>
        </p:grpSpPr>
        <p:sp>
          <p:nvSpPr>
            <p:cNvPr id="600116" name="AutoShape 52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7" name="AutoShape 53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8" name="AutoShape 54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9" name="AutoShape 55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20" name="AutoShape 56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21" name="AutoShape 57"/>
            <p:cNvSpPr>
              <a:spLocks noChangeArrowheads="1"/>
            </p:cNvSpPr>
            <p:nvPr/>
          </p:nvSpPr>
          <p:spPr bwMode="gray">
            <a:xfrm>
              <a:off x="752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0122" name="Group 58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00123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0124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5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6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27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00128" name="Text Box 64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00129" name="Text Box 65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Correct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grpSp>
        <p:nvGrpSpPr>
          <p:cNvPr id="600160" name="Group 96"/>
          <p:cNvGrpSpPr>
            <a:grpSpLocks/>
          </p:cNvGrpSpPr>
          <p:nvPr/>
        </p:nvGrpSpPr>
        <p:grpSpPr bwMode="auto">
          <a:xfrm>
            <a:off x="3795293" y="3490073"/>
            <a:ext cx="1544091" cy="2875515"/>
            <a:chOff x="2208" y="1296"/>
            <a:chExt cx="1365" cy="2542"/>
          </a:xfrm>
        </p:grpSpPr>
        <p:sp>
          <p:nvSpPr>
            <p:cNvPr id="600131" name="AutoShape 67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66AF35"/>
                </a:gs>
                <a:gs pos="100000">
                  <a:srgbClr val="588D3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2" name="AutoShape 68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99D8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3" name="AutoShape 69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/>
                </a:gs>
                <a:gs pos="100000">
                  <a:srgbClr val="99D844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4" name="AutoShape 70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D844">
                    <a:gamma/>
                    <a:tint val="33333"/>
                    <a:invGamma/>
                  </a:srgbClr>
                </a:gs>
                <a:gs pos="100000">
                  <a:srgbClr val="99D84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Oval 71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0136" name="Oval 72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7" name="Oval 73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8" name="Oval 74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39" name="Oval 75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0140" name="Text Box 76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00141" name="Text Box 77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Error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00142" name="AutoShape 78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3" name="AutoShape 79"/>
            <p:cNvSpPr>
              <a:spLocks noChangeArrowheads="1"/>
            </p:cNvSpPr>
            <p:nvPr/>
          </p:nvSpPr>
          <p:spPr bwMode="gray">
            <a:xfrm>
              <a:off x="2238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61" name="Group 97"/>
          <p:cNvGrpSpPr>
            <a:grpSpLocks/>
          </p:cNvGrpSpPr>
          <p:nvPr/>
        </p:nvGrpSpPr>
        <p:grpSpPr bwMode="auto">
          <a:xfrm>
            <a:off x="6151144" y="3490073"/>
            <a:ext cx="1546354" cy="2875515"/>
            <a:chOff x="3692" y="1296"/>
            <a:chExt cx="1367" cy="2542"/>
          </a:xfrm>
        </p:grpSpPr>
        <p:sp>
          <p:nvSpPr>
            <p:cNvPr id="600145" name="AutoShape 81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6" name="AutoShape 82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7" name="AutoShape 83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E98B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48" name="AutoShape 84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>
                    <a:gamma/>
                    <a:tint val="33333"/>
                    <a:invGamma/>
                  </a:srgbClr>
                </a:gs>
                <a:gs pos="100000">
                  <a:srgbClr val="E98B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0149" name="Group 85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00150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0151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2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3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0154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00155" name="Text Box 91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0156" name="Text Box 92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Verdana" pitchFamily="34" charset="0"/>
                </a:rPr>
                <a:t>Duplicate Products List</a:t>
              </a:r>
              <a:endParaRPr lang="en-US" sz="1600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00157" name="AutoShape 93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58" name="AutoShape 94"/>
            <p:cNvSpPr>
              <a:spLocks noChangeArrowheads="1"/>
            </p:cNvSpPr>
            <p:nvPr/>
          </p:nvSpPr>
          <p:spPr bwMode="gray">
            <a:xfrm>
              <a:off x="3720" y="3305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AutoShape 123"/>
          <p:cNvSpPr>
            <a:spLocks noChangeArrowheads="1"/>
          </p:cNvSpPr>
          <p:nvPr/>
        </p:nvSpPr>
        <p:spPr bwMode="gray">
          <a:xfrm rot="19286699">
            <a:off x="2246295" y="2859289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64"/>
          <p:cNvGrpSpPr>
            <a:grpSpLocks/>
          </p:cNvGrpSpPr>
          <p:nvPr/>
        </p:nvGrpSpPr>
        <p:grpSpPr bwMode="auto">
          <a:xfrm>
            <a:off x="3677674" y="1194071"/>
            <a:ext cx="1888434" cy="1885913"/>
            <a:chOff x="2065" y="1496"/>
            <a:chExt cx="1498" cy="1496"/>
          </a:xfrm>
        </p:grpSpPr>
        <p:sp>
          <p:nvSpPr>
            <p:cNvPr id="51" name="Oval 65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6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68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69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70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" name="Oval 71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8" name="Oval 72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9" name="Oval 73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0" name="Text Box 65"/>
          <p:cNvSpPr txBox="1">
            <a:spLocks noChangeArrowheads="1"/>
          </p:cNvSpPr>
          <p:nvPr/>
        </p:nvSpPr>
        <p:spPr bwMode="gray">
          <a:xfrm>
            <a:off x="3894611" y="1776871"/>
            <a:ext cx="14660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</a:rPr>
              <a:t>EXCEL FILE</a:t>
            </a:r>
            <a:endParaRPr lang="en-US" sz="2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" name="AutoShape 123"/>
          <p:cNvSpPr>
            <a:spLocks noChangeArrowheads="1"/>
          </p:cNvSpPr>
          <p:nvPr/>
        </p:nvSpPr>
        <p:spPr bwMode="gray">
          <a:xfrm rot="13164255">
            <a:off x="5453059" y="2870167"/>
            <a:ext cx="1396169" cy="15044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123"/>
          <p:cNvSpPr>
            <a:spLocks noChangeArrowheads="1"/>
          </p:cNvSpPr>
          <p:nvPr/>
        </p:nvSpPr>
        <p:spPr bwMode="gray">
          <a:xfrm rot="16200000">
            <a:off x="4366600" y="3152574"/>
            <a:ext cx="450692" cy="16911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Duplicate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588194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Correct products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496645" cy="53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ortExcel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ImportExcel</Template>
  <TotalTime>124</TotalTime>
  <Words>22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ImportExcel</vt:lpstr>
      <vt:lpstr>Import Excel</vt:lpstr>
      <vt:lpstr>Error products</vt:lpstr>
      <vt:lpstr>Duplicate products</vt:lpstr>
      <vt:lpstr>Correct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Excel</dc:title>
  <dc:creator>WIN7</dc:creator>
  <cp:lastModifiedBy>WIN7</cp:lastModifiedBy>
  <cp:revision>10</cp:revision>
  <dcterms:created xsi:type="dcterms:W3CDTF">2014-04-07T07:06:10Z</dcterms:created>
  <dcterms:modified xsi:type="dcterms:W3CDTF">2014-04-07T16:25:07Z</dcterms:modified>
</cp:coreProperties>
</file>