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9" r:id="rId8"/>
    <p:sldId id="273" r:id="rId9"/>
    <p:sldId id="274" r:id="rId10"/>
    <p:sldId id="262" r:id="rId11"/>
    <p:sldId id="265" r:id="rId12"/>
    <p:sldId id="266" r:id="rId13"/>
    <p:sldId id="275" r:id="rId14"/>
    <p:sldId id="276" r:id="rId15"/>
    <p:sldId id="267" r:id="rId16"/>
    <p:sldId id="278" r:id="rId17"/>
    <p:sldId id="277" r:id="rId18"/>
    <p:sldId id="282" r:id="rId19"/>
    <p:sldId id="283" r:id="rId20"/>
    <p:sldId id="281" r:id="rId21"/>
    <p:sldId id="279" r:id="rId22"/>
    <p:sldId id="261" r:id="rId23"/>
    <p:sldId id="268" r:id="rId24"/>
    <p:sldId id="270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image" Target="../media/image4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5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5"/>
      <dgm:spPr/>
    </dgm:pt>
    <dgm:pt modelId="{5078ED92-3BE6-4B69-9081-C538FE19CCCD}" type="pres">
      <dgm:prSet presAssocID="{0726B740-0C05-4144-A1F9-A024323F8AD9}" presName="dstNode" presStyleLbl="node1" presStyleIdx="0" presStyleCnt="5"/>
      <dgm:spPr/>
    </dgm:pt>
    <dgm:pt modelId="{B7992BCE-B142-45A5-B992-B9BFD54A33DC}" type="pres">
      <dgm:prSet presAssocID="{C9322D86-849A-43F8-A924-659EE4EEEE7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5"/>
      <dgm:spPr/>
    </dgm:pt>
    <dgm:pt modelId="{DBEA5A4D-DC1C-462E-A97D-F8D8F0DBA4EA}" type="pres">
      <dgm:prSet presAssocID="{04FC1A18-3AEE-44E8-BCC4-2B4BC160C08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5"/>
      <dgm:spPr/>
    </dgm:pt>
    <dgm:pt modelId="{DEAD63F9-F31B-4458-82AD-896585277AE5}" type="pres">
      <dgm:prSet presAssocID="{9709027D-CEAD-4074-8E4C-DAA78C29F27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5"/>
      <dgm:spPr/>
    </dgm:pt>
    <dgm:pt modelId="{0535E955-B7AE-48FC-969B-539B2C245666}" type="pres">
      <dgm:prSet presAssocID="{C688FB5B-A7AF-4BCC-8D4C-A9E4D96C389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5"/>
      <dgm:spPr/>
    </dgm:pt>
    <dgm:pt modelId="{E9709BFB-88A2-4485-9D95-0765E9A3CD62}" type="pres">
      <dgm:prSet presAssocID="{08BB5156-7DFC-406D-BE87-DAA466E9EA9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C8F4FF-90AE-47E3-B194-8E683DDA60FD}" type="pres">
      <dgm:prSet presAssocID="{08BB5156-7DFC-406D-BE87-DAA466E9EA90}" presName="accent_5" presStyleCnt="0"/>
      <dgm:spPr/>
    </dgm:pt>
    <dgm:pt modelId="{8123A840-A704-4828-A5B4-AE7CA5C16305}" type="pres">
      <dgm:prSet presAssocID="{08BB5156-7DFC-406D-BE87-DAA466E9EA90}" presName="accentRepeatNode" presStyleLbl="solidFgAcc1" presStyleIdx="4" presStyleCnt="5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36302DAA-2C61-4279-85EA-409BA0D8CC3B}" type="presOf" srcId="{08BB5156-7DFC-406D-BE87-DAA466E9EA90}" destId="{E9709BFB-88A2-4485-9D95-0765E9A3CD62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4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183871D4-31A9-4AA5-B2B1-6B28EA97983B}" type="presParOf" srcId="{061EB04F-DF25-4365-86FB-8BA1E55379A0}" destId="{E9709BFB-88A2-4485-9D95-0765E9A3CD62}" srcOrd="9" destOrd="0" presId="urn:microsoft.com/office/officeart/2008/layout/VerticalCurvedList"/>
    <dgm:cxn modelId="{B96CC348-93A9-45F2-A6E8-09D2C2C743E1}" type="presParOf" srcId="{061EB04F-DF25-4365-86FB-8BA1E55379A0}" destId="{C5C8F4FF-90AE-47E3-B194-8E683DDA60FD}" srcOrd="10" destOrd="0" presId="urn:microsoft.com/office/officeart/2008/layout/VerticalCurvedList"/>
    <dgm:cxn modelId="{165B18E6-6BB5-4472-8EFF-9151768D4F9B}" type="presParOf" srcId="{C5C8F4FF-90AE-47E3-B194-8E683DDA60F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4D45C-BFAC-45E5-AD2A-1CF0507E21E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D5BFA-1CB1-45D7-98B0-D383872E7D2B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GB" dirty="0"/>
        </a:p>
      </dgm:t>
    </dgm:pt>
    <dgm:pt modelId="{B9114965-3B0B-4BB7-9FD9-DB438DC4CB03}" type="parTrans" cxnId="{DC411FED-DBBB-49BF-A913-710372885067}">
      <dgm:prSet/>
      <dgm:spPr/>
      <dgm:t>
        <a:bodyPr/>
        <a:lstStyle/>
        <a:p>
          <a:endParaRPr lang="en-GB"/>
        </a:p>
      </dgm:t>
    </dgm:pt>
    <dgm:pt modelId="{12FBE855-85D8-40A0-8B00-0CC7B06D6929}" type="sibTrans" cxnId="{DC411FED-DBBB-49BF-A913-710372885067}">
      <dgm:prSet/>
      <dgm:spPr/>
      <dgm:t>
        <a:bodyPr/>
        <a:lstStyle/>
        <a:p>
          <a:endParaRPr lang="en-GB"/>
        </a:p>
      </dgm:t>
    </dgm:pt>
    <dgm:pt modelId="{F0420458-9C91-45A5-855D-858C35132CE3}">
      <dgm:prSet phldrT="[Text]"/>
      <dgm:spPr/>
      <dgm:t>
        <a:bodyPr/>
        <a:lstStyle/>
        <a:p>
          <a:r>
            <a:rPr lang="en-US" dirty="0" smtClean="0"/>
            <a:t>Build structure</a:t>
          </a:r>
          <a:endParaRPr lang="en-GB" dirty="0"/>
        </a:p>
      </dgm:t>
    </dgm:pt>
    <dgm:pt modelId="{A83F1D0E-9FA2-433E-A271-B6CBA2FB9AF8}" type="parTrans" cxnId="{82E9F778-89E6-4410-A26E-1B51FAB2FC65}">
      <dgm:prSet/>
      <dgm:spPr/>
      <dgm:t>
        <a:bodyPr/>
        <a:lstStyle/>
        <a:p>
          <a:endParaRPr lang="en-GB"/>
        </a:p>
      </dgm:t>
    </dgm:pt>
    <dgm:pt modelId="{5DA2A5C7-CF8E-4E64-8B00-CB66161199F2}" type="sibTrans" cxnId="{82E9F778-89E6-4410-A26E-1B51FAB2FC65}">
      <dgm:prSet/>
      <dgm:spPr/>
      <dgm:t>
        <a:bodyPr/>
        <a:lstStyle/>
        <a:p>
          <a:endParaRPr lang="en-GB"/>
        </a:p>
      </dgm:t>
    </dgm:pt>
    <dgm:pt modelId="{2BEB8688-5594-4A03-BE50-D1FF7D21CD62}">
      <dgm:prSet phldrT="[Text]"/>
      <dgm:spPr/>
      <dgm:t>
        <a:bodyPr/>
        <a:lstStyle/>
        <a:p>
          <a:r>
            <a:rPr lang="en-US" dirty="0" smtClean="0"/>
            <a:t>Public to end user</a:t>
          </a:r>
          <a:endParaRPr lang="en-GB" dirty="0"/>
        </a:p>
      </dgm:t>
    </dgm:pt>
    <dgm:pt modelId="{7EC34235-5E28-4D03-B53F-052966CF8CCE}" type="parTrans" cxnId="{DEEE4162-1078-4345-BD37-66B73D77B252}">
      <dgm:prSet/>
      <dgm:spPr/>
      <dgm:t>
        <a:bodyPr/>
        <a:lstStyle/>
        <a:p>
          <a:endParaRPr lang="en-GB"/>
        </a:p>
      </dgm:t>
    </dgm:pt>
    <dgm:pt modelId="{4BD9ACC0-71FD-4EFE-A971-1DBE90752A04}" type="sibTrans" cxnId="{DEEE4162-1078-4345-BD37-66B73D77B252}">
      <dgm:prSet/>
      <dgm:spPr/>
      <dgm:t>
        <a:bodyPr/>
        <a:lstStyle/>
        <a:p>
          <a:endParaRPr lang="en-GB"/>
        </a:p>
      </dgm:t>
    </dgm:pt>
    <dgm:pt modelId="{D5CC9D54-DCD1-4132-90EF-7BCC563A5F7D}" type="pres">
      <dgm:prSet presAssocID="{E954D45C-BFAC-45E5-AD2A-1CF0507E21E8}" presName="Name0" presStyleCnt="0">
        <dgm:presLayoutVars>
          <dgm:dir/>
          <dgm:resizeHandles val="exact"/>
        </dgm:presLayoutVars>
      </dgm:prSet>
      <dgm:spPr/>
    </dgm:pt>
    <dgm:pt modelId="{54299FCB-FCA7-4B04-83F7-F009EE7F6E48}" type="pres">
      <dgm:prSet presAssocID="{7D8D5BFA-1CB1-45D7-98B0-D383872E7D2B}" presName="composite" presStyleCnt="0"/>
      <dgm:spPr/>
    </dgm:pt>
    <dgm:pt modelId="{13A32406-3E38-4FE5-AC82-5B375F270D7B}" type="pres">
      <dgm:prSet presAssocID="{7D8D5BFA-1CB1-45D7-98B0-D383872E7D2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D6711A0-775D-4EF7-ADE9-52C1DBCAC128}" type="pres">
      <dgm:prSet presAssocID="{7D8D5BFA-1CB1-45D7-98B0-D383872E7D2B}" presName="txNode" presStyleLbl="node1" presStyleIdx="0" presStyleCnt="3" custLinFactNeighborX="-17582" custLinFactNeighborY="35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F7A67-8420-4D4D-8BE3-5D6439E20DDB}" type="pres">
      <dgm:prSet presAssocID="{12FBE855-85D8-40A0-8B00-0CC7B06D6929}" presName="sibTrans" presStyleLbl="sibTrans2D1" presStyleIdx="0" presStyleCnt="2"/>
      <dgm:spPr/>
    </dgm:pt>
    <dgm:pt modelId="{CF5F9BE5-234E-44DB-8A8D-FAE4BD4CF1F9}" type="pres">
      <dgm:prSet presAssocID="{12FBE855-85D8-40A0-8B00-0CC7B06D6929}" presName="connTx" presStyleLbl="sibTrans2D1" presStyleIdx="0" presStyleCnt="2"/>
      <dgm:spPr/>
    </dgm:pt>
    <dgm:pt modelId="{56B006A5-CC1F-4428-8E48-5CD8A21473A9}" type="pres">
      <dgm:prSet presAssocID="{F0420458-9C91-45A5-855D-858C35132CE3}" presName="composite" presStyleCnt="0"/>
      <dgm:spPr/>
    </dgm:pt>
    <dgm:pt modelId="{BB91645B-F2AF-490E-83D8-AA69E8F22538}" type="pres">
      <dgm:prSet presAssocID="{F0420458-9C91-45A5-855D-858C35132CE3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65AE26C-C7C3-47F3-B3E8-7DF6636223EB}" type="pres">
      <dgm:prSet presAssocID="{F0420458-9C91-45A5-855D-858C35132CE3}" presName="txNode" presStyleLbl="node1" presStyleIdx="1" presStyleCnt="3" custLinFactNeighborX="-14877" custLinFactNeighborY="351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02E3EC-61B5-4BD1-8CD0-CD98ACA241A7}" type="pres">
      <dgm:prSet presAssocID="{5DA2A5C7-CF8E-4E64-8B00-CB66161199F2}" presName="sibTrans" presStyleLbl="sibTrans2D1" presStyleIdx="1" presStyleCnt="2"/>
      <dgm:spPr/>
    </dgm:pt>
    <dgm:pt modelId="{FBAC9E5F-3566-4C89-A98C-DC716EF5F2ED}" type="pres">
      <dgm:prSet presAssocID="{5DA2A5C7-CF8E-4E64-8B00-CB66161199F2}" presName="connTx" presStyleLbl="sibTrans2D1" presStyleIdx="1" presStyleCnt="2"/>
      <dgm:spPr/>
    </dgm:pt>
    <dgm:pt modelId="{A532881D-B094-4E7A-BF6E-2772B5CEDBCF}" type="pres">
      <dgm:prSet presAssocID="{2BEB8688-5594-4A03-BE50-D1FF7D21CD62}" presName="composite" presStyleCnt="0"/>
      <dgm:spPr/>
    </dgm:pt>
    <dgm:pt modelId="{F617E2D9-F114-4D20-84E2-44F3833F28F3}" type="pres">
      <dgm:prSet presAssocID="{2BEB8688-5594-4A03-BE50-D1FF7D21CD6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0611F9-6C1A-4787-A7CF-DB4A30C258E0}" type="pres">
      <dgm:prSet presAssocID="{2BEB8688-5594-4A03-BE50-D1FF7D21CD62}" presName="txNode" presStyleLbl="node1" presStyleIdx="2" presStyleCnt="3" custLinFactNeighborX="-11496" custLinFactNeighborY="35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2E9F778-89E6-4410-A26E-1B51FAB2FC65}" srcId="{E954D45C-BFAC-45E5-AD2A-1CF0507E21E8}" destId="{F0420458-9C91-45A5-855D-858C35132CE3}" srcOrd="1" destOrd="0" parTransId="{A83F1D0E-9FA2-433E-A271-B6CBA2FB9AF8}" sibTransId="{5DA2A5C7-CF8E-4E64-8B00-CB66161199F2}"/>
    <dgm:cxn modelId="{DC411FED-DBBB-49BF-A913-710372885067}" srcId="{E954D45C-BFAC-45E5-AD2A-1CF0507E21E8}" destId="{7D8D5BFA-1CB1-45D7-98B0-D383872E7D2B}" srcOrd="0" destOrd="0" parTransId="{B9114965-3B0B-4BB7-9FD9-DB438DC4CB03}" sibTransId="{12FBE855-85D8-40A0-8B00-0CC7B06D6929}"/>
    <dgm:cxn modelId="{90668E00-F8CE-4763-AFEC-A19FDAB2725B}" type="presOf" srcId="{F0420458-9C91-45A5-855D-858C35132CE3}" destId="{E65AE26C-C7C3-47F3-B3E8-7DF6636223EB}" srcOrd="0" destOrd="0" presId="urn:microsoft.com/office/officeart/2005/8/layout/hProcess10"/>
    <dgm:cxn modelId="{DEEE4162-1078-4345-BD37-66B73D77B252}" srcId="{E954D45C-BFAC-45E5-AD2A-1CF0507E21E8}" destId="{2BEB8688-5594-4A03-BE50-D1FF7D21CD62}" srcOrd="2" destOrd="0" parTransId="{7EC34235-5E28-4D03-B53F-052966CF8CCE}" sibTransId="{4BD9ACC0-71FD-4EFE-A971-1DBE90752A04}"/>
    <dgm:cxn modelId="{7C80DEF5-FACF-4239-86F9-2D5B4CA0E06F}" type="presOf" srcId="{5DA2A5C7-CF8E-4E64-8B00-CB66161199F2}" destId="{FBAC9E5F-3566-4C89-A98C-DC716EF5F2ED}" srcOrd="1" destOrd="0" presId="urn:microsoft.com/office/officeart/2005/8/layout/hProcess10"/>
    <dgm:cxn modelId="{12867D23-941E-4F4C-9026-3CCEFD1BEF3C}" type="presOf" srcId="{5DA2A5C7-CF8E-4E64-8B00-CB66161199F2}" destId="{D502E3EC-61B5-4BD1-8CD0-CD98ACA241A7}" srcOrd="0" destOrd="0" presId="urn:microsoft.com/office/officeart/2005/8/layout/hProcess10"/>
    <dgm:cxn modelId="{F6C111C5-D808-4A00-B7E1-E568B74D62A3}" type="presOf" srcId="{12FBE855-85D8-40A0-8B00-0CC7B06D6929}" destId="{D0BF7A67-8420-4D4D-8BE3-5D6439E20DDB}" srcOrd="0" destOrd="0" presId="urn:microsoft.com/office/officeart/2005/8/layout/hProcess10"/>
    <dgm:cxn modelId="{4EFE9A9D-3AFA-46E6-8DCC-EFDEE76EB6D2}" type="presOf" srcId="{7D8D5BFA-1CB1-45D7-98B0-D383872E7D2B}" destId="{2D6711A0-775D-4EF7-ADE9-52C1DBCAC128}" srcOrd="0" destOrd="0" presId="urn:microsoft.com/office/officeart/2005/8/layout/hProcess10"/>
    <dgm:cxn modelId="{1E9EF46D-DA0C-42E8-9ADF-EB209A88DDFD}" type="presOf" srcId="{12FBE855-85D8-40A0-8B00-0CC7B06D6929}" destId="{CF5F9BE5-234E-44DB-8A8D-FAE4BD4CF1F9}" srcOrd="1" destOrd="0" presId="urn:microsoft.com/office/officeart/2005/8/layout/hProcess10"/>
    <dgm:cxn modelId="{89EFC945-C001-4D9B-8B52-BEDA5D04F8FF}" type="presOf" srcId="{2BEB8688-5594-4A03-BE50-D1FF7D21CD62}" destId="{710611F9-6C1A-4787-A7CF-DB4A30C258E0}" srcOrd="0" destOrd="0" presId="urn:microsoft.com/office/officeart/2005/8/layout/hProcess10"/>
    <dgm:cxn modelId="{573088B0-A55B-4916-BBD2-8E918AE97D12}" type="presOf" srcId="{E954D45C-BFAC-45E5-AD2A-1CF0507E21E8}" destId="{D5CC9D54-DCD1-4132-90EF-7BCC563A5F7D}" srcOrd="0" destOrd="0" presId="urn:microsoft.com/office/officeart/2005/8/layout/hProcess10"/>
    <dgm:cxn modelId="{7CB71D5A-310C-4787-9E99-2482B677F60F}" type="presParOf" srcId="{D5CC9D54-DCD1-4132-90EF-7BCC563A5F7D}" destId="{54299FCB-FCA7-4B04-83F7-F009EE7F6E48}" srcOrd="0" destOrd="0" presId="urn:microsoft.com/office/officeart/2005/8/layout/hProcess10"/>
    <dgm:cxn modelId="{54BE8CF6-9FB9-4FF3-9E05-1746BC4D8B6D}" type="presParOf" srcId="{54299FCB-FCA7-4B04-83F7-F009EE7F6E48}" destId="{13A32406-3E38-4FE5-AC82-5B375F270D7B}" srcOrd="0" destOrd="0" presId="urn:microsoft.com/office/officeart/2005/8/layout/hProcess10"/>
    <dgm:cxn modelId="{B213F08D-00D9-4D66-88A9-21FFB1B5A462}" type="presParOf" srcId="{54299FCB-FCA7-4B04-83F7-F009EE7F6E48}" destId="{2D6711A0-775D-4EF7-ADE9-52C1DBCAC128}" srcOrd="1" destOrd="0" presId="urn:microsoft.com/office/officeart/2005/8/layout/hProcess10"/>
    <dgm:cxn modelId="{DE635FD2-B32F-49A1-BABE-0A4298D51C42}" type="presParOf" srcId="{D5CC9D54-DCD1-4132-90EF-7BCC563A5F7D}" destId="{D0BF7A67-8420-4D4D-8BE3-5D6439E20DDB}" srcOrd="1" destOrd="0" presId="urn:microsoft.com/office/officeart/2005/8/layout/hProcess10"/>
    <dgm:cxn modelId="{7B1768F7-EE75-4313-9CD5-E7770385BD11}" type="presParOf" srcId="{D0BF7A67-8420-4D4D-8BE3-5D6439E20DDB}" destId="{CF5F9BE5-234E-44DB-8A8D-FAE4BD4CF1F9}" srcOrd="0" destOrd="0" presId="urn:microsoft.com/office/officeart/2005/8/layout/hProcess10"/>
    <dgm:cxn modelId="{3E71802A-48B6-43D0-A1F3-5110485565A1}" type="presParOf" srcId="{D5CC9D54-DCD1-4132-90EF-7BCC563A5F7D}" destId="{56B006A5-CC1F-4428-8E48-5CD8A21473A9}" srcOrd="2" destOrd="0" presId="urn:microsoft.com/office/officeart/2005/8/layout/hProcess10"/>
    <dgm:cxn modelId="{0DA69BCB-91BB-49EE-8893-621D471C14B3}" type="presParOf" srcId="{56B006A5-CC1F-4428-8E48-5CD8A21473A9}" destId="{BB91645B-F2AF-490E-83D8-AA69E8F22538}" srcOrd="0" destOrd="0" presId="urn:microsoft.com/office/officeart/2005/8/layout/hProcess10"/>
    <dgm:cxn modelId="{B8AD9662-1155-4244-AAC9-95A324E1701C}" type="presParOf" srcId="{56B006A5-CC1F-4428-8E48-5CD8A21473A9}" destId="{E65AE26C-C7C3-47F3-B3E8-7DF6636223EB}" srcOrd="1" destOrd="0" presId="urn:microsoft.com/office/officeart/2005/8/layout/hProcess10"/>
    <dgm:cxn modelId="{C91CB7FA-5F1E-4046-B854-4AEA488D8602}" type="presParOf" srcId="{D5CC9D54-DCD1-4132-90EF-7BCC563A5F7D}" destId="{D502E3EC-61B5-4BD1-8CD0-CD98ACA241A7}" srcOrd="3" destOrd="0" presId="urn:microsoft.com/office/officeart/2005/8/layout/hProcess10"/>
    <dgm:cxn modelId="{36BD3640-6D96-49B5-B889-B39670841D9F}" type="presParOf" srcId="{D502E3EC-61B5-4BD1-8CD0-CD98ACA241A7}" destId="{FBAC9E5F-3566-4C89-A98C-DC716EF5F2ED}" srcOrd="0" destOrd="0" presId="urn:microsoft.com/office/officeart/2005/8/layout/hProcess10"/>
    <dgm:cxn modelId="{E8EB0BDD-EC86-42CD-A8AD-123306ACACD8}" type="presParOf" srcId="{D5CC9D54-DCD1-4132-90EF-7BCC563A5F7D}" destId="{A532881D-B094-4E7A-BF6E-2772B5CEDBCF}" srcOrd="4" destOrd="0" presId="urn:microsoft.com/office/officeart/2005/8/layout/hProcess10"/>
    <dgm:cxn modelId="{090A01FB-C4DF-4AF7-B027-CDFCC61B2264}" type="presParOf" srcId="{A532881D-B094-4E7A-BF6E-2772B5CEDBCF}" destId="{F617E2D9-F114-4D20-84E2-44F3833F28F3}" srcOrd="0" destOrd="0" presId="urn:microsoft.com/office/officeart/2005/8/layout/hProcess10"/>
    <dgm:cxn modelId="{8758D728-CA6E-416B-9F85-7BCAEA6BAF46}" type="presParOf" srcId="{A532881D-B094-4E7A-BF6E-2772B5CEDBCF}" destId="{710611F9-6C1A-4787-A7CF-DB4A30C258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Scenario problem</a:t>
          </a:r>
          <a:endParaRPr lang="en-US" sz="2600" kern="1200" dirty="0"/>
        </a:p>
      </dsp:txBody>
      <dsp:txXfrm>
        <a:off x="367668" y="242512"/>
        <a:ext cx="8176340" cy="485334"/>
      </dsp:txXfrm>
    </dsp:sp>
    <dsp:sp modelId="{C9E57088-7F31-4051-BBDF-42D864EC9EBE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Our solution</a:t>
          </a:r>
          <a:endParaRPr lang="en-US" sz="2600" kern="1200" dirty="0"/>
        </a:p>
      </dsp:txBody>
      <dsp:txXfrm>
        <a:off x="715445" y="970281"/>
        <a:ext cx="7828563" cy="485334"/>
      </dsp:txXfrm>
    </dsp:sp>
    <dsp:sp modelId="{3F9611C8-2EA6-4382-A181-A07FAC782B2A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Demonstration</a:t>
          </a:r>
          <a:endParaRPr lang="en-US" sz="2600" kern="1200" dirty="0"/>
        </a:p>
      </dsp:txBody>
      <dsp:txXfrm>
        <a:off x="822184" y="1698051"/>
        <a:ext cx="7721824" cy="485334"/>
      </dsp:txXfrm>
    </dsp:sp>
    <dsp:sp modelId="{010430AD-B9EC-40B7-8F4B-70207320A234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 and disadvantages of current solution</a:t>
          </a:r>
          <a:endParaRPr lang="en-US" sz="2600" kern="1200" dirty="0"/>
        </a:p>
      </dsp:txBody>
      <dsp:txXfrm>
        <a:off x="715445" y="2425820"/>
        <a:ext cx="7828563" cy="485334"/>
      </dsp:txXfrm>
    </dsp:sp>
    <dsp:sp modelId="{6FD9C734-BB88-4BF5-89B2-11AEF22AF11D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9BFB-88A2-4485-9D95-0765E9A3CD62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 and answers</a:t>
          </a:r>
          <a:endParaRPr lang="en-US" sz="2600" kern="1200" dirty="0"/>
        </a:p>
      </dsp:txBody>
      <dsp:txXfrm>
        <a:off x="367668" y="3153589"/>
        <a:ext cx="8176340" cy="485334"/>
      </dsp:txXfrm>
    </dsp:sp>
    <dsp:sp modelId="{8123A840-A704-4828-A5B4-AE7CA5C16305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406-3E38-4FE5-AC82-5B375F270D7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711A0-775D-4EF7-ADE9-52C1DBCAC128}">
      <dsp:nvSpPr>
        <dsp:cNvPr id="0" name=""/>
        <dsp:cNvSpPr/>
      </dsp:nvSpPr>
      <dsp:spPr>
        <a:xfrm>
          <a:off x="0" y="3011010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Collect data</a:t>
          </a:r>
          <a:endParaRPr lang="en-GB" sz="2900" kern="1200" dirty="0"/>
        </a:p>
      </dsp:txBody>
      <dsp:txXfrm>
        <a:off x="55782" y="3066792"/>
        <a:ext cx="1792959" cy="1792959"/>
      </dsp:txXfrm>
    </dsp:sp>
    <dsp:sp modelId="{D0BF7A67-8420-4D4D-8BE3-5D6439E20DD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275419" y="2000687"/>
        <a:ext cx="256797" cy="274578"/>
      </dsp:txXfrm>
    </dsp:sp>
    <dsp:sp modelId="{BB91645B-F2AF-490E-83D8-AA69E8F2253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E26C-C7C3-47F3-B3E8-7DF6636223EB}">
      <dsp:nvSpPr>
        <dsp:cNvPr id="0" name=""/>
        <dsp:cNvSpPr/>
      </dsp:nvSpPr>
      <dsp:spPr>
        <a:xfrm>
          <a:off x="2983421" y="2998097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Build structure</a:t>
          </a:r>
          <a:endParaRPr lang="en-GB" sz="2900" kern="1200" dirty="0"/>
        </a:p>
      </dsp:txBody>
      <dsp:txXfrm>
        <a:off x="3039203" y="3053879"/>
        <a:ext cx="1792959" cy="1792959"/>
      </dsp:txXfrm>
    </dsp:sp>
    <dsp:sp modelId="{D502E3EC-61B5-4BD1-8CD0-CD98ACA241A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28095" y="2000687"/>
        <a:ext cx="256797" cy="274578"/>
      </dsp:txXfrm>
    </dsp:sp>
    <dsp:sp modelId="{F617E2D9-F114-4D20-84E2-44F3833F28F3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11F9-6C1A-4787-A7CF-DB4A30C258E0}">
      <dsp:nvSpPr>
        <dsp:cNvPr id="0" name=""/>
        <dsp:cNvSpPr/>
      </dsp:nvSpPr>
      <dsp:spPr>
        <a:xfrm>
          <a:off x="6000489" y="2998116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 to end user</a:t>
          </a:r>
          <a:endParaRPr lang="en-GB" sz="2900" kern="1200" dirty="0"/>
        </a:p>
      </dsp:txBody>
      <dsp:txXfrm>
        <a:off x="6056271" y="3053898"/>
        <a:ext cx="1792959" cy="17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2DA9-3FDF-4873-A49F-8049C0B4BEF7}">
      <dsp:nvSpPr>
        <dsp:cNvPr id="0" name=""/>
        <dsp:cNvSpPr/>
      </dsp:nvSpPr>
      <dsp:spPr>
        <a:xfrm>
          <a:off x="456537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D8B0-218F-4FC3-9EBC-CE3A4657CDCE}">
      <dsp:nvSpPr>
        <dsp:cNvPr id="0" name=""/>
        <dsp:cNvSpPr/>
      </dsp:nvSpPr>
      <dsp:spPr>
        <a:xfrm>
          <a:off x="456537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56537" y="2522437"/>
        <a:ext cx="3658611" cy="1357344"/>
      </dsp:txXfrm>
    </dsp:sp>
    <dsp:sp modelId="{85A45D3A-EBA4-4FC5-8EF5-EBCCFCE559F3}">
      <dsp:nvSpPr>
        <dsp:cNvPr id="0" name=""/>
        <dsp:cNvSpPr/>
      </dsp:nvSpPr>
      <dsp:spPr>
        <a:xfrm>
          <a:off x="4481163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790B2-0C34-4DDC-AC4C-558B90BE42D0}">
      <dsp:nvSpPr>
        <dsp:cNvPr id="0" name=""/>
        <dsp:cNvSpPr/>
      </dsp:nvSpPr>
      <dsp:spPr>
        <a:xfrm>
          <a:off x="4481163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481163" y="2522437"/>
        <a:ext cx="3658611" cy="135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2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8.jpg"/><Relationship Id="rId3" Type="http://schemas.openxmlformats.org/officeDocument/2006/relationships/image" Target="../media/image25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5" Type="http://schemas.openxmlformats.org/officeDocument/2006/relationships/image" Target="../media/image36.png"/><Relationship Id="rId10" Type="http://schemas.openxmlformats.org/officeDocument/2006/relationships/image" Target="../media/image31.jpe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82" y="1488282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4465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269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1391679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1391679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6" y="5156774"/>
            <a:ext cx="1627200" cy="1627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85624" y="3019311"/>
            <a:ext cx="1327124" cy="213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8353" y="3366825"/>
            <a:ext cx="461665" cy="934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4" y="220980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77" y="2211000"/>
            <a:ext cx="2909813" cy="24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</a:t>
            </a:r>
          </a:p>
          <a:p>
            <a:r>
              <a:rPr lang="en-US" dirty="0" smtClean="0"/>
              <a:t>Error.</a:t>
            </a:r>
          </a:p>
          <a:p>
            <a:r>
              <a:rPr lang="en-US" dirty="0" smtClean="0"/>
              <a:t>Duplicate.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</a:t>
            </a:r>
            <a:r>
              <a:rPr lang="en-US" dirty="0" smtClean="0"/>
              <a:t>Flow</a:t>
            </a:r>
            <a:endParaRPr lang="en-US" dirty="0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64"/>
            <p:cNvSpPr txBox="1">
              <a:spLocks noChangeArrowheads="1"/>
            </p:cNvSpPr>
            <p:nvPr/>
          </p:nvSpPr>
          <p:spPr bwMode="gray">
            <a:xfrm>
              <a:off x="1224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gray">
            <a:xfrm>
              <a:off x="2726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3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4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91"/>
            <p:cNvSpPr txBox="1">
              <a:spLocks noChangeArrowheads="1"/>
            </p:cNvSpPr>
            <p:nvPr/>
          </p:nvSpPr>
          <p:spPr bwMode="gray">
            <a:xfrm>
              <a:off x="4226" y="129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4064510" y="1776456"/>
            <a:ext cx="1332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7778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" y="885580"/>
            <a:ext cx="8233758" cy="5862949"/>
          </a:xfrm>
        </p:spPr>
      </p:pic>
    </p:spTree>
    <p:extLst>
      <p:ext uri="{BB962C8B-B14F-4D97-AF65-F5344CB8AC3E}">
        <p14:creationId xmlns:p14="http://schemas.microsoft.com/office/powerpoint/2010/main" val="247219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2" y="1426492"/>
            <a:ext cx="6895921" cy="5174648"/>
          </a:xfrm>
        </p:spPr>
      </p:pic>
    </p:spTree>
    <p:extLst>
      <p:ext uri="{BB962C8B-B14F-4D97-AF65-F5344CB8AC3E}">
        <p14:creationId xmlns:p14="http://schemas.microsoft.com/office/powerpoint/2010/main" val="164042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</a:p>
          <a:p>
            <a:r>
              <a:rPr lang="en-US" dirty="0" smtClean="0"/>
              <a:t>Step 2:</a:t>
            </a:r>
          </a:p>
          <a:p>
            <a:r>
              <a:rPr lang="en-US" smtClean="0"/>
              <a:t>Step 3: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119647"/>
            <a:ext cx="1627200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00" y="2119647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16" y="2119647"/>
            <a:ext cx="1942741" cy="162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957758" y="2498502"/>
            <a:ext cx="1901442" cy="11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link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522806" y="2511381"/>
            <a:ext cx="2288410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15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676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4" y="1395064"/>
            <a:ext cx="7812982" cy="5105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49" y="1395064"/>
            <a:ext cx="4308922" cy="5105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2130954"/>
            <a:ext cx="7812982" cy="4369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1395064"/>
            <a:ext cx="7656398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161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woman wants to buy some food for her dinner.</a:t>
            </a:r>
          </a:p>
          <a:p>
            <a:r>
              <a:rPr lang="en-US" dirty="0" smtClean="0"/>
              <a:t>She doesn’t know the price, so she goes to Smart Buy website to check it.</a:t>
            </a:r>
          </a:p>
          <a:p>
            <a:r>
              <a:rPr lang="en-US" dirty="0" smtClean="0"/>
              <a:t>She adds some products to her cart, and view the total estimated price.</a:t>
            </a:r>
          </a:p>
          <a:p>
            <a:r>
              <a:rPr lang="en-US" dirty="0" smtClean="0"/>
              <a:t>She draws a route from her company to her house.</a:t>
            </a:r>
          </a:p>
          <a:p>
            <a:r>
              <a:rPr lang="en-US" dirty="0" smtClean="0"/>
              <a:t>Then, she asks the system how she should buy her products.</a:t>
            </a:r>
          </a:p>
          <a:p>
            <a:r>
              <a:rPr lang="en-US" dirty="0" smtClean="0"/>
              <a:t>The system shows the suggestion to 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User/Member</a:t>
            </a:r>
          </a:p>
          <a:p>
            <a:r>
              <a:rPr lang="en-US" dirty="0" smtClean="0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</TotalTime>
  <Words>259</Words>
  <Application>Microsoft Office PowerPoint</Application>
  <PresentationFormat>Custom</PresentationFormat>
  <Paragraphs>86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Smart Buy</vt:lpstr>
      <vt:lpstr>Team member</vt:lpstr>
      <vt:lpstr>Outline</vt:lpstr>
      <vt:lpstr>Scenario Problem</vt:lpstr>
      <vt:lpstr>Scenario Problem</vt:lpstr>
      <vt:lpstr>Our Ideas</vt:lpstr>
      <vt:lpstr>Our Solution</vt:lpstr>
      <vt:lpstr>Story</vt:lpstr>
      <vt:lpstr>Story Board</vt:lpstr>
      <vt:lpstr>PowerPoint Presentation</vt:lpstr>
      <vt:lpstr>Demo Scenario - Guest</vt:lpstr>
      <vt:lpstr>Demo Scenario - Member</vt:lpstr>
      <vt:lpstr>Mobile Member</vt:lpstr>
      <vt:lpstr>Data Source</vt:lpstr>
      <vt:lpstr>Demo Scenario - Staff</vt:lpstr>
      <vt:lpstr>Terminology</vt:lpstr>
      <vt:lpstr>Import Excel Flow</vt:lpstr>
      <vt:lpstr>Import Excel Flow</vt:lpstr>
      <vt:lpstr>Import Excel Flow</vt:lpstr>
      <vt:lpstr>Excel Flow</vt:lpstr>
      <vt:lpstr>Data mining from websites</vt:lpstr>
      <vt:lpstr>Smart Buy System</vt:lpstr>
      <vt:lpstr>PowerPoint Presentation</vt:lpstr>
      <vt:lpstr>Future Plan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AnhTriet</cp:lastModifiedBy>
  <cp:revision>109</cp:revision>
  <dcterms:created xsi:type="dcterms:W3CDTF">2014-04-07T14:36:06Z</dcterms:created>
  <dcterms:modified xsi:type="dcterms:W3CDTF">2014-04-17T18:31:42Z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