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2" r:id="rId7"/>
    <p:sldId id="265" r:id="rId8"/>
    <p:sldId id="266" r:id="rId9"/>
    <p:sldId id="267" r:id="rId10"/>
    <p:sldId id="261" r:id="rId11"/>
    <p:sldId id="268" r:id="rId12"/>
    <p:sldId id="270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 Phat" initials="H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625236-FA0C-4703-8368-535101C204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48447-83F6-4872-B825-0519A9BB3D10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8C56DC-7982-4DA6-B489-A56DEF1AB190}" type="parTrans" cxnId="{3B9758D1-F5FD-458F-A05F-74C6DA7CAF78}">
      <dgm:prSet/>
      <dgm:spPr/>
      <dgm:t>
        <a:bodyPr/>
        <a:lstStyle/>
        <a:p>
          <a:endParaRPr lang="en-US"/>
        </a:p>
      </dgm:t>
    </dgm:pt>
    <dgm:pt modelId="{8EADF364-F4AF-416E-8B3E-690B879E3A97}" type="sibTrans" cxnId="{3B9758D1-F5FD-458F-A05F-74C6DA7CAF78}">
      <dgm:prSet/>
      <dgm:spPr/>
      <dgm:t>
        <a:bodyPr/>
        <a:lstStyle/>
        <a:p>
          <a:endParaRPr lang="en-US"/>
        </a:p>
      </dgm:t>
    </dgm:pt>
    <dgm:pt modelId="{B35E2E0B-B42F-4F54-9430-56C1B565D473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6EBC8C-BD55-4310-9273-BB7DFC693365}" type="parTrans" cxnId="{4558DEF7-CFF3-4E3C-A2DC-08A720D1D577}">
      <dgm:prSet/>
      <dgm:spPr/>
      <dgm:t>
        <a:bodyPr/>
        <a:lstStyle/>
        <a:p>
          <a:endParaRPr lang="en-US"/>
        </a:p>
      </dgm:t>
    </dgm:pt>
    <dgm:pt modelId="{A5ABB20A-6DB7-4A7C-91BC-A5E035CE81A0}" type="sibTrans" cxnId="{4558DEF7-CFF3-4E3C-A2DC-08A720D1D577}">
      <dgm:prSet/>
      <dgm:spPr/>
      <dgm:t>
        <a:bodyPr/>
        <a:lstStyle/>
        <a:p>
          <a:endParaRPr lang="en-US"/>
        </a:p>
      </dgm:t>
    </dgm:pt>
    <dgm:pt modelId="{E0183A29-92E3-4524-A78C-9C3C8AE7187A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8F0F5-C691-4C63-B213-71AFEEA0FBA3}" type="parTrans" cxnId="{5B90C8EE-F580-413A-96F6-BF111D2105EF}">
      <dgm:prSet/>
      <dgm:spPr/>
      <dgm:t>
        <a:bodyPr/>
        <a:lstStyle/>
        <a:p>
          <a:endParaRPr lang="en-US"/>
        </a:p>
      </dgm:t>
    </dgm:pt>
    <dgm:pt modelId="{23C91236-37D2-4F0C-85E8-D44FF4B57EDA}" type="sibTrans" cxnId="{5B90C8EE-F580-413A-96F6-BF111D2105EF}">
      <dgm:prSet/>
      <dgm:spPr/>
      <dgm:t>
        <a:bodyPr/>
        <a:lstStyle/>
        <a:p>
          <a:endParaRPr lang="en-US"/>
        </a:p>
      </dgm:t>
    </dgm:pt>
    <dgm:pt modelId="{549C8F28-5069-4643-94A6-215BD588A341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23015D-160B-4603-9757-86544B292774}" type="parTrans" cxnId="{AA98B8DD-37F7-432D-A64F-0400D25CD9BE}">
      <dgm:prSet/>
      <dgm:spPr/>
      <dgm:t>
        <a:bodyPr/>
        <a:lstStyle/>
        <a:p>
          <a:endParaRPr lang="en-US"/>
        </a:p>
      </dgm:t>
    </dgm:pt>
    <dgm:pt modelId="{BB25F3C9-1561-4F85-81C5-DDB0429C33FA}" type="sibTrans" cxnId="{AA98B8DD-37F7-432D-A64F-0400D25CD9BE}">
      <dgm:prSet/>
      <dgm:spPr/>
      <dgm:t>
        <a:bodyPr/>
        <a:lstStyle/>
        <a:p>
          <a:endParaRPr lang="en-US"/>
        </a:p>
      </dgm:t>
    </dgm:pt>
    <dgm:pt modelId="{158C5979-DF1B-488E-AA33-A986AEF13500}">
      <dgm:prSet phldrT="[Text]"/>
      <dgm:spPr/>
      <dgm:t>
        <a:bodyPr/>
        <a:lstStyle/>
        <a:p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CEE4A4-E37C-4117-8828-61364D0E776F}" type="parTrans" cxnId="{8A6EB466-24B7-49A0-A3C9-E64FA3523585}">
      <dgm:prSet/>
      <dgm:spPr/>
      <dgm:t>
        <a:bodyPr/>
        <a:lstStyle/>
        <a:p>
          <a:endParaRPr lang="en-US"/>
        </a:p>
      </dgm:t>
    </dgm:pt>
    <dgm:pt modelId="{3CFEBFF4-C847-401E-9774-91193DDE8E04}" type="sibTrans" cxnId="{8A6EB466-24B7-49A0-A3C9-E64FA3523585}">
      <dgm:prSet/>
      <dgm:spPr/>
      <dgm:t>
        <a:bodyPr/>
        <a:lstStyle/>
        <a:p>
          <a:endParaRPr lang="en-US"/>
        </a:p>
      </dgm:t>
    </dgm:pt>
    <dgm:pt modelId="{7FBBA6F9-CBF9-4566-A161-47FFBEEE1A22}" type="pres">
      <dgm:prSet presAssocID="{69625236-FA0C-4703-8368-535101C2046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11F457-3451-4C1F-835F-BEC84E53DF83}" type="pres">
      <dgm:prSet presAssocID="{4F648447-83F6-4872-B825-0519A9BB3D10}" presName="parentLin" presStyleCnt="0"/>
      <dgm:spPr/>
    </dgm:pt>
    <dgm:pt modelId="{3A92C613-57C1-4FAD-B87A-C3C8EBADDAFB}" type="pres">
      <dgm:prSet presAssocID="{4F648447-83F6-4872-B825-0519A9BB3D10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A5610C14-E0AA-4A9C-A2C2-61BB5F9CD5FE}" type="pres">
      <dgm:prSet presAssocID="{4F648447-83F6-4872-B825-0519A9BB3D10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F4CE9-AF03-410D-AE92-BF17480245C2}" type="pres">
      <dgm:prSet presAssocID="{4F648447-83F6-4872-B825-0519A9BB3D10}" presName="negativeSpace" presStyleCnt="0"/>
      <dgm:spPr/>
    </dgm:pt>
    <dgm:pt modelId="{7F97EF2C-D1D3-407C-B712-7E8F0B03591C}" type="pres">
      <dgm:prSet presAssocID="{4F648447-83F6-4872-B825-0519A9BB3D10}" presName="childText" presStyleLbl="conFgAcc1" presStyleIdx="0" presStyleCnt="5">
        <dgm:presLayoutVars>
          <dgm:bulletEnabled val="1"/>
        </dgm:presLayoutVars>
      </dgm:prSet>
      <dgm:spPr/>
    </dgm:pt>
    <dgm:pt modelId="{16B0CBB9-5251-4561-A7DF-25029BE57438}" type="pres">
      <dgm:prSet presAssocID="{8EADF364-F4AF-416E-8B3E-690B879E3A97}" presName="spaceBetweenRectangles" presStyleCnt="0"/>
      <dgm:spPr/>
    </dgm:pt>
    <dgm:pt modelId="{A12ED877-8B83-42B7-91EC-EF7A671548BE}" type="pres">
      <dgm:prSet presAssocID="{B35E2E0B-B42F-4F54-9430-56C1B565D473}" presName="parentLin" presStyleCnt="0"/>
      <dgm:spPr/>
    </dgm:pt>
    <dgm:pt modelId="{602CF4CE-33AC-426B-A2C7-1127A130D1F5}" type="pres">
      <dgm:prSet presAssocID="{B35E2E0B-B42F-4F54-9430-56C1B565D473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997FC91-E67B-4F28-A3CB-5778A5EA7F65}" type="pres">
      <dgm:prSet presAssocID="{B35E2E0B-B42F-4F54-9430-56C1B565D473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E3B5-D59E-449A-A0F3-1643FCE39AF2}" type="pres">
      <dgm:prSet presAssocID="{B35E2E0B-B42F-4F54-9430-56C1B565D473}" presName="negativeSpace" presStyleCnt="0"/>
      <dgm:spPr/>
    </dgm:pt>
    <dgm:pt modelId="{B76114F4-1452-489C-8950-3EF40BEA76C9}" type="pres">
      <dgm:prSet presAssocID="{B35E2E0B-B42F-4F54-9430-56C1B565D473}" presName="childText" presStyleLbl="conFgAcc1" presStyleIdx="1" presStyleCnt="5">
        <dgm:presLayoutVars>
          <dgm:bulletEnabled val="1"/>
        </dgm:presLayoutVars>
      </dgm:prSet>
      <dgm:spPr/>
    </dgm:pt>
    <dgm:pt modelId="{2410F5CF-B1FC-4607-9D63-20AAEE85A13C}" type="pres">
      <dgm:prSet presAssocID="{A5ABB20A-6DB7-4A7C-91BC-A5E035CE81A0}" presName="spaceBetweenRectangles" presStyleCnt="0"/>
      <dgm:spPr/>
    </dgm:pt>
    <dgm:pt modelId="{DDEE12B5-10D8-4AA2-9D76-1B4C7DD8F5B0}" type="pres">
      <dgm:prSet presAssocID="{E0183A29-92E3-4524-A78C-9C3C8AE7187A}" presName="parentLin" presStyleCnt="0"/>
      <dgm:spPr/>
    </dgm:pt>
    <dgm:pt modelId="{B2385FC7-008C-450D-9B9B-9F3BCFA4EEA4}" type="pres">
      <dgm:prSet presAssocID="{E0183A29-92E3-4524-A78C-9C3C8AE7187A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26107A49-F3E7-4FF8-987F-B52360DE0CF9}" type="pres">
      <dgm:prSet presAssocID="{E0183A29-92E3-4524-A78C-9C3C8AE7187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BBB0CA-7B0F-43AA-B74B-310036E796FA}" type="pres">
      <dgm:prSet presAssocID="{E0183A29-92E3-4524-A78C-9C3C8AE7187A}" presName="negativeSpace" presStyleCnt="0"/>
      <dgm:spPr/>
    </dgm:pt>
    <dgm:pt modelId="{C68C39B0-AFAA-4F4C-8C62-75168747EDA9}" type="pres">
      <dgm:prSet presAssocID="{E0183A29-92E3-4524-A78C-9C3C8AE7187A}" presName="childText" presStyleLbl="conFgAcc1" presStyleIdx="2" presStyleCnt="5">
        <dgm:presLayoutVars>
          <dgm:bulletEnabled val="1"/>
        </dgm:presLayoutVars>
      </dgm:prSet>
      <dgm:spPr/>
    </dgm:pt>
    <dgm:pt modelId="{B69BFDB8-1767-42DD-A1A8-3CA77B8984C0}" type="pres">
      <dgm:prSet presAssocID="{23C91236-37D2-4F0C-85E8-D44FF4B57EDA}" presName="spaceBetweenRectangles" presStyleCnt="0"/>
      <dgm:spPr/>
    </dgm:pt>
    <dgm:pt modelId="{5F920ED0-BB32-45A7-BBEF-8137B5963380}" type="pres">
      <dgm:prSet presAssocID="{549C8F28-5069-4643-94A6-215BD588A341}" presName="parentLin" presStyleCnt="0"/>
      <dgm:spPr/>
    </dgm:pt>
    <dgm:pt modelId="{F588EF98-3A0C-4166-B17F-6F029B971328}" type="pres">
      <dgm:prSet presAssocID="{549C8F28-5069-4643-94A6-215BD588A34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7E196D49-A2A9-4C9E-96AB-923CC9BC339C}" type="pres">
      <dgm:prSet presAssocID="{549C8F28-5069-4643-94A6-215BD588A34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252092-00A4-4322-B456-FED31FD9F146}" type="pres">
      <dgm:prSet presAssocID="{549C8F28-5069-4643-94A6-215BD588A341}" presName="negativeSpace" presStyleCnt="0"/>
      <dgm:spPr/>
    </dgm:pt>
    <dgm:pt modelId="{32A26F07-CDDE-4F79-B11B-5969CD89CEDF}" type="pres">
      <dgm:prSet presAssocID="{549C8F28-5069-4643-94A6-215BD588A341}" presName="childText" presStyleLbl="conFgAcc1" presStyleIdx="3" presStyleCnt="5">
        <dgm:presLayoutVars>
          <dgm:bulletEnabled val="1"/>
        </dgm:presLayoutVars>
      </dgm:prSet>
      <dgm:spPr/>
    </dgm:pt>
    <dgm:pt modelId="{2AC8C1E6-0559-41C8-95F2-D6D1931A8E5C}" type="pres">
      <dgm:prSet presAssocID="{BB25F3C9-1561-4F85-81C5-DDB0429C33FA}" presName="spaceBetweenRectangles" presStyleCnt="0"/>
      <dgm:spPr/>
    </dgm:pt>
    <dgm:pt modelId="{34E8F61C-4DD7-40E2-A176-99CF20C51A9F}" type="pres">
      <dgm:prSet presAssocID="{158C5979-DF1B-488E-AA33-A986AEF13500}" presName="parentLin" presStyleCnt="0"/>
      <dgm:spPr/>
    </dgm:pt>
    <dgm:pt modelId="{0D2C0E57-D989-4F6C-8C8E-B0EE7DE27A1C}" type="pres">
      <dgm:prSet presAssocID="{158C5979-DF1B-488E-AA33-A986AEF13500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7C1901E6-FDBA-4CC7-AB56-D83CAE005503}" type="pres">
      <dgm:prSet presAssocID="{158C5979-DF1B-488E-AA33-A986AEF13500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898BA4-AD0E-4F09-924F-A012D55C6B15}" type="pres">
      <dgm:prSet presAssocID="{158C5979-DF1B-488E-AA33-A986AEF13500}" presName="negativeSpace" presStyleCnt="0"/>
      <dgm:spPr/>
    </dgm:pt>
    <dgm:pt modelId="{9210F838-80AB-491A-BF7F-79F02E5AF258}" type="pres">
      <dgm:prSet presAssocID="{158C5979-DF1B-488E-AA33-A986AEF13500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558DEF7-CFF3-4E3C-A2DC-08A720D1D577}" srcId="{69625236-FA0C-4703-8368-535101C2046F}" destId="{B35E2E0B-B42F-4F54-9430-56C1B565D473}" srcOrd="1" destOrd="0" parTransId="{0C6EBC8C-BD55-4310-9273-BB7DFC693365}" sibTransId="{A5ABB20A-6DB7-4A7C-91BC-A5E035CE81A0}"/>
    <dgm:cxn modelId="{AAF57EBB-F694-43D2-86FB-7782BBC582CD}" type="presOf" srcId="{549C8F28-5069-4643-94A6-215BD588A341}" destId="{7E196D49-A2A9-4C9E-96AB-923CC9BC339C}" srcOrd="1" destOrd="0" presId="urn:microsoft.com/office/officeart/2005/8/layout/list1"/>
    <dgm:cxn modelId="{B8937FC4-FF32-4A3C-9373-D985517E6D91}" type="presOf" srcId="{158C5979-DF1B-488E-AA33-A986AEF13500}" destId="{0D2C0E57-D989-4F6C-8C8E-B0EE7DE27A1C}" srcOrd="0" destOrd="0" presId="urn:microsoft.com/office/officeart/2005/8/layout/list1"/>
    <dgm:cxn modelId="{5D2D0378-9D21-4703-A9BE-727207704DB9}" type="presOf" srcId="{4F648447-83F6-4872-B825-0519A9BB3D10}" destId="{3A92C613-57C1-4FAD-B87A-C3C8EBADDAFB}" srcOrd="0" destOrd="0" presId="urn:microsoft.com/office/officeart/2005/8/layout/list1"/>
    <dgm:cxn modelId="{490F9313-5A17-42AB-B899-AA979AD70841}" type="presOf" srcId="{B35E2E0B-B42F-4F54-9430-56C1B565D473}" destId="{602CF4CE-33AC-426B-A2C7-1127A130D1F5}" srcOrd="0" destOrd="0" presId="urn:microsoft.com/office/officeart/2005/8/layout/list1"/>
    <dgm:cxn modelId="{803DFDE8-66B6-4C0F-89CA-79C6C945AEC5}" type="presOf" srcId="{B35E2E0B-B42F-4F54-9430-56C1B565D473}" destId="{9997FC91-E67B-4F28-A3CB-5778A5EA7F65}" srcOrd="1" destOrd="0" presId="urn:microsoft.com/office/officeart/2005/8/layout/list1"/>
    <dgm:cxn modelId="{8923D0EB-49B6-4768-B29E-D56C43BEAD6D}" type="presOf" srcId="{E0183A29-92E3-4524-A78C-9C3C8AE7187A}" destId="{26107A49-F3E7-4FF8-987F-B52360DE0CF9}" srcOrd="1" destOrd="0" presId="urn:microsoft.com/office/officeart/2005/8/layout/list1"/>
    <dgm:cxn modelId="{5D76B2D1-37EA-4936-AAEC-3054B50164AF}" type="presOf" srcId="{69625236-FA0C-4703-8368-535101C2046F}" destId="{7FBBA6F9-CBF9-4566-A161-47FFBEEE1A22}" srcOrd="0" destOrd="0" presId="urn:microsoft.com/office/officeart/2005/8/layout/list1"/>
    <dgm:cxn modelId="{98A2C377-183B-4A00-8524-05D98294CA76}" type="presOf" srcId="{E0183A29-92E3-4524-A78C-9C3C8AE7187A}" destId="{B2385FC7-008C-450D-9B9B-9F3BCFA4EEA4}" srcOrd="0" destOrd="0" presId="urn:microsoft.com/office/officeart/2005/8/layout/list1"/>
    <dgm:cxn modelId="{3B9758D1-F5FD-458F-A05F-74C6DA7CAF78}" srcId="{69625236-FA0C-4703-8368-535101C2046F}" destId="{4F648447-83F6-4872-B825-0519A9BB3D10}" srcOrd="0" destOrd="0" parTransId="{DE8C56DC-7982-4DA6-B489-A56DEF1AB190}" sibTransId="{8EADF364-F4AF-416E-8B3E-690B879E3A97}"/>
    <dgm:cxn modelId="{0B37A837-8CF2-4FEA-83F3-8DA2FCFC88BB}" type="presOf" srcId="{158C5979-DF1B-488E-AA33-A986AEF13500}" destId="{7C1901E6-FDBA-4CC7-AB56-D83CAE005503}" srcOrd="1" destOrd="0" presId="urn:microsoft.com/office/officeart/2005/8/layout/list1"/>
    <dgm:cxn modelId="{8A6EB466-24B7-49A0-A3C9-E64FA3523585}" srcId="{69625236-FA0C-4703-8368-535101C2046F}" destId="{158C5979-DF1B-488E-AA33-A986AEF13500}" srcOrd="4" destOrd="0" parTransId="{0ACEE4A4-E37C-4117-8828-61364D0E776F}" sibTransId="{3CFEBFF4-C847-401E-9774-91193DDE8E04}"/>
    <dgm:cxn modelId="{AA98B8DD-37F7-432D-A64F-0400D25CD9BE}" srcId="{69625236-FA0C-4703-8368-535101C2046F}" destId="{549C8F28-5069-4643-94A6-215BD588A341}" srcOrd="3" destOrd="0" parTransId="{E523015D-160B-4603-9757-86544B292774}" sibTransId="{BB25F3C9-1561-4F85-81C5-DDB0429C33FA}"/>
    <dgm:cxn modelId="{BC318B90-00BC-4C75-8A91-27726F0024AE}" type="presOf" srcId="{4F648447-83F6-4872-B825-0519A9BB3D10}" destId="{A5610C14-E0AA-4A9C-A2C2-61BB5F9CD5FE}" srcOrd="1" destOrd="0" presId="urn:microsoft.com/office/officeart/2005/8/layout/list1"/>
    <dgm:cxn modelId="{1E5FA51F-1D6B-439A-B03A-512388C882EF}" type="presOf" srcId="{549C8F28-5069-4643-94A6-215BD588A341}" destId="{F588EF98-3A0C-4166-B17F-6F029B971328}" srcOrd="0" destOrd="0" presId="urn:microsoft.com/office/officeart/2005/8/layout/list1"/>
    <dgm:cxn modelId="{5B90C8EE-F580-413A-96F6-BF111D2105EF}" srcId="{69625236-FA0C-4703-8368-535101C2046F}" destId="{E0183A29-92E3-4524-A78C-9C3C8AE7187A}" srcOrd="2" destOrd="0" parTransId="{70F8F0F5-C691-4C63-B213-71AFEEA0FBA3}" sibTransId="{23C91236-37D2-4F0C-85E8-D44FF4B57EDA}"/>
    <dgm:cxn modelId="{8A0DC318-B2DC-4742-BA75-704D7FF59894}" type="presParOf" srcId="{7FBBA6F9-CBF9-4566-A161-47FFBEEE1A22}" destId="{0711F457-3451-4C1F-835F-BEC84E53DF83}" srcOrd="0" destOrd="0" presId="urn:microsoft.com/office/officeart/2005/8/layout/list1"/>
    <dgm:cxn modelId="{AA02BE4E-669D-4C28-9FE2-3B11D51C1149}" type="presParOf" srcId="{0711F457-3451-4C1F-835F-BEC84E53DF83}" destId="{3A92C613-57C1-4FAD-B87A-C3C8EBADDAFB}" srcOrd="0" destOrd="0" presId="urn:microsoft.com/office/officeart/2005/8/layout/list1"/>
    <dgm:cxn modelId="{37906F6D-88BB-4DAB-8E98-A833509D0356}" type="presParOf" srcId="{0711F457-3451-4C1F-835F-BEC84E53DF83}" destId="{A5610C14-E0AA-4A9C-A2C2-61BB5F9CD5FE}" srcOrd="1" destOrd="0" presId="urn:microsoft.com/office/officeart/2005/8/layout/list1"/>
    <dgm:cxn modelId="{7FFFDE87-C91C-484A-BC46-945CCEAF37F0}" type="presParOf" srcId="{7FBBA6F9-CBF9-4566-A161-47FFBEEE1A22}" destId="{339F4CE9-AF03-410D-AE92-BF17480245C2}" srcOrd="1" destOrd="0" presId="urn:microsoft.com/office/officeart/2005/8/layout/list1"/>
    <dgm:cxn modelId="{AC5CD735-DADA-40C2-8936-03646FF4691C}" type="presParOf" srcId="{7FBBA6F9-CBF9-4566-A161-47FFBEEE1A22}" destId="{7F97EF2C-D1D3-407C-B712-7E8F0B03591C}" srcOrd="2" destOrd="0" presId="urn:microsoft.com/office/officeart/2005/8/layout/list1"/>
    <dgm:cxn modelId="{EFFC6E44-6255-45AB-A4F2-01DD1A3F3DB8}" type="presParOf" srcId="{7FBBA6F9-CBF9-4566-A161-47FFBEEE1A22}" destId="{16B0CBB9-5251-4561-A7DF-25029BE57438}" srcOrd="3" destOrd="0" presId="urn:microsoft.com/office/officeart/2005/8/layout/list1"/>
    <dgm:cxn modelId="{94C871D7-9C28-46D8-88C2-81E7121FB2E4}" type="presParOf" srcId="{7FBBA6F9-CBF9-4566-A161-47FFBEEE1A22}" destId="{A12ED877-8B83-42B7-91EC-EF7A671548BE}" srcOrd="4" destOrd="0" presId="urn:microsoft.com/office/officeart/2005/8/layout/list1"/>
    <dgm:cxn modelId="{4F969BAD-0346-4484-897B-F313E75C3B75}" type="presParOf" srcId="{A12ED877-8B83-42B7-91EC-EF7A671548BE}" destId="{602CF4CE-33AC-426B-A2C7-1127A130D1F5}" srcOrd="0" destOrd="0" presId="urn:microsoft.com/office/officeart/2005/8/layout/list1"/>
    <dgm:cxn modelId="{1E56558A-25A8-4993-9B91-018D0069F47E}" type="presParOf" srcId="{A12ED877-8B83-42B7-91EC-EF7A671548BE}" destId="{9997FC91-E67B-4F28-A3CB-5778A5EA7F65}" srcOrd="1" destOrd="0" presId="urn:microsoft.com/office/officeart/2005/8/layout/list1"/>
    <dgm:cxn modelId="{D7B40935-082A-436C-BC70-1ABD4441AD55}" type="presParOf" srcId="{7FBBA6F9-CBF9-4566-A161-47FFBEEE1A22}" destId="{2F50E3B5-D59E-449A-A0F3-1643FCE39AF2}" srcOrd="5" destOrd="0" presId="urn:microsoft.com/office/officeart/2005/8/layout/list1"/>
    <dgm:cxn modelId="{4E2AA27F-0613-45EE-A663-DADDA62B4185}" type="presParOf" srcId="{7FBBA6F9-CBF9-4566-A161-47FFBEEE1A22}" destId="{B76114F4-1452-489C-8950-3EF40BEA76C9}" srcOrd="6" destOrd="0" presId="urn:microsoft.com/office/officeart/2005/8/layout/list1"/>
    <dgm:cxn modelId="{D56DD529-416A-4190-BE9A-C85EE145B848}" type="presParOf" srcId="{7FBBA6F9-CBF9-4566-A161-47FFBEEE1A22}" destId="{2410F5CF-B1FC-4607-9D63-20AAEE85A13C}" srcOrd="7" destOrd="0" presId="urn:microsoft.com/office/officeart/2005/8/layout/list1"/>
    <dgm:cxn modelId="{68512FFD-C9C3-4D2D-9B7D-E6F029E89DA9}" type="presParOf" srcId="{7FBBA6F9-CBF9-4566-A161-47FFBEEE1A22}" destId="{DDEE12B5-10D8-4AA2-9D76-1B4C7DD8F5B0}" srcOrd="8" destOrd="0" presId="urn:microsoft.com/office/officeart/2005/8/layout/list1"/>
    <dgm:cxn modelId="{8B092EEC-AB68-4D97-A4A4-B8539DA98616}" type="presParOf" srcId="{DDEE12B5-10D8-4AA2-9D76-1B4C7DD8F5B0}" destId="{B2385FC7-008C-450D-9B9B-9F3BCFA4EEA4}" srcOrd="0" destOrd="0" presId="urn:microsoft.com/office/officeart/2005/8/layout/list1"/>
    <dgm:cxn modelId="{2497253A-E10D-4CDF-A8D8-3231105FC3F2}" type="presParOf" srcId="{DDEE12B5-10D8-4AA2-9D76-1B4C7DD8F5B0}" destId="{26107A49-F3E7-4FF8-987F-B52360DE0CF9}" srcOrd="1" destOrd="0" presId="urn:microsoft.com/office/officeart/2005/8/layout/list1"/>
    <dgm:cxn modelId="{B5DAC163-0FD8-4FDF-B6FB-F31437E6BB49}" type="presParOf" srcId="{7FBBA6F9-CBF9-4566-A161-47FFBEEE1A22}" destId="{46BBB0CA-7B0F-43AA-B74B-310036E796FA}" srcOrd="9" destOrd="0" presId="urn:microsoft.com/office/officeart/2005/8/layout/list1"/>
    <dgm:cxn modelId="{7F9A63D4-226E-4DF1-B55C-45F47B9FB44F}" type="presParOf" srcId="{7FBBA6F9-CBF9-4566-A161-47FFBEEE1A22}" destId="{C68C39B0-AFAA-4F4C-8C62-75168747EDA9}" srcOrd="10" destOrd="0" presId="urn:microsoft.com/office/officeart/2005/8/layout/list1"/>
    <dgm:cxn modelId="{8F72B0BC-43B0-4B6E-9D83-984E22C51747}" type="presParOf" srcId="{7FBBA6F9-CBF9-4566-A161-47FFBEEE1A22}" destId="{B69BFDB8-1767-42DD-A1A8-3CA77B8984C0}" srcOrd="11" destOrd="0" presId="urn:microsoft.com/office/officeart/2005/8/layout/list1"/>
    <dgm:cxn modelId="{3ACBA14E-3291-4935-9DE3-0DD52BC76937}" type="presParOf" srcId="{7FBBA6F9-CBF9-4566-A161-47FFBEEE1A22}" destId="{5F920ED0-BB32-45A7-BBEF-8137B5963380}" srcOrd="12" destOrd="0" presId="urn:microsoft.com/office/officeart/2005/8/layout/list1"/>
    <dgm:cxn modelId="{70DFDEDC-08C3-4123-8378-1CA18CD4C2E7}" type="presParOf" srcId="{5F920ED0-BB32-45A7-BBEF-8137B5963380}" destId="{F588EF98-3A0C-4166-B17F-6F029B971328}" srcOrd="0" destOrd="0" presId="urn:microsoft.com/office/officeart/2005/8/layout/list1"/>
    <dgm:cxn modelId="{82BF7A53-1C9B-4186-9C28-0BE99ADC861A}" type="presParOf" srcId="{5F920ED0-BB32-45A7-BBEF-8137B5963380}" destId="{7E196D49-A2A9-4C9E-96AB-923CC9BC339C}" srcOrd="1" destOrd="0" presId="urn:microsoft.com/office/officeart/2005/8/layout/list1"/>
    <dgm:cxn modelId="{8ACAEA6A-35E8-4538-8A24-EB1992DA7E3A}" type="presParOf" srcId="{7FBBA6F9-CBF9-4566-A161-47FFBEEE1A22}" destId="{3D252092-00A4-4322-B456-FED31FD9F146}" srcOrd="13" destOrd="0" presId="urn:microsoft.com/office/officeart/2005/8/layout/list1"/>
    <dgm:cxn modelId="{A8031072-3C32-46E2-857E-DAD2E3C6085C}" type="presParOf" srcId="{7FBBA6F9-CBF9-4566-A161-47FFBEEE1A22}" destId="{32A26F07-CDDE-4F79-B11B-5969CD89CEDF}" srcOrd="14" destOrd="0" presId="urn:microsoft.com/office/officeart/2005/8/layout/list1"/>
    <dgm:cxn modelId="{968F5084-BEDD-4677-9769-6BDAB090B15C}" type="presParOf" srcId="{7FBBA6F9-CBF9-4566-A161-47FFBEEE1A22}" destId="{2AC8C1E6-0559-41C8-95F2-D6D1931A8E5C}" srcOrd="15" destOrd="0" presId="urn:microsoft.com/office/officeart/2005/8/layout/list1"/>
    <dgm:cxn modelId="{4BC51407-72C5-4BE5-9B1F-6294E8AEBADE}" type="presParOf" srcId="{7FBBA6F9-CBF9-4566-A161-47FFBEEE1A22}" destId="{34E8F61C-4DD7-40E2-A176-99CF20C51A9F}" srcOrd="16" destOrd="0" presId="urn:microsoft.com/office/officeart/2005/8/layout/list1"/>
    <dgm:cxn modelId="{4092C0F7-8AE3-47F5-A97F-495CDA70359B}" type="presParOf" srcId="{34E8F61C-4DD7-40E2-A176-99CF20C51A9F}" destId="{0D2C0E57-D989-4F6C-8C8E-B0EE7DE27A1C}" srcOrd="0" destOrd="0" presId="urn:microsoft.com/office/officeart/2005/8/layout/list1"/>
    <dgm:cxn modelId="{D256A8AA-172E-464E-BE52-9A60FB57A471}" type="presParOf" srcId="{34E8F61C-4DD7-40E2-A176-99CF20C51A9F}" destId="{7C1901E6-FDBA-4CC7-AB56-D83CAE005503}" srcOrd="1" destOrd="0" presId="urn:microsoft.com/office/officeart/2005/8/layout/list1"/>
    <dgm:cxn modelId="{E28CC8B5-D073-47B6-B341-1CFD5DAC9ACA}" type="presParOf" srcId="{7FBBA6F9-CBF9-4566-A161-47FFBEEE1A22}" destId="{F6898BA4-AD0E-4F09-924F-A012D55C6B15}" srcOrd="17" destOrd="0" presId="urn:microsoft.com/office/officeart/2005/8/layout/list1"/>
    <dgm:cxn modelId="{5F5CEC0D-59F1-49E5-B263-7183CBC00D32}" type="presParOf" srcId="{7FBBA6F9-CBF9-4566-A161-47FFBEEE1A22}" destId="{9210F838-80AB-491A-BF7F-79F02E5AF2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26B740-0C05-4144-A1F9-A024323F8AD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22D86-849A-43F8-A924-659EE4EEEE76}">
      <dgm:prSet phldrT="[Text]"/>
      <dgm:spPr/>
      <dgm:t>
        <a:bodyPr/>
        <a:lstStyle/>
        <a:p>
          <a:r>
            <a:rPr lang="en-US" dirty="0" smtClean="0"/>
            <a:t>Scenario problem</a:t>
          </a:r>
          <a:endParaRPr lang="en-US" dirty="0"/>
        </a:p>
      </dgm:t>
    </dgm:pt>
    <dgm:pt modelId="{3BDA33E3-1DE7-457D-8FC2-93CD2A2DFB63}" type="parTrans" cxnId="{218DE165-3FF0-433B-AE40-0EE7452A8508}">
      <dgm:prSet/>
      <dgm:spPr/>
      <dgm:t>
        <a:bodyPr/>
        <a:lstStyle/>
        <a:p>
          <a:endParaRPr lang="en-US"/>
        </a:p>
      </dgm:t>
    </dgm:pt>
    <dgm:pt modelId="{DDC5A756-A533-4C94-8F13-6F2792E2EB3B}" type="sibTrans" cxnId="{218DE165-3FF0-433B-AE40-0EE7452A8508}">
      <dgm:prSet/>
      <dgm:spPr/>
      <dgm:t>
        <a:bodyPr/>
        <a:lstStyle/>
        <a:p>
          <a:endParaRPr lang="en-US"/>
        </a:p>
      </dgm:t>
    </dgm:pt>
    <dgm:pt modelId="{04FC1A18-3AEE-44E8-BCC4-2B4BC160C080}">
      <dgm:prSet phldrT="[Text]"/>
      <dgm:spPr/>
      <dgm:t>
        <a:bodyPr/>
        <a:lstStyle/>
        <a:p>
          <a:r>
            <a:rPr lang="en-US" dirty="0" smtClean="0"/>
            <a:t>Our </a:t>
          </a:r>
          <a:r>
            <a:rPr lang="en-US" dirty="0" smtClean="0"/>
            <a:t>solution</a:t>
          </a:r>
          <a:endParaRPr lang="en-US" dirty="0"/>
        </a:p>
      </dgm:t>
    </dgm:pt>
    <dgm:pt modelId="{42E0AA0A-B335-43E3-A760-771CEC460B0F}" type="parTrans" cxnId="{02B4397B-DAF4-4CBA-BFD1-9266DDF91675}">
      <dgm:prSet/>
      <dgm:spPr/>
      <dgm:t>
        <a:bodyPr/>
        <a:lstStyle/>
        <a:p>
          <a:endParaRPr lang="en-US"/>
        </a:p>
      </dgm:t>
    </dgm:pt>
    <dgm:pt modelId="{25DFE742-6352-4155-B5C6-EB3022833B15}" type="sibTrans" cxnId="{02B4397B-DAF4-4CBA-BFD1-9266DDF91675}">
      <dgm:prSet/>
      <dgm:spPr/>
      <dgm:t>
        <a:bodyPr/>
        <a:lstStyle/>
        <a:p>
          <a:endParaRPr lang="en-US"/>
        </a:p>
      </dgm:t>
    </dgm:pt>
    <dgm:pt modelId="{9709027D-CEAD-4074-8E4C-DAA78C29F27B}">
      <dgm:prSet phldrT="[Text]"/>
      <dgm:spPr/>
      <dgm:t>
        <a:bodyPr/>
        <a:lstStyle/>
        <a:p>
          <a:r>
            <a:rPr lang="en-US" dirty="0" smtClean="0"/>
            <a:t>Demonstration</a:t>
          </a:r>
          <a:endParaRPr lang="en-US" dirty="0"/>
        </a:p>
      </dgm:t>
    </dgm:pt>
    <dgm:pt modelId="{DA6FC23B-1C2A-4855-9B4A-D77F67AFF34E}" type="parTrans" cxnId="{8B6B14A6-EF09-4D49-A654-E93B16E84174}">
      <dgm:prSet/>
      <dgm:spPr/>
      <dgm:t>
        <a:bodyPr/>
        <a:lstStyle/>
        <a:p>
          <a:endParaRPr lang="en-US"/>
        </a:p>
      </dgm:t>
    </dgm:pt>
    <dgm:pt modelId="{56D0518A-2BBA-42FA-A137-5903288DD71E}" type="sibTrans" cxnId="{8B6B14A6-EF09-4D49-A654-E93B16E84174}">
      <dgm:prSet/>
      <dgm:spPr/>
      <dgm:t>
        <a:bodyPr/>
        <a:lstStyle/>
        <a:p>
          <a:endParaRPr lang="en-US"/>
        </a:p>
      </dgm:t>
    </dgm:pt>
    <dgm:pt modelId="{C688FB5B-A7AF-4BCC-8D4C-A9E4D96C3895}">
      <dgm:prSet phldrT="[Text]"/>
      <dgm:spPr/>
      <dgm:t>
        <a:bodyPr/>
        <a:lstStyle/>
        <a:p>
          <a:r>
            <a:rPr lang="en-US" dirty="0" smtClean="0"/>
            <a:t>Advantages and disadvantages of current solution</a:t>
          </a:r>
          <a:endParaRPr lang="en-US" dirty="0"/>
        </a:p>
      </dgm:t>
    </dgm:pt>
    <dgm:pt modelId="{6A09FF1C-6EEB-406F-8172-6AAF4ED49B6A}" type="parTrans" cxnId="{4D60BCAE-1233-49BD-A936-AE2902B38563}">
      <dgm:prSet/>
      <dgm:spPr/>
      <dgm:t>
        <a:bodyPr/>
        <a:lstStyle/>
        <a:p>
          <a:endParaRPr lang="en-US"/>
        </a:p>
      </dgm:t>
    </dgm:pt>
    <dgm:pt modelId="{2AA03A34-6623-4893-9177-7764C2F14300}" type="sibTrans" cxnId="{4D60BCAE-1233-49BD-A936-AE2902B38563}">
      <dgm:prSet/>
      <dgm:spPr/>
      <dgm:t>
        <a:bodyPr/>
        <a:lstStyle/>
        <a:p>
          <a:endParaRPr lang="en-US"/>
        </a:p>
      </dgm:t>
    </dgm:pt>
    <dgm:pt modelId="{08BB5156-7DFC-406D-BE87-DAA466E9EA90}">
      <dgm:prSet phldrT="[Text]"/>
      <dgm:spPr/>
      <dgm:t>
        <a:bodyPr/>
        <a:lstStyle/>
        <a:p>
          <a:r>
            <a:rPr lang="en-US" dirty="0" smtClean="0"/>
            <a:t>Questions and answers</a:t>
          </a:r>
          <a:endParaRPr lang="en-US" dirty="0"/>
        </a:p>
      </dgm:t>
    </dgm:pt>
    <dgm:pt modelId="{C97567AF-5550-40AE-8109-AA400E8992F4}" type="parTrans" cxnId="{F3E18DF1-B4A9-4E6C-BE23-83BC46951CF4}">
      <dgm:prSet/>
      <dgm:spPr/>
      <dgm:t>
        <a:bodyPr/>
        <a:lstStyle/>
        <a:p>
          <a:endParaRPr lang="en-US"/>
        </a:p>
      </dgm:t>
    </dgm:pt>
    <dgm:pt modelId="{55D8473F-8B86-4010-9BCD-2FC8ED8484E1}" type="sibTrans" cxnId="{F3E18DF1-B4A9-4E6C-BE23-83BC46951CF4}">
      <dgm:prSet/>
      <dgm:spPr/>
      <dgm:t>
        <a:bodyPr/>
        <a:lstStyle/>
        <a:p>
          <a:endParaRPr lang="en-US"/>
        </a:p>
      </dgm:t>
    </dgm:pt>
    <dgm:pt modelId="{27D16682-F23F-437E-9A78-D9DC7CC56EE2}" type="pres">
      <dgm:prSet presAssocID="{0726B740-0C05-4144-A1F9-A024323F8AD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61EB04F-DF25-4365-86FB-8BA1E55379A0}" type="pres">
      <dgm:prSet presAssocID="{0726B740-0C05-4144-A1F9-A024323F8AD9}" presName="Name1" presStyleCnt="0"/>
      <dgm:spPr/>
    </dgm:pt>
    <dgm:pt modelId="{092D2A00-8050-4D7E-BF89-B67BB1E34744}" type="pres">
      <dgm:prSet presAssocID="{0726B740-0C05-4144-A1F9-A024323F8AD9}" presName="cycle" presStyleCnt="0"/>
      <dgm:spPr/>
    </dgm:pt>
    <dgm:pt modelId="{025D23C1-F512-4782-8FF3-FC878BBA6912}" type="pres">
      <dgm:prSet presAssocID="{0726B740-0C05-4144-A1F9-A024323F8AD9}" presName="srcNode" presStyleLbl="node1" presStyleIdx="0" presStyleCnt="5"/>
      <dgm:spPr/>
    </dgm:pt>
    <dgm:pt modelId="{C910D5EA-8AFD-434E-8158-334518A10346}" type="pres">
      <dgm:prSet presAssocID="{0726B740-0C05-4144-A1F9-A024323F8AD9}" presName="conn" presStyleLbl="parChTrans1D2" presStyleIdx="0" presStyleCnt="1"/>
      <dgm:spPr/>
      <dgm:t>
        <a:bodyPr/>
        <a:lstStyle/>
        <a:p>
          <a:endParaRPr lang="en-US"/>
        </a:p>
      </dgm:t>
    </dgm:pt>
    <dgm:pt modelId="{A3923CCC-6B13-4791-B4DA-AA919213E84E}" type="pres">
      <dgm:prSet presAssocID="{0726B740-0C05-4144-A1F9-A024323F8AD9}" presName="extraNode" presStyleLbl="node1" presStyleIdx="0" presStyleCnt="5"/>
      <dgm:spPr/>
    </dgm:pt>
    <dgm:pt modelId="{5078ED92-3BE6-4B69-9081-C538FE19CCCD}" type="pres">
      <dgm:prSet presAssocID="{0726B740-0C05-4144-A1F9-A024323F8AD9}" presName="dstNode" presStyleLbl="node1" presStyleIdx="0" presStyleCnt="5"/>
      <dgm:spPr/>
    </dgm:pt>
    <dgm:pt modelId="{B7992BCE-B142-45A5-B992-B9BFD54A33DC}" type="pres">
      <dgm:prSet presAssocID="{C9322D86-849A-43F8-A924-659EE4EEEE76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68C8E-F0F3-4AA7-9B25-F216D16955CE}" type="pres">
      <dgm:prSet presAssocID="{C9322D86-849A-43F8-A924-659EE4EEEE76}" presName="accent_1" presStyleCnt="0"/>
      <dgm:spPr/>
    </dgm:pt>
    <dgm:pt modelId="{C9E57088-7F31-4051-BBDF-42D864EC9EBE}" type="pres">
      <dgm:prSet presAssocID="{C9322D86-849A-43F8-A924-659EE4EEEE76}" presName="accentRepeatNode" presStyleLbl="solidFgAcc1" presStyleIdx="0" presStyleCnt="5"/>
      <dgm:spPr/>
    </dgm:pt>
    <dgm:pt modelId="{DBEA5A4D-DC1C-462E-A97D-F8D8F0DBA4EA}" type="pres">
      <dgm:prSet presAssocID="{04FC1A18-3AEE-44E8-BCC4-2B4BC160C080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8C8303-3696-4D57-8805-3A30FA28B59C}" type="pres">
      <dgm:prSet presAssocID="{04FC1A18-3AEE-44E8-BCC4-2B4BC160C080}" presName="accent_2" presStyleCnt="0"/>
      <dgm:spPr/>
    </dgm:pt>
    <dgm:pt modelId="{3F9611C8-2EA6-4382-A181-A07FAC782B2A}" type="pres">
      <dgm:prSet presAssocID="{04FC1A18-3AEE-44E8-BCC4-2B4BC160C080}" presName="accentRepeatNode" presStyleLbl="solidFgAcc1" presStyleIdx="1" presStyleCnt="5"/>
      <dgm:spPr/>
    </dgm:pt>
    <dgm:pt modelId="{DEAD63F9-F31B-4458-82AD-896585277AE5}" type="pres">
      <dgm:prSet presAssocID="{9709027D-CEAD-4074-8E4C-DAA78C29F27B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DCA30F6-A33A-4389-8E24-65AC774C1874}" type="pres">
      <dgm:prSet presAssocID="{9709027D-CEAD-4074-8E4C-DAA78C29F27B}" presName="accent_3" presStyleCnt="0"/>
      <dgm:spPr/>
    </dgm:pt>
    <dgm:pt modelId="{010430AD-B9EC-40B7-8F4B-70207320A234}" type="pres">
      <dgm:prSet presAssocID="{9709027D-CEAD-4074-8E4C-DAA78C29F27B}" presName="accentRepeatNode" presStyleLbl="solidFgAcc1" presStyleIdx="2" presStyleCnt="5"/>
      <dgm:spPr/>
    </dgm:pt>
    <dgm:pt modelId="{0535E955-B7AE-48FC-969B-539B2C245666}" type="pres">
      <dgm:prSet presAssocID="{C688FB5B-A7AF-4BCC-8D4C-A9E4D96C3895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76B905E-4578-4778-B00A-E196608BB85E}" type="pres">
      <dgm:prSet presAssocID="{C688FB5B-A7AF-4BCC-8D4C-A9E4D96C3895}" presName="accent_4" presStyleCnt="0"/>
      <dgm:spPr/>
    </dgm:pt>
    <dgm:pt modelId="{6FD9C734-BB88-4BF5-89B2-11AEF22AF11D}" type="pres">
      <dgm:prSet presAssocID="{C688FB5B-A7AF-4BCC-8D4C-A9E4D96C3895}" presName="accentRepeatNode" presStyleLbl="solidFgAcc1" presStyleIdx="3" presStyleCnt="5"/>
      <dgm:spPr/>
    </dgm:pt>
    <dgm:pt modelId="{E9709BFB-88A2-4485-9D95-0765E9A3CD62}" type="pres">
      <dgm:prSet presAssocID="{08BB5156-7DFC-406D-BE87-DAA466E9EA9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5C8F4FF-90AE-47E3-B194-8E683DDA60FD}" type="pres">
      <dgm:prSet presAssocID="{08BB5156-7DFC-406D-BE87-DAA466E9EA90}" presName="accent_5" presStyleCnt="0"/>
      <dgm:spPr/>
    </dgm:pt>
    <dgm:pt modelId="{8123A840-A704-4828-A5B4-AE7CA5C16305}" type="pres">
      <dgm:prSet presAssocID="{08BB5156-7DFC-406D-BE87-DAA466E9EA90}" presName="accentRepeatNode" presStyleLbl="solidFgAcc1" presStyleIdx="4" presStyleCnt="5"/>
      <dgm:spPr/>
    </dgm:pt>
  </dgm:ptLst>
  <dgm:cxnLst>
    <dgm:cxn modelId="{4D60BCAE-1233-49BD-A936-AE2902B38563}" srcId="{0726B740-0C05-4144-A1F9-A024323F8AD9}" destId="{C688FB5B-A7AF-4BCC-8D4C-A9E4D96C3895}" srcOrd="3" destOrd="0" parTransId="{6A09FF1C-6EEB-406F-8172-6AAF4ED49B6A}" sibTransId="{2AA03A34-6623-4893-9177-7764C2F14300}"/>
    <dgm:cxn modelId="{02B4397B-DAF4-4CBA-BFD1-9266DDF91675}" srcId="{0726B740-0C05-4144-A1F9-A024323F8AD9}" destId="{04FC1A18-3AEE-44E8-BCC4-2B4BC160C080}" srcOrd="1" destOrd="0" parTransId="{42E0AA0A-B335-43E3-A760-771CEC460B0F}" sibTransId="{25DFE742-6352-4155-B5C6-EB3022833B15}"/>
    <dgm:cxn modelId="{AFD73B34-F15B-4BC5-A48D-96B48531D43A}" type="presOf" srcId="{04FC1A18-3AEE-44E8-BCC4-2B4BC160C080}" destId="{DBEA5A4D-DC1C-462E-A97D-F8D8F0DBA4EA}" srcOrd="0" destOrd="0" presId="urn:microsoft.com/office/officeart/2008/layout/VerticalCurvedList"/>
    <dgm:cxn modelId="{8B6B14A6-EF09-4D49-A654-E93B16E84174}" srcId="{0726B740-0C05-4144-A1F9-A024323F8AD9}" destId="{9709027D-CEAD-4074-8E4C-DAA78C29F27B}" srcOrd="2" destOrd="0" parTransId="{DA6FC23B-1C2A-4855-9B4A-D77F67AFF34E}" sibTransId="{56D0518A-2BBA-42FA-A137-5903288DD71E}"/>
    <dgm:cxn modelId="{218DE165-3FF0-433B-AE40-0EE7452A8508}" srcId="{0726B740-0C05-4144-A1F9-A024323F8AD9}" destId="{C9322D86-849A-43F8-A924-659EE4EEEE76}" srcOrd="0" destOrd="0" parTransId="{3BDA33E3-1DE7-457D-8FC2-93CD2A2DFB63}" sibTransId="{DDC5A756-A533-4C94-8F13-6F2792E2EB3B}"/>
    <dgm:cxn modelId="{FF05ECE2-0747-4750-A151-01227CB417D4}" type="presOf" srcId="{0726B740-0C05-4144-A1F9-A024323F8AD9}" destId="{27D16682-F23F-437E-9A78-D9DC7CC56EE2}" srcOrd="0" destOrd="0" presId="urn:microsoft.com/office/officeart/2008/layout/VerticalCurvedList"/>
    <dgm:cxn modelId="{36302DAA-2C61-4279-85EA-409BA0D8CC3B}" type="presOf" srcId="{08BB5156-7DFC-406D-BE87-DAA466E9EA90}" destId="{E9709BFB-88A2-4485-9D95-0765E9A3CD62}" srcOrd="0" destOrd="0" presId="urn:microsoft.com/office/officeart/2008/layout/VerticalCurvedList"/>
    <dgm:cxn modelId="{F3E18DF1-B4A9-4E6C-BE23-83BC46951CF4}" srcId="{0726B740-0C05-4144-A1F9-A024323F8AD9}" destId="{08BB5156-7DFC-406D-BE87-DAA466E9EA90}" srcOrd="4" destOrd="0" parTransId="{C97567AF-5550-40AE-8109-AA400E8992F4}" sibTransId="{55D8473F-8B86-4010-9BCD-2FC8ED8484E1}"/>
    <dgm:cxn modelId="{7F632904-77C9-4AAD-A76F-5A9ADF82F737}" type="presOf" srcId="{C9322D86-849A-43F8-A924-659EE4EEEE76}" destId="{B7992BCE-B142-45A5-B992-B9BFD54A33DC}" srcOrd="0" destOrd="0" presId="urn:microsoft.com/office/officeart/2008/layout/VerticalCurvedList"/>
    <dgm:cxn modelId="{64EFF959-5827-439D-9E23-7904CAB78ED5}" type="presOf" srcId="{DDC5A756-A533-4C94-8F13-6F2792E2EB3B}" destId="{C910D5EA-8AFD-434E-8158-334518A10346}" srcOrd="0" destOrd="0" presId="urn:microsoft.com/office/officeart/2008/layout/VerticalCurvedList"/>
    <dgm:cxn modelId="{9E1F21FE-5BB0-440F-BF86-C847D08DC8DE}" type="presOf" srcId="{C688FB5B-A7AF-4BCC-8D4C-A9E4D96C3895}" destId="{0535E955-B7AE-48FC-969B-539B2C245666}" srcOrd="0" destOrd="0" presId="urn:microsoft.com/office/officeart/2008/layout/VerticalCurvedList"/>
    <dgm:cxn modelId="{E899BC97-C505-4911-8660-318EB326F4CC}" type="presOf" srcId="{9709027D-CEAD-4074-8E4C-DAA78C29F27B}" destId="{DEAD63F9-F31B-4458-82AD-896585277AE5}" srcOrd="0" destOrd="0" presId="urn:microsoft.com/office/officeart/2008/layout/VerticalCurvedList"/>
    <dgm:cxn modelId="{604DE9D9-5B16-49CB-9AB7-3BF560D6836C}" type="presParOf" srcId="{27D16682-F23F-437E-9A78-D9DC7CC56EE2}" destId="{061EB04F-DF25-4365-86FB-8BA1E55379A0}" srcOrd="0" destOrd="0" presId="urn:microsoft.com/office/officeart/2008/layout/VerticalCurvedList"/>
    <dgm:cxn modelId="{D40BC64C-65C0-490E-B4AA-54629478E120}" type="presParOf" srcId="{061EB04F-DF25-4365-86FB-8BA1E55379A0}" destId="{092D2A00-8050-4D7E-BF89-B67BB1E34744}" srcOrd="0" destOrd="0" presId="urn:microsoft.com/office/officeart/2008/layout/VerticalCurvedList"/>
    <dgm:cxn modelId="{A09B2D55-1818-47E2-85E3-0235A426B5DF}" type="presParOf" srcId="{092D2A00-8050-4D7E-BF89-B67BB1E34744}" destId="{025D23C1-F512-4782-8FF3-FC878BBA6912}" srcOrd="0" destOrd="0" presId="urn:microsoft.com/office/officeart/2008/layout/VerticalCurvedList"/>
    <dgm:cxn modelId="{76740221-EFEA-436E-93FC-2F7A753056E7}" type="presParOf" srcId="{092D2A00-8050-4D7E-BF89-B67BB1E34744}" destId="{C910D5EA-8AFD-434E-8158-334518A10346}" srcOrd="1" destOrd="0" presId="urn:microsoft.com/office/officeart/2008/layout/VerticalCurvedList"/>
    <dgm:cxn modelId="{8B52B29F-AD6A-47B8-9940-36A895ED5A01}" type="presParOf" srcId="{092D2A00-8050-4D7E-BF89-B67BB1E34744}" destId="{A3923CCC-6B13-4791-B4DA-AA919213E84E}" srcOrd="2" destOrd="0" presId="urn:microsoft.com/office/officeart/2008/layout/VerticalCurvedList"/>
    <dgm:cxn modelId="{ABA5239D-6FD1-4C42-82CB-5D5554D7CA49}" type="presParOf" srcId="{092D2A00-8050-4D7E-BF89-B67BB1E34744}" destId="{5078ED92-3BE6-4B69-9081-C538FE19CCCD}" srcOrd="3" destOrd="0" presId="urn:microsoft.com/office/officeart/2008/layout/VerticalCurvedList"/>
    <dgm:cxn modelId="{AECC4590-8357-4141-83CD-432C0E313D47}" type="presParOf" srcId="{061EB04F-DF25-4365-86FB-8BA1E55379A0}" destId="{B7992BCE-B142-45A5-B992-B9BFD54A33DC}" srcOrd="1" destOrd="0" presId="urn:microsoft.com/office/officeart/2008/layout/VerticalCurvedList"/>
    <dgm:cxn modelId="{B4FD3ED7-D609-4DB7-ABD7-A8DBB3D81D4F}" type="presParOf" srcId="{061EB04F-DF25-4365-86FB-8BA1E55379A0}" destId="{26068C8E-F0F3-4AA7-9B25-F216D16955CE}" srcOrd="2" destOrd="0" presId="urn:microsoft.com/office/officeart/2008/layout/VerticalCurvedList"/>
    <dgm:cxn modelId="{A6901E6B-E1EC-4ECD-B6E7-F96826392E68}" type="presParOf" srcId="{26068C8E-F0F3-4AA7-9B25-F216D16955CE}" destId="{C9E57088-7F31-4051-BBDF-42D864EC9EBE}" srcOrd="0" destOrd="0" presId="urn:microsoft.com/office/officeart/2008/layout/VerticalCurvedList"/>
    <dgm:cxn modelId="{698551A1-38C5-4103-AB29-2DAFB642E431}" type="presParOf" srcId="{061EB04F-DF25-4365-86FB-8BA1E55379A0}" destId="{DBEA5A4D-DC1C-462E-A97D-F8D8F0DBA4EA}" srcOrd="3" destOrd="0" presId="urn:microsoft.com/office/officeart/2008/layout/VerticalCurvedList"/>
    <dgm:cxn modelId="{7BF477D6-60DF-436D-B5B7-4A283CE16AAE}" type="presParOf" srcId="{061EB04F-DF25-4365-86FB-8BA1E55379A0}" destId="{E98C8303-3696-4D57-8805-3A30FA28B59C}" srcOrd="4" destOrd="0" presId="urn:microsoft.com/office/officeart/2008/layout/VerticalCurvedList"/>
    <dgm:cxn modelId="{F7F82AD9-041A-45FE-8A47-D271B069F1DA}" type="presParOf" srcId="{E98C8303-3696-4D57-8805-3A30FA28B59C}" destId="{3F9611C8-2EA6-4382-A181-A07FAC782B2A}" srcOrd="0" destOrd="0" presId="urn:microsoft.com/office/officeart/2008/layout/VerticalCurvedList"/>
    <dgm:cxn modelId="{EF02DE71-F75C-404C-8EC9-1B33E603162A}" type="presParOf" srcId="{061EB04F-DF25-4365-86FB-8BA1E55379A0}" destId="{DEAD63F9-F31B-4458-82AD-896585277AE5}" srcOrd="5" destOrd="0" presId="urn:microsoft.com/office/officeart/2008/layout/VerticalCurvedList"/>
    <dgm:cxn modelId="{77711D6E-82DB-41D2-BC22-B41A34F37FAA}" type="presParOf" srcId="{061EB04F-DF25-4365-86FB-8BA1E55379A0}" destId="{ADCA30F6-A33A-4389-8E24-65AC774C1874}" srcOrd="6" destOrd="0" presId="urn:microsoft.com/office/officeart/2008/layout/VerticalCurvedList"/>
    <dgm:cxn modelId="{878F1B4E-15F3-4123-9012-CE94E969D90E}" type="presParOf" srcId="{ADCA30F6-A33A-4389-8E24-65AC774C1874}" destId="{010430AD-B9EC-40B7-8F4B-70207320A234}" srcOrd="0" destOrd="0" presId="urn:microsoft.com/office/officeart/2008/layout/VerticalCurvedList"/>
    <dgm:cxn modelId="{E305E936-8A4A-45CB-8751-0398EAC715D6}" type="presParOf" srcId="{061EB04F-DF25-4365-86FB-8BA1E55379A0}" destId="{0535E955-B7AE-48FC-969B-539B2C245666}" srcOrd="7" destOrd="0" presId="urn:microsoft.com/office/officeart/2008/layout/VerticalCurvedList"/>
    <dgm:cxn modelId="{3756F966-3AE9-470E-AC8F-632086708524}" type="presParOf" srcId="{061EB04F-DF25-4365-86FB-8BA1E55379A0}" destId="{376B905E-4578-4778-B00A-E196608BB85E}" srcOrd="8" destOrd="0" presId="urn:microsoft.com/office/officeart/2008/layout/VerticalCurvedList"/>
    <dgm:cxn modelId="{E37AB2D1-88D7-45C8-ADDF-C2240B8F0C08}" type="presParOf" srcId="{376B905E-4578-4778-B00A-E196608BB85E}" destId="{6FD9C734-BB88-4BF5-89B2-11AEF22AF11D}" srcOrd="0" destOrd="0" presId="urn:microsoft.com/office/officeart/2008/layout/VerticalCurvedList"/>
    <dgm:cxn modelId="{183871D4-31A9-4AA5-B2B1-6B28EA97983B}" type="presParOf" srcId="{061EB04F-DF25-4365-86FB-8BA1E55379A0}" destId="{E9709BFB-88A2-4485-9D95-0765E9A3CD62}" srcOrd="9" destOrd="0" presId="urn:microsoft.com/office/officeart/2008/layout/VerticalCurvedList"/>
    <dgm:cxn modelId="{B96CC348-93A9-45F2-A6E8-09D2C2C743E1}" type="presParOf" srcId="{061EB04F-DF25-4365-86FB-8BA1E55379A0}" destId="{C5C8F4FF-90AE-47E3-B194-8E683DDA60FD}" srcOrd="10" destOrd="0" presId="urn:microsoft.com/office/officeart/2008/layout/VerticalCurvedList"/>
    <dgm:cxn modelId="{165B18E6-6BB5-4472-8EFF-9151768D4F9B}" type="presParOf" srcId="{C5C8F4FF-90AE-47E3-B194-8E683DDA60FD}" destId="{8123A840-A704-4828-A5B4-AE7CA5C1630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559982-EF86-4446-9C9B-F105F0D65D18}" type="doc">
      <dgm:prSet loTypeId="urn:microsoft.com/office/officeart/2009/3/layout/PlusandMinus" loCatId="relationship" qsTypeId="urn:microsoft.com/office/officeart/2005/8/quickstyle/3d1" qsCatId="3D" csTypeId="urn:microsoft.com/office/officeart/2005/8/colors/colorful1" csCatId="colorful" phldr="0"/>
      <dgm:spPr/>
      <dgm:t>
        <a:bodyPr/>
        <a:lstStyle/>
        <a:p>
          <a:endParaRPr lang="en-US"/>
        </a:p>
      </dgm:t>
    </dgm:pt>
    <dgm:pt modelId="{9BDF2676-35E3-47D1-88D8-7F704A9693D0}">
      <dgm:prSet phldrT="[Text]" phldr="1"/>
      <dgm:spPr/>
      <dgm:t>
        <a:bodyPr/>
        <a:lstStyle/>
        <a:p>
          <a:endParaRPr lang="en-US" dirty="0"/>
        </a:p>
      </dgm:t>
    </dgm:pt>
    <dgm:pt modelId="{51C1FD81-A181-4DEB-8385-930F3A70943D}" type="parTrans" cxnId="{5109B2B9-8EED-4D0D-81E6-290507C2C774}">
      <dgm:prSet/>
      <dgm:spPr/>
      <dgm:t>
        <a:bodyPr/>
        <a:lstStyle/>
        <a:p>
          <a:endParaRPr lang="en-US"/>
        </a:p>
      </dgm:t>
    </dgm:pt>
    <dgm:pt modelId="{D508564B-F868-44F1-BE76-AA03C555E263}" type="sibTrans" cxnId="{5109B2B9-8EED-4D0D-81E6-290507C2C774}">
      <dgm:prSet/>
      <dgm:spPr/>
      <dgm:t>
        <a:bodyPr/>
        <a:lstStyle/>
        <a:p>
          <a:endParaRPr lang="en-US"/>
        </a:p>
      </dgm:t>
    </dgm:pt>
    <dgm:pt modelId="{C849AD85-2277-4654-8541-21E87CBD23B0}" type="pres">
      <dgm:prSet presAssocID="{A5559982-EF86-4446-9C9B-F105F0D65D18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A5A5D1-C9BD-4849-9955-724AA57140BA}" type="pres">
      <dgm:prSet presAssocID="{A5559982-EF86-4446-9C9B-F105F0D65D18}" presName="Background" presStyleLbl="bgImgPlace1" presStyleIdx="0" presStyleCnt="1" custLinFactNeighborX="1336" custLinFactNeighborY="1446"/>
      <dgm:spPr/>
    </dgm:pt>
    <dgm:pt modelId="{8B05FC8A-D04E-413B-A043-2F428997AC55}" type="pres">
      <dgm:prSet presAssocID="{A5559982-EF86-4446-9C9B-F105F0D65D18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55993-FE5C-4C98-9F4C-4567B096CD98}" type="pres">
      <dgm:prSet presAssocID="{A5559982-EF86-4446-9C9B-F105F0D65D18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BB2D8-860E-4A76-8557-1869C21A1740}" type="pres">
      <dgm:prSet presAssocID="{A5559982-EF86-4446-9C9B-F105F0D65D18}" presName="Plus" presStyleLbl="alignNode1" presStyleIdx="0" presStyleCnt="2"/>
      <dgm:spPr/>
    </dgm:pt>
    <dgm:pt modelId="{1D9745D4-6AB3-43C8-B419-2C51AFB59607}" type="pres">
      <dgm:prSet presAssocID="{A5559982-EF86-4446-9C9B-F105F0D65D18}" presName="Minus" presStyleLbl="alignNode1" presStyleIdx="1" presStyleCnt="2"/>
      <dgm:spPr/>
    </dgm:pt>
    <dgm:pt modelId="{CAC7DF6A-D519-4E69-B7A3-7DA48CA238B9}" type="pres">
      <dgm:prSet presAssocID="{A5559982-EF86-4446-9C9B-F105F0D65D18}" presName="Divider" presStyleLbl="parChTrans1D1" presStyleIdx="0" presStyleCnt="1"/>
      <dgm:spPr/>
    </dgm:pt>
  </dgm:ptLst>
  <dgm:cxnLst>
    <dgm:cxn modelId="{F44DAB2E-9D54-4BB5-8975-D18A8D6AE1DD}" type="presOf" srcId="{9BDF2676-35E3-47D1-88D8-7F704A9693D0}" destId="{8B05FC8A-D04E-413B-A043-2F428997AC55}" srcOrd="0" destOrd="0" presId="urn:microsoft.com/office/officeart/2009/3/layout/PlusandMinus"/>
    <dgm:cxn modelId="{5109B2B9-8EED-4D0D-81E6-290507C2C774}" srcId="{A5559982-EF86-4446-9C9B-F105F0D65D18}" destId="{9BDF2676-35E3-47D1-88D8-7F704A9693D0}" srcOrd="0" destOrd="0" parTransId="{51C1FD81-A181-4DEB-8385-930F3A70943D}" sibTransId="{D508564B-F868-44F1-BE76-AA03C555E263}"/>
    <dgm:cxn modelId="{6AB09D1F-2C50-4E27-8935-7105C8BD488D}" type="presOf" srcId="{A5559982-EF86-4446-9C9B-F105F0D65D18}" destId="{C849AD85-2277-4654-8541-21E87CBD23B0}" srcOrd="0" destOrd="0" presId="urn:microsoft.com/office/officeart/2009/3/layout/PlusandMinus"/>
    <dgm:cxn modelId="{BEBD92DD-5379-4E6E-9779-08167CE760E6}" type="presParOf" srcId="{C849AD85-2277-4654-8541-21E87CBD23B0}" destId="{4CA5A5D1-C9BD-4849-9955-724AA57140BA}" srcOrd="0" destOrd="0" presId="urn:microsoft.com/office/officeart/2009/3/layout/PlusandMinus"/>
    <dgm:cxn modelId="{5508E12D-C400-43EF-A5DE-D8694FC23409}" type="presParOf" srcId="{C849AD85-2277-4654-8541-21E87CBD23B0}" destId="{8B05FC8A-D04E-413B-A043-2F428997AC55}" srcOrd="1" destOrd="0" presId="urn:microsoft.com/office/officeart/2009/3/layout/PlusandMinus"/>
    <dgm:cxn modelId="{4C11B7F4-3FD8-48E6-B5CE-1331537CF8F6}" type="presParOf" srcId="{C849AD85-2277-4654-8541-21E87CBD23B0}" destId="{A6855993-FE5C-4C98-9F4C-4567B096CD98}" srcOrd="2" destOrd="0" presId="urn:microsoft.com/office/officeart/2009/3/layout/PlusandMinus"/>
    <dgm:cxn modelId="{72464623-3D96-476D-A33C-795233FB756C}" type="presParOf" srcId="{C849AD85-2277-4654-8541-21E87CBD23B0}" destId="{156BB2D8-860E-4A76-8557-1869C21A1740}" srcOrd="3" destOrd="0" presId="urn:microsoft.com/office/officeart/2009/3/layout/PlusandMinus"/>
    <dgm:cxn modelId="{EA79A474-D3FA-42AB-B31B-E861DF2462B5}" type="presParOf" srcId="{C849AD85-2277-4654-8541-21E87CBD23B0}" destId="{1D9745D4-6AB3-43C8-B419-2C51AFB59607}" srcOrd="4" destOrd="0" presId="urn:microsoft.com/office/officeart/2009/3/layout/PlusandMinus"/>
    <dgm:cxn modelId="{90C8CB47-FCCE-498A-8B81-4188A8630247}" type="presParOf" srcId="{C849AD85-2277-4654-8541-21E87CBD23B0}" destId="{CAC7DF6A-D519-4E69-B7A3-7DA48CA238B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7E4926-EB14-4698-8E7C-9926FDAFB796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1CB2D87-EA0C-46F2-9244-AE6A967A6F84}">
      <dgm:prSet phldrT="[Text]"/>
      <dgm:spPr/>
      <dgm:t>
        <a:bodyPr/>
        <a:lstStyle/>
        <a:p>
          <a:endParaRPr lang="en-GB" dirty="0"/>
        </a:p>
      </dgm:t>
    </dgm:pt>
    <dgm:pt modelId="{A8E092BB-1A31-4F2E-93AB-0A030B4744D6}" type="parTrans" cxnId="{4A80A6DB-399D-4A47-B5C4-D9411B2FF40A}">
      <dgm:prSet/>
      <dgm:spPr/>
      <dgm:t>
        <a:bodyPr/>
        <a:lstStyle/>
        <a:p>
          <a:endParaRPr lang="en-GB"/>
        </a:p>
      </dgm:t>
    </dgm:pt>
    <dgm:pt modelId="{8C1D96A1-9A57-460B-AE67-0E9CE7576A14}" type="sibTrans" cxnId="{4A80A6DB-399D-4A47-B5C4-D9411B2FF40A}">
      <dgm:prSet/>
      <dgm:spPr/>
      <dgm:t>
        <a:bodyPr/>
        <a:lstStyle/>
        <a:p>
          <a:endParaRPr lang="en-GB"/>
        </a:p>
      </dgm:t>
    </dgm:pt>
    <dgm:pt modelId="{A15BA59D-14C6-4BA8-81C9-8CF4D9AABFDF}">
      <dgm:prSet phldrT="[Text]"/>
      <dgm:spPr/>
      <dgm:t>
        <a:bodyPr/>
        <a:lstStyle/>
        <a:p>
          <a:endParaRPr lang="en-GB" dirty="0"/>
        </a:p>
      </dgm:t>
    </dgm:pt>
    <dgm:pt modelId="{73ECAAEF-077F-4CA3-B23D-74E9AD9D3F2D}" type="sibTrans" cxnId="{C31EB48B-E7C4-4646-B09E-DA0B9E25AE43}">
      <dgm:prSet/>
      <dgm:spPr/>
      <dgm:t>
        <a:bodyPr/>
        <a:lstStyle/>
        <a:p>
          <a:endParaRPr lang="en-GB"/>
        </a:p>
      </dgm:t>
    </dgm:pt>
    <dgm:pt modelId="{88FF610E-A179-4074-950D-DA47D0977889}" type="parTrans" cxnId="{C31EB48B-E7C4-4646-B09E-DA0B9E25AE43}">
      <dgm:prSet/>
      <dgm:spPr/>
      <dgm:t>
        <a:bodyPr/>
        <a:lstStyle/>
        <a:p>
          <a:endParaRPr lang="en-GB"/>
        </a:p>
      </dgm:t>
    </dgm:pt>
    <dgm:pt modelId="{EF7FAF37-9020-467E-9B95-6313387CF690}" type="pres">
      <dgm:prSet presAssocID="{C17E4926-EB14-4698-8E7C-9926FDAFB796}" presName="Name0" presStyleCnt="0">
        <dgm:presLayoutVars>
          <dgm:dir/>
          <dgm:resizeHandles val="exact"/>
        </dgm:presLayoutVars>
      </dgm:prSet>
      <dgm:spPr/>
    </dgm:pt>
    <dgm:pt modelId="{9164CD7A-1A4D-4596-8EB0-4C2ED79B82BE}" type="pres">
      <dgm:prSet presAssocID="{A15BA59D-14C6-4BA8-81C9-8CF4D9AABFDF}" presName="compNode" presStyleCnt="0"/>
      <dgm:spPr/>
    </dgm:pt>
    <dgm:pt modelId="{3F152DA9-3FDF-4873-A49F-8049C0B4BEF7}" type="pres">
      <dgm:prSet presAssocID="{A15BA59D-14C6-4BA8-81C9-8CF4D9AABFDF}" presName="pict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243D8B0-218F-4FC3-9EBC-CE3A4657CDCE}" type="pres">
      <dgm:prSet presAssocID="{A15BA59D-14C6-4BA8-81C9-8CF4D9AABFDF}" presName="textRec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41D74B-0828-4D3C-95CA-5AAC5046B673}" type="pres">
      <dgm:prSet presAssocID="{73ECAAEF-077F-4CA3-B23D-74E9AD9D3F2D}" presName="sibTrans" presStyleLbl="sibTrans2D1" presStyleIdx="0" presStyleCnt="0"/>
      <dgm:spPr/>
    </dgm:pt>
    <dgm:pt modelId="{46447ECA-F829-4A2A-B2DD-F51F795F03A2}" type="pres">
      <dgm:prSet presAssocID="{B1CB2D87-EA0C-46F2-9244-AE6A967A6F84}" presName="compNode" presStyleCnt="0"/>
      <dgm:spPr/>
    </dgm:pt>
    <dgm:pt modelId="{85A45D3A-EBA4-4FC5-8EF5-EBCCFCE559F3}" type="pres">
      <dgm:prSet presAssocID="{B1CB2D87-EA0C-46F2-9244-AE6A967A6F84}" presName="pict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F76790B2-0C34-4DDC-AC4C-558B90BE42D0}" type="pres">
      <dgm:prSet presAssocID="{B1CB2D87-EA0C-46F2-9244-AE6A967A6F84}" presName="textRec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F33CCE40-1BEE-4916-B81B-BA364BECBB41}" type="presOf" srcId="{A15BA59D-14C6-4BA8-81C9-8CF4D9AABFDF}" destId="{3243D8B0-218F-4FC3-9EBC-CE3A4657CDCE}" srcOrd="0" destOrd="0" presId="urn:microsoft.com/office/officeart/2005/8/layout/pList1"/>
    <dgm:cxn modelId="{C31EB48B-E7C4-4646-B09E-DA0B9E25AE43}" srcId="{C17E4926-EB14-4698-8E7C-9926FDAFB796}" destId="{A15BA59D-14C6-4BA8-81C9-8CF4D9AABFDF}" srcOrd="0" destOrd="0" parTransId="{88FF610E-A179-4074-950D-DA47D0977889}" sibTransId="{73ECAAEF-077F-4CA3-B23D-74E9AD9D3F2D}"/>
    <dgm:cxn modelId="{4A80A6DB-399D-4A47-B5C4-D9411B2FF40A}" srcId="{C17E4926-EB14-4698-8E7C-9926FDAFB796}" destId="{B1CB2D87-EA0C-46F2-9244-AE6A967A6F84}" srcOrd="1" destOrd="0" parTransId="{A8E092BB-1A31-4F2E-93AB-0A030B4744D6}" sibTransId="{8C1D96A1-9A57-460B-AE67-0E9CE7576A14}"/>
    <dgm:cxn modelId="{5BF7F930-82BD-40C0-92BD-ECFAC4B4B1B5}" type="presOf" srcId="{C17E4926-EB14-4698-8E7C-9926FDAFB796}" destId="{EF7FAF37-9020-467E-9B95-6313387CF690}" srcOrd="0" destOrd="0" presId="urn:microsoft.com/office/officeart/2005/8/layout/pList1"/>
    <dgm:cxn modelId="{BB295B92-4D9D-48F3-AC37-7107A96A211D}" type="presOf" srcId="{B1CB2D87-EA0C-46F2-9244-AE6A967A6F84}" destId="{F76790B2-0C34-4DDC-AC4C-558B90BE42D0}" srcOrd="0" destOrd="0" presId="urn:microsoft.com/office/officeart/2005/8/layout/pList1"/>
    <dgm:cxn modelId="{002FBF24-C2F4-4E54-905A-65EE68E84673}" type="presOf" srcId="{73ECAAEF-077F-4CA3-B23D-74E9AD9D3F2D}" destId="{B241D74B-0828-4D3C-95CA-5AAC5046B673}" srcOrd="0" destOrd="0" presId="urn:microsoft.com/office/officeart/2005/8/layout/pList1"/>
    <dgm:cxn modelId="{07BCE5C7-6D4E-41B5-BEE3-E9C168A562B1}" type="presParOf" srcId="{EF7FAF37-9020-467E-9B95-6313387CF690}" destId="{9164CD7A-1A4D-4596-8EB0-4C2ED79B82BE}" srcOrd="0" destOrd="0" presId="urn:microsoft.com/office/officeart/2005/8/layout/pList1"/>
    <dgm:cxn modelId="{80BA8277-F4BF-41A4-9E0F-9501FB390A73}" type="presParOf" srcId="{9164CD7A-1A4D-4596-8EB0-4C2ED79B82BE}" destId="{3F152DA9-3FDF-4873-A49F-8049C0B4BEF7}" srcOrd="0" destOrd="0" presId="urn:microsoft.com/office/officeart/2005/8/layout/pList1"/>
    <dgm:cxn modelId="{621CEEB1-0AAF-4B3D-96D0-2975B916E113}" type="presParOf" srcId="{9164CD7A-1A4D-4596-8EB0-4C2ED79B82BE}" destId="{3243D8B0-218F-4FC3-9EBC-CE3A4657CDCE}" srcOrd="1" destOrd="0" presId="urn:microsoft.com/office/officeart/2005/8/layout/pList1"/>
    <dgm:cxn modelId="{7C6A4CC7-8AF5-40D3-A3B9-1B76925CBA6B}" type="presParOf" srcId="{EF7FAF37-9020-467E-9B95-6313387CF690}" destId="{B241D74B-0828-4D3C-95CA-5AAC5046B673}" srcOrd="1" destOrd="0" presId="urn:microsoft.com/office/officeart/2005/8/layout/pList1"/>
    <dgm:cxn modelId="{45CD9026-9D1A-4C81-8516-E2BBE772191F}" type="presParOf" srcId="{EF7FAF37-9020-467E-9B95-6313387CF690}" destId="{46447ECA-F829-4A2A-B2DD-F51F795F03A2}" srcOrd="2" destOrd="0" presId="urn:microsoft.com/office/officeart/2005/8/layout/pList1"/>
    <dgm:cxn modelId="{EC5D5CFD-E682-4F41-9F92-095C71F24024}" type="presParOf" srcId="{46447ECA-F829-4A2A-B2DD-F51F795F03A2}" destId="{85A45D3A-EBA4-4FC5-8EF5-EBCCFCE559F3}" srcOrd="0" destOrd="0" presId="urn:microsoft.com/office/officeart/2005/8/layout/pList1"/>
    <dgm:cxn modelId="{EB38493E-25AB-4AD2-A2D0-1B67BA6A37EF}" type="presParOf" srcId="{46447ECA-F829-4A2A-B2DD-F51F795F03A2}" destId="{F76790B2-0C34-4DDC-AC4C-558B90BE42D0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7EF2C-D1D3-407C-B712-7E8F0B03591C}">
      <dsp:nvSpPr>
        <dsp:cNvPr id="0" name=""/>
        <dsp:cNvSpPr/>
      </dsp:nvSpPr>
      <dsp:spPr>
        <a:xfrm>
          <a:off x="0" y="30973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10C14-E0AA-4A9C-A2C2-61BB5F9CD5FE}">
      <dsp:nvSpPr>
        <dsp:cNvPr id="0" name=""/>
        <dsp:cNvSpPr/>
      </dsp:nvSpPr>
      <dsp:spPr>
        <a:xfrm>
          <a:off x="429815" y="5881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Supervisor: Mr.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Kiều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Trọng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Khánh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3316"/>
        <a:ext cx="5968422" cy="452844"/>
      </dsp:txXfrm>
    </dsp:sp>
    <dsp:sp modelId="{B76114F4-1452-489C-8950-3EF40BEA76C9}">
      <dsp:nvSpPr>
        <dsp:cNvPr id="0" name=""/>
        <dsp:cNvSpPr/>
      </dsp:nvSpPr>
      <dsp:spPr>
        <a:xfrm>
          <a:off x="0" y="108085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97FC91-E67B-4F28-A3CB-5778A5EA7F65}">
      <dsp:nvSpPr>
        <dsp:cNvPr id="0" name=""/>
        <dsp:cNvSpPr/>
      </dsp:nvSpPr>
      <dsp:spPr>
        <a:xfrm>
          <a:off x="429815" y="82993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Đoàn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Hồ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Triết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854436"/>
        <a:ext cx="5968422" cy="452844"/>
      </dsp:txXfrm>
    </dsp:sp>
    <dsp:sp modelId="{C68C39B0-AFAA-4F4C-8C62-75168747EDA9}">
      <dsp:nvSpPr>
        <dsp:cNvPr id="0" name=""/>
        <dsp:cNvSpPr/>
      </dsp:nvSpPr>
      <dsp:spPr>
        <a:xfrm>
          <a:off x="0" y="185197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07A49-F3E7-4FF8-987F-B52360DE0CF9}">
      <dsp:nvSpPr>
        <dsp:cNvPr id="0" name=""/>
        <dsp:cNvSpPr/>
      </dsp:nvSpPr>
      <dsp:spPr>
        <a:xfrm>
          <a:off x="429815" y="160105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Đặng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Hữu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Hoàng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1625556"/>
        <a:ext cx="5968422" cy="452844"/>
      </dsp:txXfrm>
    </dsp:sp>
    <dsp:sp modelId="{32A26F07-CDDE-4F79-B11B-5969CD89CEDF}">
      <dsp:nvSpPr>
        <dsp:cNvPr id="0" name=""/>
        <dsp:cNvSpPr/>
      </dsp:nvSpPr>
      <dsp:spPr>
        <a:xfrm>
          <a:off x="0" y="262309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96D49-A2A9-4C9E-96AB-923CC9BC339C}">
      <dsp:nvSpPr>
        <dsp:cNvPr id="0" name=""/>
        <dsp:cNvSpPr/>
      </dsp:nvSpPr>
      <dsp:spPr>
        <a:xfrm>
          <a:off x="429815" y="237217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Trần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Trung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Dũng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2396676"/>
        <a:ext cx="5968422" cy="452844"/>
      </dsp:txXfrm>
    </dsp:sp>
    <dsp:sp modelId="{9210F838-80AB-491A-BF7F-79F02E5AF258}">
      <dsp:nvSpPr>
        <dsp:cNvPr id="0" name=""/>
        <dsp:cNvSpPr/>
      </dsp:nvSpPr>
      <dsp:spPr>
        <a:xfrm>
          <a:off x="0" y="3394218"/>
          <a:ext cx="859631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901E6-FDBA-4CC7-AB56-D83CAE005503}">
      <dsp:nvSpPr>
        <dsp:cNvPr id="0" name=""/>
        <dsp:cNvSpPr/>
      </dsp:nvSpPr>
      <dsp:spPr>
        <a:xfrm>
          <a:off x="429815" y="3143298"/>
          <a:ext cx="601741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444" tIns="0" rIns="227444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Huỳnh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Thanh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Việt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(Dropped out)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4313" y="3167796"/>
        <a:ext cx="5968422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0D5EA-8AFD-434E-8158-334518A10346}">
      <dsp:nvSpPr>
        <dsp:cNvPr id="0" name=""/>
        <dsp:cNvSpPr/>
      </dsp:nvSpPr>
      <dsp:spPr>
        <a:xfrm>
          <a:off x="-4387787" y="-673007"/>
          <a:ext cx="5227451" cy="5227451"/>
        </a:xfrm>
        <a:prstGeom prst="blockArc">
          <a:avLst>
            <a:gd name="adj1" fmla="val 18900000"/>
            <a:gd name="adj2" fmla="val 2700000"/>
            <a:gd name="adj3" fmla="val 413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92BCE-B142-45A5-B992-B9BFD54A33DC}">
      <dsp:nvSpPr>
        <dsp:cNvPr id="0" name=""/>
        <dsp:cNvSpPr/>
      </dsp:nvSpPr>
      <dsp:spPr>
        <a:xfrm>
          <a:off x="367668" y="242512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Scenario problem</a:t>
          </a:r>
          <a:endParaRPr lang="en-US" sz="2600" kern="1200" dirty="0"/>
        </a:p>
      </dsp:txBody>
      <dsp:txXfrm>
        <a:off x="367668" y="242512"/>
        <a:ext cx="8176340" cy="485334"/>
      </dsp:txXfrm>
    </dsp:sp>
    <dsp:sp modelId="{C9E57088-7F31-4051-BBDF-42D864EC9EBE}">
      <dsp:nvSpPr>
        <dsp:cNvPr id="0" name=""/>
        <dsp:cNvSpPr/>
      </dsp:nvSpPr>
      <dsp:spPr>
        <a:xfrm>
          <a:off x="64334" y="181845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A5A4D-DC1C-462E-A97D-F8D8F0DBA4EA}">
      <dsp:nvSpPr>
        <dsp:cNvPr id="0" name=""/>
        <dsp:cNvSpPr/>
      </dsp:nvSpPr>
      <dsp:spPr>
        <a:xfrm>
          <a:off x="715445" y="970281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Our </a:t>
          </a:r>
          <a:r>
            <a:rPr lang="en-US" sz="2600" kern="1200" dirty="0" smtClean="0"/>
            <a:t>solution</a:t>
          </a:r>
          <a:endParaRPr lang="en-US" sz="2600" kern="1200" dirty="0"/>
        </a:p>
      </dsp:txBody>
      <dsp:txXfrm>
        <a:off x="715445" y="970281"/>
        <a:ext cx="7828563" cy="485334"/>
      </dsp:txXfrm>
    </dsp:sp>
    <dsp:sp modelId="{3F9611C8-2EA6-4382-A181-A07FAC782B2A}">
      <dsp:nvSpPr>
        <dsp:cNvPr id="0" name=""/>
        <dsp:cNvSpPr/>
      </dsp:nvSpPr>
      <dsp:spPr>
        <a:xfrm>
          <a:off x="412110" y="90961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63F9-F31B-4458-82AD-896585277AE5}">
      <dsp:nvSpPr>
        <dsp:cNvPr id="0" name=""/>
        <dsp:cNvSpPr/>
      </dsp:nvSpPr>
      <dsp:spPr>
        <a:xfrm>
          <a:off x="822184" y="1698051"/>
          <a:ext cx="7721824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Demonstration</a:t>
          </a:r>
          <a:endParaRPr lang="en-US" sz="2600" kern="1200" dirty="0"/>
        </a:p>
      </dsp:txBody>
      <dsp:txXfrm>
        <a:off x="822184" y="1698051"/>
        <a:ext cx="7721824" cy="485334"/>
      </dsp:txXfrm>
    </dsp:sp>
    <dsp:sp modelId="{010430AD-B9EC-40B7-8F4B-70207320A234}">
      <dsp:nvSpPr>
        <dsp:cNvPr id="0" name=""/>
        <dsp:cNvSpPr/>
      </dsp:nvSpPr>
      <dsp:spPr>
        <a:xfrm>
          <a:off x="518850" y="1637384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5E955-B7AE-48FC-969B-539B2C245666}">
      <dsp:nvSpPr>
        <dsp:cNvPr id="0" name=""/>
        <dsp:cNvSpPr/>
      </dsp:nvSpPr>
      <dsp:spPr>
        <a:xfrm>
          <a:off x="715445" y="2425820"/>
          <a:ext cx="7828563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Advantages and disadvantages of current solution</a:t>
          </a:r>
          <a:endParaRPr lang="en-US" sz="2600" kern="1200" dirty="0"/>
        </a:p>
      </dsp:txBody>
      <dsp:txXfrm>
        <a:off x="715445" y="2425820"/>
        <a:ext cx="7828563" cy="485334"/>
      </dsp:txXfrm>
    </dsp:sp>
    <dsp:sp modelId="{6FD9C734-BB88-4BF5-89B2-11AEF22AF11D}">
      <dsp:nvSpPr>
        <dsp:cNvPr id="0" name=""/>
        <dsp:cNvSpPr/>
      </dsp:nvSpPr>
      <dsp:spPr>
        <a:xfrm>
          <a:off x="412110" y="236515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09BFB-88A2-4485-9D95-0765E9A3CD62}">
      <dsp:nvSpPr>
        <dsp:cNvPr id="0" name=""/>
        <dsp:cNvSpPr/>
      </dsp:nvSpPr>
      <dsp:spPr>
        <a:xfrm>
          <a:off x="367668" y="3153589"/>
          <a:ext cx="8176340" cy="4853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5235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Questions and answers</a:t>
          </a:r>
          <a:endParaRPr lang="en-US" sz="2600" kern="1200" dirty="0"/>
        </a:p>
      </dsp:txBody>
      <dsp:txXfrm>
        <a:off x="367668" y="3153589"/>
        <a:ext cx="8176340" cy="485334"/>
      </dsp:txXfrm>
    </dsp:sp>
    <dsp:sp modelId="{8123A840-A704-4828-A5B4-AE7CA5C16305}">
      <dsp:nvSpPr>
        <dsp:cNvPr id="0" name=""/>
        <dsp:cNvSpPr/>
      </dsp:nvSpPr>
      <dsp:spPr>
        <a:xfrm>
          <a:off x="64334" y="3092923"/>
          <a:ext cx="606668" cy="6066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5A5D1-C9BD-4849-9955-724AA57140BA}">
      <dsp:nvSpPr>
        <dsp:cNvPr id="0" name=""/>
        <dsp:cNvSpPr/>
      </dsp:nvSpPr>
      <dsp:spPr>
        <a:xfrm>
          <a:off x="1238990" y="1315937"/>
          <a:ext cx="10607040" cy="5481653"/>
        </a:xfrm>
        <a:prstGeom prst="rect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B05FC8A-D04E-413B-A043-2F428997AC55}">
      <dsp:nvSpPr>
        <dsp:cNvPr id="0" name=""/>
        <dsp:cNvSpPr/>
      </dsp:nvSpPr>
      <dsp:spPr>
        <a:xfrm>
          <a:off x="1414272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>
        <a:off x="1414272" y="1877758"/>
        <a:ext cx="4925568" cy="4689487"/>
      </dsp:txXfrm>
    </dsp:sp>
    <dsp:sp modelId="{A6855993-FE5C-4C98-9F4C-4567B096CD98}">
      <dsp:nvSpPr>
        <dsp:cNvPr id="0" name=""/>
        <dsp:cNvSpPr/>
      </dsp:nvSpPr>
      <dsp:spPr>
        <a:xfrm>
          <a:off x="6449568" y="1877758"/>
          <a:ext cx="4925568" cy="4689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BB2D8-860E-4A76-8557-1869C21A1740}">
      <dsp:nvSpPr>
        <dsp:cNvPr id="0" name=""/>
        <dsp:cNvSpPr/>
      </dsp:nvSpPr>
      <dsp:spPr>
        <a:xfrm>
          <a:off x="0" y="139673"/>
          <a:ext cx="2072640" cy="2072640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9745D4-6AB3-43C8-B419-2C51AFB59607}">
      <dsp:nvSpPr>
        <dsp:cNvPr id="0" name=""/>
        <dsp:cNvSpPr/>
      </dsp:nvSpPr>
      <dsp:spPr>
        <a:xfrm>
          <a:off x="10241280" y="885044"/>
          <a:ext cx="1950720" cy="6684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7DF6A-D519-4E69-B7A3-7DA48CA238B9}">
      <dsp:nvSpPr>
        <dsp:cNvPr id="0" name=""/>
        <dsp:cNvSpPr/>
      </dsp:nvSpPr>
      <dsp:spPr>
        <a:xfrm>
          <a:off x="6400800" y="1887786"/>
          <a:ext cx="1219" cy="4478912"/>
        </a:xfrm>
        <a:prstGeom prst="line">
          <a:avLst/>
        </a:pr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52DA9-3FDF-4873-A49F-8049C0B4BEF7}">
      <dsp:nvSpPr>
        <dsp:cNvPr id="0" name=""/>
        <dsp:cNvSpPr/>
      </dsp:nvSpPr>
      <dsp:spPr>
        <a:xfrm>
          <a:off x="456537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3D8B0-218F-4FC3-9EBC-CE3A4657CDCE}">
      <dsp:nvSpPr>
        <dsp:cNvPr id="0" name=""/>
        <dsp:cNvSpPr/>
      </dsp:nvSpPr>
      <dsp:spPr>
        <a:xfrm>
          <a:off x="456537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56537" y="2522437"/>
        <a:ext cx="3658611" cy="1357344"/>
      </dsp:txXfrm>
    </dsp:sp>
    <dsp:sp modelId="{85A45D3A-EBA4-4FC5-8EF5-EBCCFCE559F3}">
      <dsp:nvSpPr>
        <dsp:cNvPr id="0" name=""/>
        <dsp:cNvSpPr/>
      </dsp:nvSpPr>
      <dsp:spPr>
        <a:xfrm>
          <a:off x="4481163" y="1654"/>
          <a:ext cx="3658611" cy="2520783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790B2-0C34-4DDC-AC4C-558B90BE42D0}">
      <dsp:nvSpPr>
        <dsp:cNvPr id="0" name=""/>
        <dsp:cNvSpPr/>
      </dsp:nvSpPr>
      <dsp:spPr>
        <a:xfrm>
          <a:off x="4481163" y="2522437"/>
          <a:ext cx="3658611" cy="1357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62280" rIns="462280" bIns="0" numCol="1" spcCol="1270" anchor="t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6500" kern="1200" dirty="0"/>
        </a:p>
      </dsp:txBody>
      <dsp:txXfrm>
        <a:off x="4481163" y="2522437"/>
        <a:ext cx="3658611" cy="1357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718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66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32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49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9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9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28354-E0C5-4131-9B49-1997E3EE3A7D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F34CE-CF5F-4174-A152-759AD225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1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6.jpg"/><Relationship Id="rId3" Type="http://schemas.openxmlformats.org/officeDocument/2006/relationships/image" Target="../media/image16.jpe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8.pn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19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Smart Buy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Buy everything you need in a smart way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81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Smart Buy System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1573011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1573011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98" y="3308797"/>
            <a:ext cx="914400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3308797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29" y="3308797"/>
            <a:ext cx="9144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5365995"/>
            <a:ext cx="914400" cy="91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56" y="5387461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5" idx="3"/>
            <a:endCxn id="6" idx="1"/>
          </p:cNvCxnSpPr>
          <p:nvPr/>
        </p:nvCxnSpPr>
        <p:spPr>
          <a:xfrm>
            <a:off x="1591734" y="2030211"/>
            <a:ext cx="176965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46" idx="0"/>
          </p:cNvCxnSpPr>
          <p:nvPr/>
        </p:nvCxnSpPr>
        <p:spPr>
          <a:xfrm>
            <a:off x="3818586" y="2487411"/>
            <a:ext cx="0" cy="788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7" idx="1"/>
          </p:cNvCxnSpPr>
          <p:nvPr/>
        </p:nvCxnSpPr>
        <p:spPr>
          <a:xfrm>
            <a:off x="4275786" y="203021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9" idx="3"/>
          </p:cNvCxnSpPr>
          <p:nvPr/>
        </p:nvCxnSpPr>
        <p:spPr>
          <a:xfrm flipH="1">
            <a:off x="1592798" y="3765997"/>
            <a:ext cx="17685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5786" y="3495541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275786" y="3997816"/>
            <a:ext cx="22938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484056" y="3765997"/>
            <a:ext cx="20076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3"/>
            <a:endCxn id="13" idx="1"/>
          </p:cNvCxnSpPr>
          <p:nvPr/>
        </p:nvCxnSpPr>
        <p:spPr>
          <a:xfrm>
            <a:off x="1605805" y="5823195"/>
            <a:ext cx="17555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0"/>
            <a:endCxn id="46" idx="2"/>
          </p:cNvCxnSpPr>
          <p:nvPr/>
        </p:nvCxnSpPr>
        <p:spPr>
          <a:xfrm flipV="1">
            <a:off x="3818586" y="4190718"/>
            <a:ext cx="0" cy="1175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  <a:endCxn id="14" idx="0"/>
          </p:cNvCxnSpPr>
          <p:nvPr/>
        </p:nvCxnSpPr>
        <p:spPr>
          <a:xfrm>
            <a:off x="7026856" y="4223197"/>
            <a:ext cx="0" cy="1164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859943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8586" y="24696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4397" y="31342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874397" y="1699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35939" y="582319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8586" y="466260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940447" y="343959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74397" y="364176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26856" y="466742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2.5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87488" y="340922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2.6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25" y="1743129"/>
            <a:ext cx="274320" cy="274320"/>
          </a:xfrm>
          <a:prstGeom prst="rect">
            <a:avLst/>
          </a:prstGeom>
        </p:spPr>
      </p:pic>
      <p:pic>
        <p:nvPicPr>
          <p:cNvPr id="46" name="Picture 45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86" y="3276318"/>
            <a:ext cx="914400" cy="9144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53" y="2859970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186" y="1651689"/>
            <a:ext cx="610263" cy="4572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679" y="3164459"/>
            <a:ext cx="274320" cy="27432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40" y="3682286"/>
            <a:ext cx="274320" cy="27432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67" y="5109313"/>
            <a:ext cx="274320" cy="2743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92" y="3456734"/>
            <a:ext cx="274320" cy="2743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267" y="5017873"/>
            <a:ext cx="365760" cy="36576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3440526"/>
            <a:ext cx="274320" cy="27432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349" y="5866127"/>
            <a:ext cx="274320" cy="274320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677334" y="1573011"/>
            <a:ext cx="914400" cy="1283732"/>
            <a:chOff x="677334" y="1573011"/>
            <a:chExt cx="914400" cy="12837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34" y="1573011"/>
              <a:ext cx="914400" cy="9144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745645" y="2487411"/>
              <a:ext cx="7777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Guest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697" y="5365995"/>
            <a:ext cx="1011815" cy="1309623"/>
            <a:chOff x="642697" y="5365995"/>
            <a:chExt cx="1011815" cy="1309623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5" y="5365995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42697" y="6306286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Member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98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9356369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4" y="2845620"/>
            <a:ext cx="1627632" cy="16276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845836"/>
            <a:ext cx="2169599" cy="162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902" y="2781441"/>
            <a:ext cx="1627200" cy="1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9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0158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6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3F152DA9-3FDF-4873-A49F-8049C0B4BE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3243D8B0-218F-4FC3-9EBC-CE3A4657CD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85A45D3A-EBA4-4FC5-8EF5-EBCCFCE559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76790B2-0C34-4DDC-AC4C-558B90BE42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666" y="2515710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THANK YOU FOR YOUR ATTENTION!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631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5604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676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5314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98" y="1374632"/>
            <a:ext cx="5641404" cy="4701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7221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87" y="2354594"/>
            <a:ext cx="1627200" cy="162720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26" y="2354594"/>
            <a:ext cx="1446895" cy="162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905" y="2406101"/>
            <a:ext cx="1627200" cy="16272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2588654" y="2665927"/>
            <a:ext cx="2511380" cy="1171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Track</a:t>
            </a:r>
            <a:endParaRPr lang="en-GB" dirty="0"/>
          </a:p>
        </p:txBody>
      </p:sp>
      <p:sp>
        <p:nvSpPr>
          <p:cNvPr id="12" name="Right Arrow 11"/>
          <p:cNvSpPr/>
          <p:nvPr/>
        </p:nvSpPr>
        <p:spPr>
          <a:xfrm>
            <a:off x="6550105" y="2664304"/>
            <a:ext cx="2512800" cy="117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Give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1068945" y="410835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478767" y="4108359"/>
            <a:ext cx="698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9236746" y="410835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078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282" y="1488282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4465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Guest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2616200"/>
            <a:ext cx="1625600" cy="1625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228" y="2615184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154" y="2615184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104830" y="2895629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Product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834757" y="2895629"/>
            <a:ext cx="2300397" cy="1066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 to cart.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View cart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Scenario - Member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15184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60" y="2615184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087" y="2615184"/>
            <a:ext cx="1627632" cy="162763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304965" y="2968966"/>
            <a:ext cx="22637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Routes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196392" y="2968966"/>
            <a:ext cx="2406695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Ask for suggestion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1629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/>
          <a:lstStyle/>
          <a:p>
            <a:r>
              <a:rPr lang="en-US" dirty="0" smtClean="0"/>
              <a:t>Demo Scenario - Staff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18" y="1332062"/>
            <a:ext cx="1627632" cy="1627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1332062"/>
            <a:ext cx="1627632" cy="1627632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473" y="1332062"/>
            <a:ext cx="1627632" cy="1627632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0" y="3402727"/>
            <a:ext cx="1627632" cy="162763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041561" y="1705163"/>
            <a:ext cx="1782317" cy="90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600554" y="1692284"/>
            <a:ext cx="1882397" cy="920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Train machine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ent-Up Arrow 15"/>
          <p:cNvSpPr/>
          <p:nvPr/>
        </p:nvSpPr>
        <p:spPr>
          <a:xfrm rot="5400000">
            <a:off x="2458876" y="2706414"/>
            <a:ext cx="1598109" cy="250352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46044" y="4164242"/>
            <a:ext cx="18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parsers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063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114</Words>
  <Application>Microsoft Office PowerPoint</Application>
  <PresentationFormat>Custom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Smart Buy</vt:lpstr>
      <vt:lpstr>Team member</vt:lpstr>
      <vt:lpstr>Outline</vt:lpstr>
      <vt:lpstr>Scenario Problem</vt:lpstr>
      <vt:lpstr>Our Solution</vt:lpstr>
      <vt:lpstr>PowerPoint Presentation</vt:lpstr>
      <vt:lpstr>Demo Scenario - Guest</vt:lpstr>
      <vt:lpstr>Demo Scenario - Member</vt:lpstr>
      <vt:lpstr>Demo Scenario - Staff</vt:lpstr>
      <vt:lpstr>Smart Buy System</vt:lpstr>
      <vt:lpstr>PowerPoint Presentation</vt:lpstr>
      <vt:lpstr>Future Plan</vt:lpstr>
      <vt:lpstr>THANK YOU FOR YOUR ATTENTION!  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Buy</dc:title>
  <dc:creator>Hung Phat</dc:creator>
  <cp:lastModifiedBy>AnhTriet</cp:lastModifiedBy>
  <cp:revision>81</cp:revision>
  <dcterms:created xsi:type="dcterms:W3CDTF">2014-04-07T14:36:06Z</dcterms:created>
  <dcterms:modified xsi:type="dcterms:W3CDTF">2014-04-16T19:49:14Z</dcterms:modified>
</cp:coreProperties>
</file>