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>
      <p:ext uri="{19B8F6BF-5375-455C-9EA6-DF929625EA0E}">
        <p15:presenceInfo xmlns:p15="http://schemas.microsoft.com/office/powerpoint/2012/main" userId="Hung Ph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B179E320-A719-4647-BAF7-DF56F8332C41}">
      <dgm:prSet phldrT="[Text]"/>
      <dgm:spPr/>
      <dgm:t>
        <a:bodyPr/>
        <a:lstStyle/>
        <a:p>
          <a:r>
            <a:rPr lang="en-US" dirty="0" smtClean="0"/>
            <a:t>Advantages and disadvantages of current scenario</a:t>
          </a:r>
          <a:endParaRPr lang="en-US" dirty="0"/>
        </a:p>
      </dgm:t>
    </dgm:pt>
    <dgm:pt modelId="{6AA6A0C0-B73E-4152-8E39-64EBB03AD0BD}" type="parTrans" cxnId="{37831B1B-DB66-4E9C-B7A8-F4B135F1E4E0}">
      <dgm:prSet/>
      <dgm:spPr/>
      <dgm:t>
        <a:bodyPr/>
        <a:lstStyle/>
        <a:p>
          <a:endParaRPr lang="en-US"/>
        </a:p>
      </dgm:t>
    </dgm:pt>
    <dgm:pt modelId="{8401B774-812E-47B9-80B7-0D68ECE77849}" type="sibTrans" cxnId="{37831B1B-DB66-4E9C-B7A8-F4B135F1E4E0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6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6"/>
      <dgm:spPr/>
    </dgm:pt>
    <dgm:pt modelId="{5078ED92-3BE6-4B69-9081-C538FE19CCCD}" type="pres">
      <dgm:prSet presAssocID="{0726B740-0C05-4144-A1F9-A024323F8AD9}" presName="dstNode" presStyleLbl="node1" presStyleIdx="0" presStyleCnt="6"/>
      <dgm:spPr/>
    </dgm:pt>
    <dgm:pt modelId="{B7992BCE-B142-45A5-B992-B9BFD54A33DC}" type="pres">
      <dgm:prSet presAssocID="{C9322D86-849A-43F8-A924-659EE4EEEE7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6"/>
      <dgm:spPr/>
    </dgm:pt>
    <dgm:pt modelId="{8AF23435-DC6E-466A-A73E-3BB5E3E85475}" type="pres">
      <dgm:prSet presAssocID="{B179E320-A719-4647-BAF7-DF56F8332C4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14EFD-B8EB-48D1-B2A8-EED4010ACE7A}" type="pres">
      <dgm:prSet presAssocID="{B179E320-A719-4647-BAF7-DF56F8332C41}" presName="accent_2" presStyleCnt="0"/>
      <dgm:spPr/>
    </dgm:pt>
    <dgm:pt modelId="{89318197-0635-4B5F-9713-C8FBB3BD59DC}" type="pres">
      <dgm:prSet presAssocID="{B179E320-A719-4647-BAF7-DF56F8332C41}" presName="accentRepeatNode" presStyleLbl="solidFgAcc1" presStyleIdx="1" presStyleCnt="6"/>
      <dgm:spPr/>
    </dgm:pt>
    <dgm:pt modelId="{D84367C2-55A8-41E9-B751-8A1B488E7B98}" type="pres">
      <dgm:prSet presAssocID="{04FC1A18-3AEE-44E8-BCC4-2B4BC160C080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0F5C5-C716-46F4-8A86-6C811A77222D}" type="pres">
      <dgm:prSet presAssocID="{04FC1A18-3AEE-44E8-BCC4-2B4BC160C080}" presName="accent_3" presStyleCnt="0"/>
      <dgm:spPr/>
    </dgm:pt>
    <dgm:pt modelId="{3F9611C8-2EA6-4382-A181-A07FAC782B2A}" type="pres">
      <dgm:prSet presAssocID="{04FC1A18-3AEE-44E8-BCC4-2B4BC160C080}" presName="accentRepeatNode" presStyleLbl="solidFgAcc1" presStyleIdx="2" presStyleCnt="6"/>
      <dgm:spPr/>
    </dgm:pt>
    <dgm:pt modelId="{6673FF7A-3EE0-454F-95F2-87D8D93B7803}" type="pres">
      <dgm:prSet presAssocID="{9709027D-CEAD-4074-8E4C-DAA78C29F27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D5DB-38B3-4896-B451-E45F922B1A5C}" type="pres">
      <dgm:prSet presAssocID="{9709027D-CEAD-4074-8E4C-DAA78C29F27B}" presName="accent_4" presStyleCnt="0"/>
      <dgm:spPr/>
    </dgm:pt>
    <dgm:pt modelId="{010430AD-B9EC-40B7-8F4B-70207320A234}" type="pres">
      <dgm:prSet presAssocID="{9709027D-CEAD-4074-8E4C-DAA78C29F27B}" presName="accentRepeatNode" presStyleLbl="solidFgAcc1" presStyleIdx="3" presStyleCnt="6"/>
      <dgm:spPr/>
    </dgm:pt>
    <dgm:pt modelId="{7BAA1BBE-35F8-4E69-84DF-F9A0C43E3DD0}" type="pres">
      <dgm:prSet presAssocID="{C688FB5B-A7AF-4BCC-8D4C-A9E4D96C389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5C949-266C-49AF-B203-B46DA31257F7}" type="pres">
      <dgm:prSet presAssocID="{C688FB5B-A7AF-4BCC-8D4C-A9E4D96C3895}" presName="accent_5" presStyleCnt="0"/>
      <dgm:spPr/>
    </dgm:pt>
    <dgm:pt modelId="{6FD9C734-BB88-4BF5-89B2-11AEF22AF11D}" type="pres">
      <dgm:prSet presAssocID="{C688FB5B-A7AF-4BCC-8D4C-A9E4D96C3895}" presName="accentRepeatNode" presStyleLbl="solidFgAcc1" presStyleIdx="4" presStyleCnt="6"/>
      <dgm:spPr/>
    </dgm:pt>
    <dgm:pt modelId="{E463283E-C823-474A-979D-7FD3EB3A5C9D}" type="pres">
      <dgm:prSet presAssocID="{08BB5156-7DFC-406D-BE87-DAA466E9EA9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BD8A5-14D4-44ED-9411-E33928EA61E0}" type="pres">
      <dgm:prSet presAssocID="{08BB5156-7DFC-406D-BE87-DAA466E9EA90}" presName="accent_6" presStyleCnt="0"/>
      <dgm:spPr/>
    </dgm:pt>
    <dgm:pt modelId="{8123A840-A704-4828-A5B4-AE7CA5C16305}" type="pres">
      <dgm:prSet presAssocID="{08BB5156-7DFC-406D-BE87-DAA466E9EA90}" presName="accentRepeatNode" presStyleLbl="solidFgAcc1" presStyleIdx="5" presStyleCnt="6"/>
      <dgm:spPr/>
    </dgm:pt>
  </dgm:ptLst>
  <dgm:cxnLst>
    <dgm:cxn modelId="{8B6B14A6-EF09-4D49-A654-E93B16E84174}" srcId="{0726B740-0C05-4144-A1F9-A024323F8AD9}" destId="{9709027D-CEAD-4074-8E4C-DAA78C29F27B}" srcOrd="3" destOrd="0" parTransId="{DA6FC23B-1C2A-4855-9B4A-D77F67AFF34E}" sibTransId="{56D0518A-2BBA-42FA-A137-5903288DD71E}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37831B1B-DB66-4E9C-B7A8-F4B135F1E4E0}" srcId="{0726B740-0C05-4144-A1F9-A024323F8AD9}" destId="{B179E320-A719-4647-BAF7-DF56F8332C41}" srcOrd="1" destOrd="0" parTransId="{6AA6A0C0-B73E-4152-8E39-64EBB03AD0BD}" sibTransId="{8401B774-812E-47B9-80B7-0D68ECE77849}"/>
    <dgm:cxn modelId="{E8EFEEE6-4D92-4FC5-BD8C-E07AFA4FE578}" type="presOf" srcId="{B179E320-A719-4647-BAF7-DF56F8332C41}" destId="{8AF23435-DC6E-466A-A73E-3BB5E3E85475}" srcOrd="0" destOrd="0" presId="urn:microsoft.com/office/officeart/2008/layout/VerticalCurvedList"/>
    <dgm:cxn modelId="{72AFBADC-9DF5-4E5A-87C5-E7A5EC77F898}" type="presOf" srcId="{08BB5156-7DFC-406D-BE87-DAA466E9EA90}" destId="{E463283E-C823-474A-979D-7FD3EB3A5C9D}" srcOrd="0" destOrd="0" presId="urn:microsoft.com/office/officeart/2008/layout/VerticalCurvedList"/>
    <dgm:cxn modelId="{CF296DBB-C0A3-4EA6-96E7-CDE2B760A6B0}" type="presOf" srcId="{9709027D-CEAD-4074-8E4C-DAA78C29F27B}" destId="{6673FF7A-3EE0-454F-95F2-87D8D93B7803}" srcOrd="0" destOrd="0" presId="urn:microsoft.com/office/officeart/2008/layout/VerticalCurvedList"/>
    <dgm:cxn modelId="{02B4397B-DAF4-4CBA-BFD1-9266DDF91675}" srcId="{0726B740-0C05-4144-A1F9-A024323F8AD9}" destId="{04FC1A18-3AEE-44E8-BCC4-2B4BC160C080}" srcOrd="2" destOrd="0" parTransId="{42E0AA0A-B335-43E3-A760-771CEC460B0F}" sibTransId="{25DFE742-6352-4155-B5C6-EB3022833B15}"/>
    <dgm:cxn modelId="{C52F33B7-6610-4B2B-B6A4-C4B33FDE5A8B}" type="presOf" srcId="{C688FB5B-A7AF-4BCC-8D4C-A9E4D96C3895}" destId="{7BAA1BBE-35F8-4E69-84DF-F9A0C43E3DD0}" srcOrd="0" destOrd="0" presId="urn:microsoft.com/office/officeart/2008/layout/VerticalCurvedList"/>
    <dgm:cxn modelId="{081D9CC9-3D1F-4225-9BED-57B9313ABECB}" type="presOf" srcId="{04FC1A18-3AEE-44E8-BCC4-2B4BC160C080}" destId="{D84367C2-55A8-41E9-B751-8A1B488E7B98}" srcOrd="0" destOrd="0" presId="urn:microsoft.com/office/officeart/2008/layout/VerticalCurvedList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5" destOrd="0" parTransId="{C97567AF-5550-40AE-8109-AA400E8992F4}" sibTransId="{55D8473F-8B86-4010-9BCD-2FC8ED8484E1}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4D60BCAE-1233-49BD-A936-AE2902B38563}" srcId="{0726B740-0C05-4144-A1F9-A024323F8AD9}" destId="{C688FB5B-A7AF-4BCC-8D4C-A9E4D96C3895}" srcOrd="4" destOrd="0" parTransId="{6A09FF1C-6EEB-406F-8172-6AAF4ED49B6A}" sibTransId="{2AA03A34-6623-4893-9177-7764C2F14300}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429FFCFB-3732-4053-9109-C2EF39E0B027}" type="presParOf" srcId="{061EB04F-DF25-4365-86FB-8BA1E55379A0}" destId="{8AF23435-DC6E-466A-A73E-3BB5E3E85475}" srcOrd="3" destOrd="0" presId="urn:microsoft.com/office/officeart/2008/layout/VerticalCurvedList"/>
    <dgm:cxn modelId="{D05511E3-2A2B-4E8F-999A-8099EF6EA3AF}" type="presParOf" srcId="{061EB04F-DF25-4365-86FB-8BA1E55379A0}" destId="{DD714EFD-B8EB-48D1-B2A8-EED4010ACE7A}" srcOrd="4" destOrd="0" presId="urn:microsoft.com/office/officeart/2008/layout/VerticalCurvedList"/>
    <dgm:cxn modelId="{2FE0AE94-D0FE-4DBC-8BA7-A955C8305FC4}" type="presParOf" srcId="{DD714EFD-B8EB-48D1-B2A8-EED4010ACE7A}" destId="{89318197-0635-4B5F-9713-C8FBB3BD59DC}" srcOrd="0" destOrd="0" presId="urn:microsoft.com/office/officeart/2008/layout/VerticalCurvedList"/>
    <dgm:cxn modelId="{61BF907C-5FFE-4869-8745-65D2330C774D}" type="presParOf" srcId="{061EB04F-DF25-4365-86FB-8BA1E55379A0}" destId="{D84367C2-55A8-41E9-B751-8A1B488E7B98}" srcOrd="5" destOrd="0" presId="urn:microsoft.com/office/officeart/2008/layout/VerticalCurvedList"/>
    <dgm:cxn modelId="{F7F55F6C-4EBC-43D3-9E47-F7F378D0CE11}" type="presParOf" srcId="{061EB04F-DF25-4365-86FB-8BA1E55379A0}" destId="{7A80F5C5-C716-46F4-8A86-6C811A77222D}" srcOrd="6" destOrd="0" presId="urn:microsoft.com/office/officeart/2008/layout/VerticalCurvedList"/>
    <dgm:cxn modelId="{7893758C-BAB7-4557-A773-FDEC582C70F9}" type="presParOf" srcId="{7A80F5C5-C716-46F4-8A86-6C811A77222D}" destId="{3F9611C8-2EA6-4382-A181-A07FAC782B2A}" srcOrd="0" destOrd="0" presId="urn:microsoft.com/office/officeart/2008/layout/VerticalCurvedList"/>
    <dgm:cxn modelId="{70A40070-0F21-4830-8F41-0B89230551D4}" type="presParOf" srcId="{061EB04F-DF25-4365-86FB-8BA1E55379A0}" destId="{6673FF7A-3EE0-454F-95F2-87D8D93B7803}" srcOrd="7" destOrd="0" presId="urn:microsoft.com/office/officeart/2008/layout/VerticalCurvedList"/>
    <dgm:cxn modelId="{323DE8A2-E26D-4D30-BA6C-99D1CA105DC9}" type="presParOf" srcId="{061EB04F-DF25-4365-86FB-8BA1E55379A0}" destId="{5A5FD5DB-38B3-4896-B451-E45F922B1A5C}" srcOrd="8" destOrd="0" presId="urn:microsoft.com/office/officeart/2008/layout/VerticalCurvedList"/>
    <dgm:cxn modelId="{4EAE0701-E7B7-4CEF-8F86-F42A85F30E0A}" type="presParOf" srcId="{5A5FD5DB-38B3-4896-B451-E45F922B1A5C}" destId="{010430AD-B9EC-40B7-8F4B-70207320A234}" srcOrd="0" destOrd="0" presId="urn:microsoft.com/office/officeart/2008/layout/VerticalCurvedList"/>
    <dgm:cxn modelId="{CBB79A47-F175-46BF-A518-201A405A6D03}" type="presParOf" srcId="{061EB04F-DF25-4365-86FB-8BA1E55379A0}" destId="{7BAA1BBE-35F8-4E69-84DF-F9A0C43E3DD0}" srcOrd="9" destOrd="0" presId="urn:microsoft.com/office/officeart/2008/layout/VerticalCurvedList"/>
    <dgm:cxn modelId="{38F68B63-37EB-464E-943A-BE506ADCD94D}" type="presParOf" srcId="{061EB04F-DF25-4365-86FB-8BA1E55379A0}" destId="{75C5C949-266C-49AF-B203-B46DA31257F7}" srcOrd="10" destOrd="0" presId="urn:microsoft.com/office/officeart/2008/layout/VerticalCurvedList"/>
    <dgm:cxn modelId="{7F805645-F7BC-487F-9598-CF2EF277E734}" type="presParOf" srcId="{75C5C949-266C-49AF-B203-B46DA31257F7}" destId="{6FD9C734-BB88-4BF5-89B2-11AEF22AF11D}" srcOrd="0" destOrd="0" presId="urn:microsoft.com/office/officeart/2008/layout/VerticalCurvedList"/>
    <dgm:cxn modelId="{1E58EBEC-C2F7-40A4-A957-6B0AC68AE93A}" type="presParOf" srcId="{061EB04F-DF25-4365-86FB-8BA1E55379A0}" destId="{E463283E-C823-474A-979D-7FD3EB3A5C9D}" srcOrd="11" destOrd="0" presId="urn:microsoft.com/office/officeart/2008/layout/VerticalCurvedList"/>
    <dgm:cxn modelId="{0429CD9F-1D5D-487A-85BA-CFD285F0340B}" type="presParOf" srcId="{061EB04F-DF25-4365-86FB-8BA1E55379A0}" destId="{B87BD8A5-14D4-44ED-9411-E33928EA61E0}" srcOrd="12" destOrd="0" presId="urn:microsoft.com/office/officeart/2008/layout/VerticalCurvedList"/>
    <dgm:cxn modelId="{983775C1-6DA1-4066-8A96-284D270D8540}" type="presParOf" srcId="{B87BD8A5-14D4-44ED-9411-E33928EA61E0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13716" y="204396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Scenario problem</a:t>
          </a:r>
          <a:endParaRPr lang="en-US" sz="2200" kern="1200" dirty="0"/>
        </a:p>
      </dsp:txBody>
      <dsp:txXfrm>
        <a:off x="313716" y="204396"/>
        <a:ext cx="8230292" cy="408637"/>
      </dsp:txXfrm>
    </dsp:sp>
    <dsp:sp modelId="{C9E57088-7F31-4051-BBDF-42D864EC9EBE}">
      <dsp:nvSpPr>
        <dsp:cNvPr id="0" name=""/>
        <dsp:cNvSpPr/>
      </dsp:nvSpPr>
      <dsp:spPr>
        <a:xfrm>
          <a:off x="58317" y="153316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23435-DC6E-466A-A73E-3BB5E3E85475}">
      <dsp:nvSpPr>
        <dsp:cNvPr id="0" name=""/>
        <dsp:cNvSpPr/>
      </dsp:nvSpPr>
      <dsp:spPr>
        <a:xfrm>
          <a:off x="649848" y="817275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Advantages and disadvantages of current scenario</a:t>
          </a:r>
          <a:endParaRPr lang="en-US" sz="2200" kern="1200" dirty="0"/>
        </a:p>
      </dsp:txBody>
      <dsp:txXfrm>
        <a:off x="649848" y="817275"/>
        <a:ext cx="7894160" cy="408637"/>
      </dsp:txXfrm>
    </dsp:sp>
    <dsp:sp modelId="{89318197-0635-4B5F-9713-C8FBB3BD59DC}">
      <dsp:nvSpPr>
        <dsp:cNvPr id="0" name=""/>
        <dsp:cNvSpPr/>
      </dsp:nvSpPr>
      <dsp:spPr>
        <a:xfrm>
          <a:off x="394450" y="76619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367C2-55A8-41E9-B751-8A1B488E7B98}">
      <dsp:nvSpPr>
        <dsp:cNvPr id="0" name=""/>
        <dsp:cNvSpPr/>
      </dsp:nvSpPr>
      <dsp:spPr>
        <a:xfrm>
          <a:off x="803553" y="1430154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Proposed solution</a:t>
          </a:r>
          <a:endParaRPr lang="en-US" sz="2200" kern="1200" dirty="0"/>
        </a:p>
      </dsp:txBody>
      <dsp:txXfrm>
        <a:off x="803553" y="1430154"/>
        <a:ext cx="7740455" cy="408637"/>
      </dsp:txXfrm>
    </dsp:sp>
    <dsp:sp modelId="{3F9611C8-2EA6-4382-A181-A07FAC782B2A}">
      <dsp:nvSpPr>
        <dsp:cNvPr id="0" name=""/>
        <dsp:cNvSpPr/>
      </dsp:nvSpPr>
      <dsp:spPr>
        <a:xfrm>
          <a:off x="548155" y="137907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3FF7A-3EE0-454F-95F2-87D8D93B7803}">
      <dsp:nvSpPr>
        <dsp:cNvPr id="0" name=""/>
        <dsp:cNvSpPr/>
      </dsp:nvSpPr>
      <dsp:spPr>
        <a:xfrm>
          <a:off x="803553" y="2042645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Demonstration</a:t>
          </a:r>
          <a:endParaRPr lang="en-US" sz="2200" kern="1200" dirty="0"/>
        </a:p>
      </dsp:txBody>
      <dsp:txXfrm>
        <a:off x="803553" y="2042645"/>
        <a:ext cx="7740455" cy="408637"/>
      </dsp:txXfrm>
    </dsp:sp>
    <dsp:sp modelId="{010430AD-B9EC-40B7-8F4B-70207320A234}">
      <dsp:nvSpPr>
        <dsp:cNvPr id="0" name=""/>
        <dsp:cNvSpPr/>
      </dsp:nvSpPr>
      <dsp:spPr>
        <a:xfrm>
          <a:off x="548155" y="199156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A1BBE-35F8-4E69-84DF-F9A0C43E3DD0}">
      <dsp:nvSpPr>
        <dsp:cNvPr id="0" name=""/>
        <dsp:cNvSpPr/>
      </dsp:nvSpPr>
      <dsp:spPr>
        <a:xfrm>
          <a:off x="649848" y="2655523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Advantages and disadvantages of current solution</a:t>
          </a:r>
          <a:endParaRPr lang="en-US" sz="2200" kern="1200" dirty="0"/>
        </a:p>
      </dsp:txBody>
      <dsp:txXfrm>
        <a:off x="649848" y="2655523"/>
        <a:ext cx="7894160" cy="408637"/>
      </dsp:txXfrm>
    </dsp:sp>
    <dsp:sp modelId="{6FD9C734-BB88-4BF5-89B2-11AEF22AF11D}">
      <dsp:nvSpPr>
        <dsp:cNvPr id="0" name=""/>
        <dsp:cNvSpPr/>
      </dsp:nvSpPr>
      <dsp:spPr>
        <a:xfrm>
          <a:off x="394450" y="260444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283E-C823-474A-979D-7FD3EB3A5C9D}">
      <dsp:nvSpPr>
        <dsp:cNvPr id="0" name=""/>
        <dsp:cNvSpPr/>
      </dsp:nvSpPr>
      <dsp:spPr>
        <a:xfrm>
          <a:off x="313716" y="3268402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Questions and answers</a:t>
          </a:r>
          <a:endParaRPr lang="en-US" sz="2200" kern="1200" dirty="0"/>
        </a:p>
      </dsp:txBody>
      <dsp:txXfrm>
        <a:off x="313716" y="3268402"/>
        <a:ext cx="8230292" cy="408637"/>
      </dsp:txXfrm>
    </dsp:sp>
    <dsp:sp modelId="{8123A840-A704-4828-A5B4-AE7CA5C16305}">
      <dsp:nvSpPr>
        <dsp:cNvPr id="0" name=""/>
        <dsp:cNvSpPr/>
      </dsp:nvSpPr>
      <dsp:spPr>
        <a:xfrm>
          <a:off x="58317" y="3217323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493841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2" y="2615184"/>
            <a:ext cx="1627632" cy="16276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97" y="2615184"/>
            <a:ext cx="1627632" cy="16276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90" y="2615184"/>
            <a:ext cx="1627632" cy="16276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59" y="2615184"/>
            <a:ext cx="1627632" cy="162763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14075" y="4507606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Latest Price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3312" y="450760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Give suggestion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8857" y="4507606"/>
            <a:ext cx="171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Require device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07590" y="4507606"/>
            <a:ext cx="309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Require internet connection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23762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Everyday, People go to the market to buy food for their daily meals.</a:t>
            </a:r>
          </a:p>
          <a:p>
            <a:r>
              <a:rPr lang="en-US" dirty="0"/>
              <a:t>Together with the growing use of smart phone today, we should find a </a:t>
            </a:r>
            <a:r>
              <a:rPr lang="en-US" dirty="0" smtClean="0"/>
              <a:t>smarter way to do our daily jobs, such as shopping.</a:t>
            </a:r>
          </a:p>
          <a:p>
            <a:r>
              <a:rPr lang="en-US" dirty="0" smtClean="0"/>
              <a:t>Their buying habits:</a:t>
            </a:r>
          </a:p>
          <a:p>
            <a:pPr lvl="1"/>
            <a:r>
              <a:rPr lang="en-US" dirty="0" smtClean="0"/>
              <a:t>At familiar market.</a:t>
            </a:r>
          </a:p>
          <a:p>
            <a:pPr lvl="1"/>
            <a:r>
              <a:rPr lang="en-US" dirty="0" smtClean="0"/>
              <a:t>At the nearest market.</a:t>
            </a:r>
          </a:p>
          <a:p>
            <a:pPr lvl="1"/>
            <a:r>
              <a:rPr lang="en-US" dirty="0" smtClean="0"/>
              <a:t>At random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 of current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familiar market:</a:t>
            </a:r>
          </a:p>
          <a:p>
            <a:pPr lvl="1"/>
            <a:r>
              <a:rPr lang="en-US" dirty="0" smtClean="0"/>
              <a:t>Advantages: familiar with many things, trusted quality.</a:t>
            </a:r>
          </a:p>
          <a:p>
            <a:pPr lvl="1"/>
            <a:r>
              <a:rPr lang="en-US" dirty="0" smtClean="0"/>
              <a:t>Disadvantages: can’t explore new things at new markets, not sure if the price is appropriate.</a:t>
            </a:r>
          </a:p>
          <a:p>
            <a:r>
              <a:rPr lang="en-US" dirty="0" smtClean="0"/>
              <a:t>At the nearest market:</a:t>
            </a:r>
          </a:p>
          <a:p>
            <a:pPr lvl="1"/>
            <a:r>
              <a:rPr lang="en-US" dirty="0" smtClean="0"/>
              <a:t>Advantages: save travelling time and effort.</a:t>
            </a:r>
          </a:p>
          <a:p>
            <a:pPr lvl="1"/>
            <a:r>
              <a:rPr lang="en-US" dirty="0" smtClean="0"/>
              <a:t>Disadvantages: price can be high, quality cannot be trusted.</a:t>
            </a:r>
          </a:p>
          <a:p>
            <a:r>
              <a:rPr lang="en-US" dirty="0" smtClean="0"/>
              <a:t>At random market:</a:t>
            </a:r>
          </a:p>
          <a:p>
            <a:pPr lvl="1"/>
            <a:r>
              <a:rPr lang="en-US" dirty="0" smtClean="0"/>
              <a:t>Advantages: have the latest information of many markets.</a:t>
            </a:r>
          </a:p>
          <a:p>
            <a:pPr lvl="1"/>
            <a:r>
              <a:rPr lang="en-US" dirty="0" smtClean="0"/>
              <a:t>Disadvantages: price can be high, quality cannot be trusted.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73011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73532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735327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735327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591734" y="6192527"/>
            <a:ext cx="1769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</p:cNvCxnSpPr>
          <p:nvPr/>
        </p:nvCxnSpPr>
        <p:spPr>
          <a:xfrm flipV="1">
            <a:off x="3818586" y="4223197"/>
            <a:ext cx="0" cy="1512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512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82" y="1488282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44654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6200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9" y="2615184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5" y="2615184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1" y="2895629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8" y="2895629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265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Smart Buy</vt:lpstr>
      <vt:lpstr>Team member</vt:lpstr>
      <vt:lpstr>Outline</vt:lpstr>
      <vt:lpstr>Scenario Problem</vt:lpstr>
      <vt:lpstr>Advantages and Disadvantages of current habits</vt:lpstr>
      <vt:lpstr>Smart Buy System</vt:lpstr>
      <vt:lpstr>PowerPoint Presentation</vt:lpstr>
      <vt:lpstr>Demo Scenario - Guest</vt:lpstr>
      <vt:lpstr>Demo Scenario - Member</vt:lpstr>
      <vt:lpstr>Demo Scenario - Staff</vt:lpstr>
      <vt:lpstr>PowerPoint Presentation</vt:lpstr>
      <vt:lpstr>THANK YOU FOR YOUR ATTENTION! 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Hung Phat</cp:lastModifiedBy>
  <cp:revision>61</cp:revision>
  <dcterms:created xsi:type="dcterms:W3CDTF">2014-04-07T14:36:06Z</dcterms:created>
  <dcterms:modified xsi:type="dcterms:W3CDTF">2014-04-13T10:18:53Z</dcterms:modified>
</cp:coreProperties>
</file>