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644" r:id="rId2"/>
    <p:sldId id="645" r:id="rId3"/>
    <p:sldId id="646" r:id="rId4"/>
    <p:sldId id="647" r:id="rId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4E47"/>
    <a:srgbClr val="99D844"/>
    <a:srgbClr val="B5E377"/>
    <a:srgbClr val="66AF35"/>
    <a:srgbClr val="C16237"/>
    <a:srgbClr val="B76B41"/>
    <a:srgbClr val="904D48"/>
    <a:srgbClr val="E98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2" autoAdjust="0"/>
    <p:restoredTop sz="94531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104B3-7FA0-48A5-B3F2-7C892FBBDF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EB0B1-0D84-482E-BAAF-8D93EFAF83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4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137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137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1100A-4FD2-4E1C-ADFE-9B6CB3C24D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F3070-729E-4E73-A7D6-CCA1D36E20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6E4D7-DE29-48A6-ACD8-340E6BEAB5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5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60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60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3EE2A-9338-4F6E-BCFB-8BD5FE779F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6D59A-046D-4ED4-A06F-3C170AF23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6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5BC51-F736-4789-83F9-B8900C608A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8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84AC1-9BDB-48CB-B981-24940809BA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3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132AB-0D4E-4A3E-81EE-01856170E0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DFE27-F430-4A43-93FB-51241B09AF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1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2F9D6B3E-48DE-4AD6-AD16-145C6ABEDE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Import Excel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600159" name="Group 95"/>
          <p:cNvGrpSpPr>
            <a:grpSpLocks/>
          </p:cNvGrpSpPr>
          <p:nvPr/>
        </p:nvGrpSpPr>
        <p:grpSpPr bwMode="auto">
          <a:xfrm>
            <a:off x="1433094" y="3490073"/>
            <a:ext cx="1546354" cy="2875515"/>
            <a:chOff x="720" y="1296"/>
            <a:chExt cx="1367" cy="2542"/>
          </a:xfrm>
        </p:grpSpPr>
        <p:sp>
          <p:nvSpPr>
            <p:cNvPr id="600116" name="AutoShape 52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7" name="AutoShape 53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8" name="AutoShape 54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9" name="AutoShape 55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20" name="AutoShape 56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21" name="AutoShape 57"/>
            <p:cNvSpPr>
              <a:spLocks noChangeArrowheads="1"/>
            </p:cNvSpPr>
            <p:nvPr/>
          </p:nvSpPr>
          <p:spPr bwMode="gray">
            <a:xfrm>
              <a:off x="752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0122" name="Group 58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600123" name="Oval 59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0124" name="Oval 60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00125" name="Oval 61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00126" name="Oval 62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00127" name="Oval 63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00128" name="Text Box 64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00129" name="Text Box 65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Correct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grpSp>
        <p:nvGrpSpPr>
          <p:cNvPr id="600160" name="Group 96"/>
          <p:cNvGrpSpPr>
            <a:grpSpLocks/>
          </p:cNvGrpSpPr>
          <p:nvPr/>
        </p:nvGrpSpPr>
        <p:grpSpPr bwMode="auto">
          <a:xfrm>
            <a:off x="3795293" y="3490073"/>
            <a:ext cx="1544091" cy="2875515"/>
            <a:chOff x="2208" y="1296"/>
            <a:chExt cx="1365" cy="2542"/>
          </a:xfrm>
        </p:grpSpPr>
        <p:sp>
          <p:nvSpPr>
            <p:cNvPr id="600131" name="AutoShape 67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66AF35"/>
                </a:gs>
                <a:gs pos="100000">
                  <a:srgbClr val="588D3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2" name="AutoShape 68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99D8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3" name="AutoShape 69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/>
                </a:gs>
                <a:gs pos="100000">
                  <a:srgbClr val="99D844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4" name="AutoShape 70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>
                    <a:gamma/>
                    <a:tint val="33333"/>
                    <a:invGamma/>
                  </a:srgbClr>
                </a:gs>
                <a:gs pos="100000">
                  <a:srgbClr val="99D84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5" name="Oval 71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0136" name="Oval 72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00137" name="Oval 73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00138" name="Oval 74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00139" name="Oval 75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00140" name="Text Box 76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00141" name="Text Box 77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Error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600142" name="AutoShape 78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43" name="AutoShape 79"/>
            <p:cNvSpPr>
              <a:spLocks noChangeArrowheads="1"/>
            </p:cNvSpPr>
            <p:nvPr/>
          </p:nvSpPr>
          <p:spPr bwMode="gray">
            <a:xfrm>
              <a:off x="2238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61" name="Group 97"/>
          <p:cNvGrpSpPr>
            <a:grpSpLocks/>
          </p:cNvGrpSpPr>
          <p:nvPr/>
        </p:nvGrpSpPr>
        <p:grpSpPr bwMode="auto">
          <a:xfrm>
            <a:off x="6151144" y="3490073"/>
            <a:ext cx="1546354" cy="2875515"/>
            <a:chOff x="3692" y="1296"/>
            <a:chExt cx="1367" cy="2542"/>
          </a:xfrm>
        </p:grpSpPr>
        <p:sp>
          <p:nvSpPr>
            <p:cNvPr id="600145" name="AutoShape 81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46" name="AutoShape 82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47" name="AutoShape 83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E98B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48" name="AutoShape 84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>
                    <a:gamma/>
                    <a:tint val="33333"/>
                    <a:invGamma/>
                  </a:srgbClr>
                </a:gs>
                <a:gs pos="100000">
                  <a:srgbClr val="E98B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0149" name="Group 85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600150" name="Oval 86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0151" name="Oval 87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00152" name="Oval 88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00153" name="Oval 89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00154" name="Oval 90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00155" name="Text Box 91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00156" name="Text Box 92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Duplicate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600157" name="AutoShape 93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58" name="AutoShape 94"/>
            <p:cNvSpPr>
              <a:spLocks noChangeArrowheads="1"/>
            </p:cNvSpPr>
            <p:nvPr/>
          </p:nvSpPr>
          <p:spPr bwMode="gray">
            <a:xfrm>
              <a:off x="3720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AutoShape 123"/>
          <p:cNvSpPr>
            <a:spLocks noChangeArrowheads="1"/>
          </p:cNvSpPr>
          <p:nvPr/>
        </p:nvSpPr>
        <p:spPr bwMode="gray">
          <a:xfrm rot="19286699">
            <a:off x="2246295" y="2859289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" name="Group 64"/>
          <p:cNvGrpSpPr>
            <a:grpSpLocks/>
          </p:cNvGrpSpPr>
          <p:nvPr/>
        </p:nvGrpSpPr>
        <p:grpSpPr bwMode="auto">
          <a:xfrm>
            <a:off x="3677674" y="1194071"/>
            <a:ext cx="1888434" cy="1885913"/>
            <a:chOff x="2065" y="1496"/>
            <a:chExt cx="1498" cy="1496"/>
          </a:xfrm>
        </p:grpSpPr>
        <p:sp>
          <p:nvSpPr>
            <p:cNvPr id="51" name="Oval 65"/>
            <p:cNvSpPr>
              <a:spLocks noChangeArrowheads="1"/>
            </p:cNvSpPr>
            <p:nvPr/>
          </p:nvSpPr>
          <p:spPr bwMode="gray">
            <a:xfrm>
              <a:off x="2065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tint val="0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66"/>
            <p:cNvSpPr>
              <a:spLocks noChangeArrowheads="1"/>
            </p:cNvSpPr>
            <p:nvPr/>
          </p:nvSpPr>
          <p:spPr bwMode="gray">
            <a:xfrm>
              <a:off x="2067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alpha val="32001"/>
                  </a:srgbClr>
                </a:gs>
                <a:gs pos="100000">
                  <a:srgbClr val="FCDF0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67"/>
            <p:cNvSpPr>
              <a:spLocks noChangeArrowheads="1"/>
            </p:cNvSpPr>
            <p:nvPr/>
          </p:nvSpPr>
          <p:spPr bwMode="gray">
            <a:xfrm>
              <a:off x="2163" y="1594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54118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Oval 68"/>
            <p:cNvSpPr>
              <a:spLocks noChangeArrowheads="1"/>
            </p:cNvSpPr>
            <p:nvPr/>
          </p:nvSpPr>
          <p:spPr bwMode="gray">
            <a:xfrm>
              <a:off x="2160" y="1582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63529"/>
                    <a:invGamma/>
                  </a:srgbClr>
                </a:gs>
                <a:gs pos="100000">
                  <a:srgbClr val="FCDF0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69"/>
            <p:cNvSpPr>
              <a:spLocks noChangeArrowheads="1"/>
            </p:cNvSpPr>
            <p:nvPr/>
          </p:nvSpPr>
          <p:spPr bwMode="gray">
            <a:xfrm>
              <a:off x="2228" y="1659"/>
              <a:ext cx="1170" cy="117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70"/>
            <p:cNvSpPr>
              <a:spLocks noChangeArrowheads="1"/>
            </p:cNvSpPr>
            <p:nvPr/>
          </p:nvSpPr>
          <p:spPr bwMode="gray">
            <a:xfrm>
              <a:off x="2246" y="1678"/>
              <a:ext cx="1134" cy="1134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7" name="Oval 71"/>
            <p:cNvSpPr>
              <a:spLocks noChangeArrowheads="1"/>
            </p:cNvSpPr>
            <p:nvPr/>
          </p:nvSpPr>
          <p:spPr bwMode="gray">
            <a:xfrm>
              <a:off x="2261" y="1685"/>
              <a:ext cx="1105" cy="110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8" name="Oval 72"/>
            <p:cNvSpPr>
              <a:spLocks noChangeArrowheads="1"/>
            </p:cNvSpPr>
            <p:nvPr/>
          </p:nvSpPr>
          <p:spPr bwMode="gray">
            <a:xfrm>
              <a:off x="2273" y="1696"/>
              <a:ext cx="1052" cy="1032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9" name="Oval 73"/>
            <p:cNvSpPr>
              <a:spLocks noChangeArrowheads="1"/>
            </p:cNvSpPr>
            <p:nvPr/>
          </p:nvSpPr>
          <p:spPr bwMode="gray">
            <a:xfrm>
              <a:off x="2334" y="1725"/>
              <a:ext cx="936" cy="838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0" name="Text Box 65"/>
          <p:cNvSpPr txBox="1">
            <a:spLocks noChangeArrowheads="1"/>
          </p:cNvSpPr>
          <p:nvPr/>
        </p:nvSpPr>
        <p:spPr bwMode="gray">
          <a:xfrm>
            <a:off x="3894611" y="1776871"/>
            <a:ext cx="14660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</a:rPr>
              <a:t>EXCEL FILE</a:t>
            </a:r>
            <a:endParaRPr lang="en-US" sz="2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1" name="AutoShape 123"/>
          <p:cNvSpPr>
            <a:spLocks noChangeArrowheads="1"/>
          </p:cNvSpPr>
          <p:nvPr/>
        </p:nvSpPr>
        <p:spPr bwMode="gray">
          <a:xfrm rot="13164255">
            <a:off x="5453059" y="2870167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123"/>
          <p:cNvSpPr>
            <a:spLocks noChangeArrowheads="1"/>
          </p:cNvSpPr>
          <p:nvPr/>
        </p:nvSpPr>
        <p:spPr bwMode="gray">
          <a:xfrm rot="16200000">
            <a:off x="4366600" y="3152574"/>
            <a:ext cx="450692" cy="16911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Error products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Duplicate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products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00200"/>
            <a:ext cx="588194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Correct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products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562471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ortExcel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ImportExcel</Template>
  <TotalTime>123</TotalTime>
  <Words>22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ImportExcel</vt:lpstr>
      <vt:lpstr>Import Excel</vt:lpstr>
      <vt:lpstr>Error products</vt:lpstr>
      <vt:lpstr>Duplicate products</vt:lpstr>
      <vt:lpstr>Correct products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Excel</dc:title>
  <dc:creator>WIN7</dc:creator>
  <cp:lastModifiedBy>WIN7</cp:lastModifiedBy>
  <cp:revision>9</cp:revision>
  <dcterms:created xsi:type="dcterms:W3CDTF">2014-04-07T07:06:10Z</dcterms:created>
  <dcterms:modified xsi:type="dcterms:W3CDTF">2014-04-07T12:57:41Z</dcterms:modified>
</cp:coreProperties>
</file>