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9" r:id="rId8"/>
    <p:sldId id="285" r:id="rId9"/>
    <p:sldId id="284" r:id="rId10"/>
    <p:sldId id="274" r:id="rId11"/>
    <p:sldId id="265" r:id="rId12"/>
    <p:sldId id="266" r:id="rId13"/>
    <p:sldId id="275" r:id="rId14"/>
    <p:sldId id="276" r:id="rId15"/>
    <p:sldId id="267" r:id="rId16"/>
    <p:sldId id="278" r:id="rId17"/>
    <p:sldId id="277" r:id="rId18"/>
    <p:sldId id="282" r:id="rId19"/>
    <p:sldId id="283" r:id="rId20"/>
    <p:sldId id="281" r:id="rId21"/>
    <p:sldId id="279" r:id="rId22"/>
    <p:sldId id="261" r:id="rId23"/>
    <p:sldId id="268" r:id="rId24"/>
    <p:sldId id="270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g Phat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image" Target="../media/image5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25236-FA0C-4703-8368-535101C2046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648447-83F6-4872-B825-0519A9BB3D10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8C56DC-7982-4DA6-B489-A56DEF1AB190}" type="parTrans" cxnId="{3B9758D1-F5FD-458F-A05F-74C6DA7CAF78}">
      <dgm:prSet/>
      <dgm:spPr/>
      <dgm:t>
        <a:bodyPr/>
        <a:lstStyle/>
        <a:p>
          <a:endParaRPr lang="en-US"/>
        </a:p>
      </dgm:t>
    </dgm:pt>
    <dgm:pt modelId="{8EADF364-F4AF-416E-8B3E-690B879E3A97}" type="sibTrans" cxnId="{3B9758D1-F5FD-458F-A05F-74C6DA7CAF78}">
      <dgm:prSet/>
      <dgm:spPr/>
      <dgm:t>
        <a:bodyPr/>
        <a:lstStyle/>
        <a:p>
          <a:endParaRPr lang="en-US"/>
        </a:p>
      </dgm:t>
    </dgm:pt>
    <dgm:pt modelId="{B35E2E0B-B42F-4F54-9430-56C1B565D473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6EBC8C-BD55-4310-9273-BB7DFC693365}" type="parTrans" cxnId="{4558DEF7-CFF3-4E3C-A2DC-08A720D1D577}">
      <dgm:prSet/>
      <dgm:spPr/>
      <dgm:t>
        <a:bodyPr/>
        <a:lstStyle/>
        <a:p>
          <a:endParaRPr lang="en-US"/>
        </a:p>
      </dgm:t>
    </dgm:pt>
    <dgm:pt modelId="{A5ABB20A-6DB7-4A7C-91BC-A5E035CE81A0}" type="sibTrans" cxnId="{4558DEF7-CFF3-4E3C-A2DC-08A720D1D577}">
      <dgm:prSet/>
      <dgm:spPr/>
      <dgm:t>
        <a:bodyPr/>
        <a:lstStyle/>
        <a:p>
          <a:endParaRPr lang="en-US"/>
        </a:p>
      </dgm:t>
    </dgm:pt>
    <dgm:pt modelId="{E0183A29-92E3-4524-A78C-9C3C8AE7187A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F8F0F5-C691-4C63-B213-71AFEEA0FBA3}" type="parTrans" cxnId="{5B90C8EE-F580-413A-96F6-BF111D2105EF}">
      <dgm:prSet/>
      <dgm:spPr/>
      <dgm:t>
        <a:bodyPr/>
        <a:lstStyle/>
        <a:p>
          <a:endParaRPr lang="en-US"/>
        </a:p>
      </dgm:t>
    </dgm:pt>
    <dgm:pt modelId="{23C91236-37D2-4F0C-85E8-D44FF4B57EDA}" type="sibTrans" cxnId="{5B90C8EE-F580-413A-96F6-BF111D2105EF}">
      <dgm:prSet/>
      <dgm:spPr/>
      <dgm:t>
        <a:bodyPr/>
        <a:lstStyle/>
        <a:p>
          <a:endParaRPr lang="en-US"/>
        </a:p>
      </dgm:t>
    </dgm:pt>
    <dgm:pt modelId="{549C8F28-5069-4643-94A6-215BD588A341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23015D-160B-4603-9757-86544B292774}" type="parTrans" cxnId="{AA98B8DD-37F7-432D-A64F-0400D25CD9BE}">
      <dgm:prSet/>
      <dgm:spPr/>
      <dgm:t>
        <a:bodyPr/>
        <a:lstStyle/>
        <a:p>
          <a:endParaRPr lang="en-US"/>
        </a:p>
      </dgm:t>
    </dgm:pt>
    <dgm:pt modelId="{BB25F3C9-1561-4F85-81C5-DDB0429C33FA}" type="sibTrans" cxnId="{AA98B8DD-37F7-432D-A64F-0400D25CD9BE}">
      <dgm:prSet/>
      <dgm:spPr/>
      <dgm:t>
        <a:bodyPr/>
        <a:lstStyle/>
        <a:p>
          <a:endParaRPr lang="en-US"/>
        </a:p>
      </dgm:t>
    </dgm:pt>
    <dgm:pt modelId="{158C5979-DF1B-488E-AA33-A986AEF13500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CEE4A4-E37C-4117-8828-61364D0E776F}" type="parTrans" cxnId="{8A6EB466-24B7-49A0-A3C9-E64FA3523585}">
      <dgm:prSet/>
      <dgm:spPr/>
      <dgm:t>
        <a:bodyPr/>
        <a:lstStyle/>
        <a:p>
          <a:endParaRPr lang="en-US"/>
        </a:p>
      </dgm:t>
    </dgm:pt>
    <dgm:pt modelId="{3CFEBFF4-C847-401E-9774-91193DDE8E04}" type="sibTrans" cxnId="{8A6EB466-24B7-49A0-A3C9-E64FA3523585}">
      <dgm:prSet/>
      <dgm:spPr/>
      <dgm:t>
        <a:bodyPr/>
        <a:lstStyle/>
        <a:p>
          <a:endParaRPr lang="en-US"/>
        </a:p>
      </dgm:t>
    </dgm:pt>
    <dgm:pt modelId="{7FBBA6F9-CBF9-4566-A161-47FFBEEE1A22}" type="pres">
      <dgm:prSet presAssocID="{69625236-FA0C-4703-8368-535101C2046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11F457-3451-4C1F-835F-BEC84E53DF83}" type="pres">
      <dgm:prSet presAssocID="{4F648447-83F6-4872-B825-0519A9BB3D10}" presName="parentLin" presStyleCnt="0"/>
      <dgm:spPr/>
    </dgm:pt>
    <dgm:pt modelId="{3A92C613-57C1-4FAD-B87A-C3C8EBADDAFB}" type="pres">
      <dgm:prSet presAssocID="{4F648447-83F6-4872-B825-0519A9BB3D1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A5610C14-E0AA-4A9C-A2C2-61BB5F9CD5FE}" type="pres">
      <dgm:prSet presAssocID="{4F648447-83F6-4872-B825-0519A9BB3D1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F4CE9-AF03-410D-AE92-BF17480245C2}" type="pres">
      <dgm:prSet presAssocID="{4F648447-83F6-4872-B825-0519A9BB3D10}" presName="negativeSpace" presStyleCnt="0"/>
      <dgm:spPr/>
    </dgm:pt>
    <dgm:pt modelId="{7F97EF2C-D1D3-407C-B712-7E8F0B03591C}" type="pres">
      <dgm:prSet presAssocID="{4F648447-83F6-4872-B825-0519A9BB3D10}" presName="childText" presStyleLbl="conFgAcc1" presStyleIdx="0" presStyleCnt="5">
        <dgm:presLayoutVars>
          <dgm:bulletEnabled val="1"/>
        </dgm:presLayoutVars>
      </dgm:prSet>
      <dgm:spPr/>
    </dgm:pt>
    <dgm:pt modelId="{16B0CBB9-5251-4561-A7DF-25029BE57438}" type="pres">
      <dgm:prSet presAssocID="{8EADF364-F4AF-416E-8B3E-690B879E3A97}" presName="spaceBetweenRectangles" presStyleCnt="0"/>
      <dgm:spPr/>
    </dgm:pt>
    <dgm:pt modelId="{A12ED877-8B83-42B7-91EC-EF7A671548BE}" type="pres">
      <dgm:prSet presAssocID="{B35E2E0B-B42F-4F54-9430-56C1B565D473}" presName="parentLin" presStyleCnt="0"/>
      <dgm:spPr/>
    </dgm:pt>
    <dgm:pt modelId="{602CF4CE-33AC-426B-A2C7-1127A130D1F5}" type="pres">
      <dgm:prSet presAssocID="{B35E2E0B-B42F-4F54-9430-56C1B565D47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997FC91-E67B-4F28-A3CB-5778A5EA7F65}" type="pres">
      <dgm:prSet presAssocID="{B35E2E0B-B42F-4F54-9430-56C1B565D47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0E3B5-D59E-449A-A0F3-1643FCE39AF2}" type="pres">
      <dgm:prSet presAssocID="{B35E2E0B-B42F-4F54-9430-56C1B565D473}" presName="negativeSpace" presStyleCnt="0"/>
      <dgm:spPr/>
    </dgm:pt>
    <dgm:pt modelId="{B76114F4-1452-489C-8950-3EF40BEA76C9}" type="pres">
      <dgm:prSet presAssocID="{B35E2E0B-B42F-4F54-9430-56C1B565D473}" presName="childText" presStyleLbl="conFgAcc1" presStyleIdx="1" presStyleCnt="5">
        <dgm:presLayoutVars>
          <dgm:bulletEnabled val="1"/>
        </dgm:presLayoutVars>
      </dgm:prSet>
      <dgm:spPr/>
    </dgm:pt>
    <dgm:pt modelId="{2410F5CF-B1FC-4607-9D63-20AAEE85A13C}" type="pres">
      <dgm:prSet presAssocID="{A5ABB20A-6DB7-4A7C-91BC-A5E035CE81A0}" presName="spaceBetweenRectangles" presStyleCnt="0"/>
      <dgm:spPr/>
    </dgm:pt>
    <dgm:pt modelId="{DDEE12B5-10D8-4AA2-9D76-1B4C7DD8F5B0}" type="pres">
      <dgm:prSet presAssocID="{E0183A29-92E3-4524-A78C-9C3C8AE7187A}" presName="parentLin" presStyleCnt="0"/>
      <dgm:spPr/>
    </dgm:pt>
    <dgm:pt modelId="{B2385FC7-008C-450D-9B9B-9F3BCFA4EEA4}" type="pres">
      <dgm:prSet presAssocID="{E0183A29-92E3-4524-A78C-9C3C8AE7187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26107A49-F3E7-4FF8-987F-B52360DE0CF9}" type="pres">
      <dgm:prSet presAssocID="{E0183A29-92E3-4524-A78C-9C3C8AE7187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BB0CA-7B0F-43AA-B74B-310036E796FA}" type="pres">
      <dgm:prSet presAssocID="{E0183A29-92E3-4524-A78C-9C3C8AE7187A}" presName="negativeSpace" presStyleCnt="0"/>
      <dgm:spPr/>
    </dgm:pt>
    <dgm:pt modelId="{C68C39B0-AFAA-4F4C-8C62-75168747EDA9}" type="pres">
      <dgm:prSet presAssocID="{E0183A29-92E3-4524-A78C-9C3C8AE7187A}" presName="childText" presStyleLbl="conFgAcc1" presStyleIdx="2" presStyleCnt="5">
        <dgm:presLayoutVars>
          <dgm:bulletEnabled val="1"/>
        </dgm:presLayoutVars>
      </dgm:prSet>
      <dgm:spPr/>
    </dgm:pt>
    <dgm:pt modelId="{B69BFDB8-1767-42DD-A1A8-3CA77B8984C0}" type="pres">
      <dgm:prSet presAssocID="{23C91236-37D2-4F0C-85E8-D44FF4B57EDA}" presName="spaceBetweenRectangles" presStyleCnt="0"/>
      <dgm:spPr/>
    </dgm:pt>
    <dgm:pt modelId="{5F920ED0-BB32-45A7-BBEF-8137B5963380}" type="pres">
      <dgm:prSet presAssocID="{549C8F28-5069-4643-94A6-215BD588A341}" presName="parentLin" presStyleCnt="0"/>
      <dgm:spPr/>
    </dgm:pt>
    <dgm:pt modelId="{F588EF98-3A0C-4166-B17F-6F029B971328}" type="pres">
      <dgm:prSet presAssocID="{549C8F28-5069-4643-94A6-215BD588A341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E196D49-A2A9-4C9E-96AB-923CC9BC339C}" type="pres">
      <dgm:prSet presAssocID="{549C8F28-5069-4643-94A6-215BD588A34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52092-00A4-4322-B456-FED31FD9F146}" type="pres">
      <dgm:prSet presAssocID="{549C8F28-5069-4643-94A6-215BD588A341}" presName="negativeSpace" presStyleCnt="0"/>
      <dgm:spPr/>
    </dgm:pt>
    <dgm:pt modelId="{32A26F07-CDDE-4F79-B11B-5969CD89CEDF}" type="pres">
      <dgm:prSet presAssocID="{549C8F28-5069-4643-94A6-215BD588A341}" presName="childText" presStyleLbl="conFgAcc1" presStyleIdx="3" presStyleCnt="5">
        <dgm:presLayoutVars>
          <dgm:bulletEnabled val="1"/>
        </dgm:presLayoutVars>
      </dgm:prSet>
      <dgm:spPr/>
    </dgm:pt>
    <dgm:pt modelId="{2AC8C1E6-0559-41C8-95F2-D6D1931A8E5C}" type="pres">
      <dgm:prSet presAssocID="{BB25F3C9-1561-4F85-81C5-DDB0429C33FA}" presName="spaceBetweenRectangles" presStyleCnt="0"/>
      <dgm:spPr/>
    </dgm:pt>
    <dgm:pt modelId="{34E8F61C-4DD7-40E2-A176-99CF20C51A9F}" type="pres">
      <dgm:prSet presAssocID="{158C5979-DF1B-488E-AA33-A986AEF13500}" presName="parentLin" presStyleCnt="0"/>
      <dgm:spPr/>
    </dgm:pt>
    <dgm:pt modelId="{0D2C0E57-D989-4F6C-8C8E-B0EE7DE27A1C}" type="pres">
      <dgm:prSet presAssocID="{158C5979-DF1B-488E-AA33-A986AEF1350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C1901E6-FDBA-4CC7-AB56-D83CAE005503}" type="pres">
      <dgm:prSet presAssocID="{158C5979-DF1B-488E-AA33-A986AEF1350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98BA4-AD0E-4F09-924F-A012D55C6B15}" type="pres">
      <dgm:prSet presAssocID="{158C5979-DF1B-488E-AA33-A986AEF13500}" presName="negativeSpace" presStyleCnt="0"/>
      <dgm:spPr/>
    </dgm:pt>
    <dgm:pt modelId="{9210F838-80AB-491A-BF7F-79F02E5AF258}" type="pres">
      <dgm:prSet presAssocID="{158C5979-DF1B-488E-AA33-A986AEF1350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558DEF7-CFF3-4E3C-A2DC-08A720D1D577}" srcId="{69625236-FA0C-4703-8368-535101C2046F}" destId="{B35E2E0B-B42F-4F54-9430-56C1B565D473}" srcOrd="1" destOrd="0" parTransId="{0C6EBC8C-BD55-4310-9273-BB7DFC693365}" sibTransId="{A5ABB20A-6DB7-4A7C-91BC-A5E035CE81A0}"/>
    <dgm:cxn modelId="{AAF57EBB-F694-43D2-86FB-7782BBC582CD}" type="presOf" srcId="{549C8F28-5069-4643-94A6-215BD588A341}" destId="{7E196D49-A2A9-4C9E-96AB-923CC9BC339C}" srcOrd="1" destOrd="0" presId="urn:microsoft.com/office/officeart/2005/8/layout/list1"/>
    <dgm:cxn modelId="{B8937FC4-FF32-4A3C-9373-D985517E6D91}" type="presOf" srcId="{158C5979-DF1B-488E-AA33-A986AEF13500}" destId="{0D2C0E57-D989-4F6C-8C8E-B0EE7DE27A1C}" srcOrd="0" destOrd="0" presId="urn:microsoft.com/office/officeart/2005/8/layout/list1"/>
    <dgm:cxn modelId="{5D2D0378-9D21-4703-A9BE-727207704DB9}" type="presOf" srcId="{4F648447-83F6-4872-B825-0519A9BB3D10}" destId="{3A92C613-57C1-4FAD-B87A-C3C8EBADDAFB}" srcOrd="0" destOrd="0" presId="urn:microsoft.com/office/officeart/2005/8/layout/list1"/>
    <dgm:cxn modelId="{490F9313-5A17-42AB-B899-AA979AD70841}" type="presOf" srcId="{B35E2E0B-B42F-4F54-9430-56C1B565D473}" destId="{602CF4CE-33AC-426B-A2C7-1127A130D1F5}" srcOrd="0" destOrd="0" presId="urn:microsoft.com/office/officeart/2005/8/layout/list1"/>
    <dgm:cxn modelId="{803DFDE8-66B6-4C0F-89CA-79C6C945AEC5}" type="presOf" srcId="{B35E2E0B-B42F-4F54-9430-56C1B565D473}" destId="{9997FC91-E67B-4F28-A3CB-5778A5EA7F65}" srcOrd="1" destOrd="0" presId="urn:microsoft.com/office/officeart/2005/8/layout/list1"/>
    <dgm:cxn modelId="{8923D0EB-49B6-4768-B29E-D56C43BEAD6D}" type="presOf" srcId="{E0183A29-92E3-4524-A78C-9C3C8AE7187A}" destId="{26107A49-F3E7-4FF8-987F-B52360DE0CF9}" srcOrd="1" destOrd="0" presId="urn:microsoft.com/office/officeart/2005/8/layout/list1"/>
    <dgm:cxn modelId="{5D76B2D1-37EA-4936-AAEC-3054B50164AF}" type="presOf" srcId="{69625236-FA0C-4703-8368-535101C2046F}" destId="{7FBBA6F9-CBF9-4566-A161-47FFBEEE1A22}" srcOrd="0" destOrd="0" presId="urn:microsoft.com/office/officeart/2005/8/layout/list1"/>
    <dgm:cxn modelId="{98A2C377-183B-4A00-8524-05D98294CA76}" type="presOf" srcId="{E0183A29-92E3-4524-A78C-9C3C8AE7187A}" destId="{B2385FC7-008C-450D-9B9B-9F3BCFA4EEA4}" srcOrd="0" destOrd="0" presId="urn:microsoft.com/office/officeart/2005/8/layout/list1"/>
    <dgm:cxn modelId="{3B9758D1-F5FD-458F-A05F-74C6DA7CAF78}" srcId="{69625236-FA0C-4703-8368-535101C2046F}" destId="{4F648447-83F6-4872-B825-0519A9BB3D10}" srcOrd="0" destOrd="0" parTransId="{DE8C56DC-7982-4DA6-B489-A56DEF1AB190}" sibTransId="{8EADF364-F4AF-416E-8B3E-690B879E3A97}"/>
    <dgm:cxn modelId="{0B37A837-8CF2-4FEA-83F3-8DA2FCFC88BB}" type="presOf" srcId="{158C5979-DF1B-488E-AA33-A986AEF13500}" destId="{7C1901E6-FDBA-4CC7-AB56-D83CAE005503}" srcOrd="1" destOrd="0" presId="urn:microsoft.com/office/officeart/2005/8/layout/list1"/>
    <dgm:cxn modelId="{8A6EB466-24B7-49A0-A3C9-E64FA3523585}" srcId="{69625236-FA0C-4703-8368-535101C2046F}" destId="{158C5979-DF1B-488E-AA33-A986AEF13500}" srcOrd="4" destOrd="0" parTransId="{0ACEE4A4-E37C-4117-8828-61364D0E776F}" sibTransId="{3CFEBFF4-C847-401E-9774-91193DDE8E04}"/>
    <dgm:cxn modelId="{AA98B8DD-37F7-432D-A64F-0400D25CD9BE}" srcId="{69625236-FA0C-4703-8368-535101C2046F}" destId="{549C8F28-5069-4643-94A6-215BD588A341}" srcOrd="3" destOrd="0" parTransId="{E523015D-160B-4603-9757-86544B292774}" sibTransId="{BB25F3C9-1561-4F85-81C5-DDB0429C33FA}"/>
    <dgm:cxn modelId="{BC318B90-00BC-4C75-8A91-27726F0024AE}" type="presOf" srcId="{4F648447-83F6-4872-B825-0519A9BB3D10}" destId="{A5610C14-E0AA-4A9C-A2C2-61BB5F9CD5FE}" srcOrd="1" destOrd="0" presId="urn:microsoft.com/office/officeart/2005/8/layout/list1"/>
    <dgm:cxn modelId="{1E5FA51F-1D6B-439A-B03A-512388C882EF}" type="presOf" srcId="{549C8F28-5069-4643-94A6-215BD588A341}" destId="{F588EF98-3A0C-4166-B17F-6F029B971328}" srcOrd="0" destOrd="0" presId="urn:microsoft.com/office/officeart/2005/8/layout/list1"/>
    <dgm:cxn modelId="{5B90C8EE-F580-413A-96F6-BF111D2105EF}" srcId="{69625236-FA0C-4703-8368-535101C2046F}" destId="{E0183A29-92E3-4524-A78C-9C3C8AE7187A}" srcOrd="2" destOrd="0" parTransId="{70F8F0F5-C691-4C63-B213-71AFEEA0FBA3}" sibTransId="{23C91236-37D2-4F0C-85E8-D44FF4B57EDA}"/>
    <dgm:cxn modelId="{8A0DC318-B2DC-4742-BA75-704D7FF59894}" type="presParOf" srcId="{7FBBA6F9-CBF9-4566-A161-47FFBEEE1A22}" destId="{0711F457-3451-4C1F-835F-BEC84E53DF83}" srcOrd="0" destOrd="0" presId="urn:microsoft.com/office/officeart/2005/8/layout/list1"/>
    <dgm:cxn modelId="{AA02BE4E-669D-4C28-9FE2-3B11D51C1149}" type="presParOf" srcId="{0711F457-3451-4C1F-835F-BEC84E53DF83}" destId="{3A92C613-57C1-4FAD-B87A-C3C8EBADDAFB}" srcOrd="0" destOrd="0" presId="urn:microsoft.com/office/officeart/2005/8/layout/list1"/>
    <dgm:cxn modelId="{37906F6D-88BB-4DAB-8E98-A833509D0356}" type="presParOf" srcId="{0711F457-3451-4C1F-835F-BEC84E53DF83}" destId="{A5610C14-E0AA-4A9C-A2C2-61BB5F9CD5FE}" srcOrd="1" destOrd="0" presId="urn:microsoft.com/office/officeart/2005/8/layout/list1"/>
    <dgm:cxn modelId="{7FFFDE87-C91C-484A-BC46-945CCEAF37F0}" type="presParOf" srcId="{7FBBA6F9-CBF9-4566-A161-47FFBEEE1A22}" destId="{339F4CE9-AF03-410D-AE92-BF17480245C2}" srcOrd="1" destOrd="0" presId="urn:microsoft.com/office/officeart/2005/8/layout/list1"/>
    <dgm:cxn modelId="{AC5CD735-DADA-40C2-8936-03646FF4691C}" type="presParOf" srcId="{7FBBA6F9-CBF9-4566-A161-47FFBEEE1A22}" destId="{7F97EF2C-D1D3-407C-B712-7E8F0B03591C}" srcOrd="2" destOrd="0" presId="urn:microsoft.com/office/officeart/2005/8/layout/list1"/>
    <dgm:cxn modelId="{EFFC6E44-6255-45AB-A4F2-01DD1A3F3DB8}" type="presParOf" srcId="{7FBBA6F9-CBF9-4566-A161-47FFBEEE1A22}" destId="{16B0CBB9-5251-4561-A7DF-25029BE57438}" srcOrd="3" destOrd="0" presId="urn:microsoft.com/office/officeart/2005/8/layout/list1"/>
    <dgm:cxn modelId="{94C871D7-9C28-46D8-88C2-81E7121FB2E4}" type="presParOf" srcId="{7FBBA6F9-CBF9-4566-A161-47FFBEEE1A22}" destId="{A12ED877-8B83-42B7-91EC-EF7A671548BE}" srcOrd="4" destOrd="0" presId="urn:microsoft.com/office/officeart/2005/8/layout/list1"/>
    <dgm:cxn modelId="{4F969BAD-0346-4484-897B-F313E75C3B75}" type="presParOf" srcId="{A12ED877-8B83-42B7-91EC-EF7A671548BE}" destId="{602CF4CE-33AC-426B-A2C7-1127A130D1F5}" srcOrd="0" destOrd="0" presId="urn:microsoft.com/office/officeart/2005/8/layout/list1"/>
    <dgm:cxn modelId="{1E56558A-25A8-4993-9B91-018D0069F47E}" type="presParOf" srcId="{A12ED877-8B83-42B7-91EC-EF7A671548BE}" destId="{9997FC91-E67B-4F28-A3CB-5778A5EA7F65}" srcOrd="1" destOrd="0" presId="urn:microsoft.com/office/officeart/2005/8/layout/list1"/>
    <dgm:cxn modelId="{D7B40935-082A-436C-BC70-1ABD4441AD55}" type="presParOf" srcId="{7FBBA6F9-CBF9-4566-A161-47FFBEEE1A22}" destId="{2F50E3B5-D59E-449A-A0F3-1643FCE39AF2}" srcOrd="5" destOrd="0" presId="urn:microsoft.com/office/officeart/2005/8/layout/list1"/>
    <dgm:cxn modelId="{4E2AA27F-0613-45EE-A663-DADDA62B4185}" type="presParOf" srcId="{7FBBA6F9-CBF9-4566-A161-47FFBEEE1A22}" destId="{B76114F4-1452-489C-8950-3EF40BEA76C9}" srcOrd="6" destOrd="0" presId="urn:microsoft.com/office/officeart/2005/8/layout/list1"/>
    <dgm:cxn modelId="{D56DD529-416A-4190-BE9A-C85EE145B848}" type="presParOf" srcId="{7FBBA6F9-CBF9-4566-A161-47FFBEEE1A22}" destId="{2410F5CF-B1FC-4607-9D63-20AAEE85A13C}" srcOrd="7" destOrd="0" presId="urn:microsoft.com/office/officeart/2005/8/layout/list1"/>
    <dgm:cxn modelId="{68512FFD-C9C3-4D2D-9B7D-E6F029E89DA9}" type="presParOf" srcId="{7FBBA6F9-CBF9-4566-A161-47FFBEEE1A22}" destId="{DDEE12B5-10D8-4AA2-9D76-1B4C7DD8F5B0}" srcOrd="8" destOrd="0" presId="urn:microsoft.com/office/officeart/2005/8/layout/list1"/>
    <dgm:cxn modelId="{8B092EEC-AB68-4D97-A4A4-B8539DA98616}" type="presParOf" srcId="{DDEE12B5-10D8-4AA2-9D76-1B4C7DD8F5B0}" destId="{B2385FC7-008C-450D-9B9B-9F3BCFA4EEA4}" srcOrd="0" destOrd="0" presId="urn:microsoft.com/office/officeart/2005/8/layout/list1"/>
    <dgm:cxn modelId="{2497253A-E10D-4CDF-A8D8-3231105FC3F2}" type="presParOf" srcId="{DDEE12B5-10D8-4AA2-9D76-1B4C7DD8F5B0}" destId="{26107A49-F3E7-4FF8-987F-B52360DE0CF9}" srcOrd="1" destOrd="0" presId="urn:microsoft.com/office/officeart/2005/8/layout/list1"/>
    <dgm:cxn modelId="{B5DAC163-0FD8-4FDF-B6FB-F31437E6BB49}" type="presParOf" srcId="{7FBBA6F9-CBF9-4566-A161-47FFBEEE1A22}" destId="{46BBB0CA-7B0F-43AA-B74B-310036E796FA}" srcOrd="9" destOrd="0" presId="urn:microsoft.com/office/officeart/2005/8/layout/list1"/>
    <dgm:cxn modelId="{7F9A63D4-226E-4DF1-B55C-45F47B9FB44F}" type="presParOf" srcId="{7FBBA6F9-CBF9-4566-A161-47FFBEEE1A22}" destId="{C68C39B0-AFAA-4F4C-8C62-75168747EDA9}" srcOrd="10" destOrd="0" presId="urn:microsoft.com/office/officeart/2005/8/layout/list1"/>
    <dgm:cxn modelId="{8F72B0BC-43B0-4B6E-9D83-984E22C51747}" type="presParOf" srcId="{7FBBA6F9-CBF9-4566-A161-47FFBEEE1A22}" destId="{B69BFDB8-1767-42DD-A1A8-3CA77B8984C0}" srcOrd="11" destOrd="0" presId="urn:microsoft.com/office/officeart/2005/8/layout/list1"/>
    <dgm:cxn modelId="{3ACBA14E-3291-4935-9DE3-0DD52BC76937}" type="presParOf" srcId="{7FBBA6F9-CBF9-4566-A161-47FFBEEE1A22}" destId="{5F920ED0-BB32-45A7-BBEF-8137B5963380}" srcOrd="12" destOrd="0" presId="urn:microsoft.com/office/officeart/2005/8/layout/list1"/>
    <dgm:cxn modelId="{70DFDEDC-08C3-4123-8378-1CA18CD4C2E7}" type="presParOf" srcId="{5F920ED0-BB32-45A7-BBEF-8137B5963380}" destId="{F588EF98-3A0C-4166-B17F-6F029B971328}" srcOrd="0" destOrd="0" presId="urn:microsoft.com/office/officeart/2005/8/layout/list1"/>
    <dgm:cxn modelId="{82BF7A53-1C9B-4186-9C28-0BE99ADC861A}" type="presParOf" srcId="{5F920ED0-BB32-45A7-BBEF-8137B5963380}" destId="{7E196D49-A2A9-4C9E-96AB-923CC9BC339C}" srcOrd="1" destOrd="0" presId="urn:microsoft.com/office/officeart/2005/8/layout/list1"/>
    <dgm:cxn modelId="{8ACAEA6A-35E8-4538-8A24-EB1992DA7E3A}" type="presParOf" srcId="{7FBBA6F9-CBF9-4566-A161-47FFBEEE1A22}" destId="{3D252092-00A4-4322-B456-FED31FD9F146}" srcOrd="13" destOrd="0" presId="urn:microsoft.com/office/officeart/2005/8/layout/list1"/>
    <dgm:cxn modelId="{A8031072-3C32-46E2-857E-DAD2E3C6085C}" type="presParOf" srcId="{7FBBA6F9-CBF9-4566-A161-47FFBEEE1A22}" destId="{32A26F07-CDDE-4F79-B11B-5969CD89CEDF}" srcOrd="14" destOrd="0" presId="urn:microsoft.com/office/officeart/2005/8/layout/list1"/>
    <dgm:cxn modelId="{968F5084-BEDD-4677-9769-6BDAB090B15C}" type="presParOf" srcId="{7FBBA6F9-CBF9-4566-A161-47FFBEEE1A22}" destId="{2AC8C1E6-0559-41C8-95F2-D6D1931A8E5C}" srcOrd="15" destOrd="0" presId="urn:microsoft.com/office/officeart/2005/8/layout/list1"/>
    <dgm:cxn modelId="{4BC51407-72C5-4BE5-9B1F-6294E8AEBADE}" type="presParOf" srcId="{7FBBA6F9-CBF9-4566-A161-47FFBEEE1A22}" destId="{34E8F61C-4DD7-40E2-A176-99CF20C51A9F}" srcOrd="16" destOrd="0" presId="urn:microsoft.com/office/officeart/2005/8/layout/list1"/>
    <dgm:cxn modelId="{4092C0F7-8AE3-47F5-A97F-495CDA70359B}" type="presParOf" srcId="{34E8F61C-4DD7-40E2-A176-99CF20C51A9F}" destId="{0D2C0E57-D989-4F6C-8C8E-B0EE7DE27A1C}" srcOrd="0" destOrd="0" presId="urn:microsoft.com/office/officeart/2005/8/layout/list1"/>
    <dgm:cxn modelId="{D256A8AA-172E-464E-BE52-9A60FB57A471}" type="presParOf" srcId="{34E8F61C-4DD7-40E2-A176-99CF20C51A9F}" destId="{7C1901E6-FDBA-4CC7-AB56-D83CAE005503}" srcOrd="1" destOrd="0" presId="urn:microsoft.com/office/officeart/2005/8/layout/list1"/>
    <dgm:cxn modelId="{E28CC8B5-D073-47B6-B341-1CFD5DAC9ACA}" type="presParOf" srcId="{7FBBA6F9-CBF9-4566-A161-47FFBEEE1A22}" destId="{F6898BA4-AD0E-4F09-924F-A012D55C6B15}" srcOrd="17" destOrd="0" presId="urn:microsoft.com/office/officeart/2005/8/layout/list1"/>
    <dgm:cxn modelId="{5F5CEC0D-59F1-49E5-B263-7183CBC00D32}" type="presParOf" srcId="{7FBBA6F9-CBF9-4566-A161-47FFBEEE1A22}" destId="{9210F838-80AB-491A-BF7F-79F02E5AF25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B740-0C05-4144-A1F9-A024323F8AD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322D86-849A-43F8-A924-659EE4EEEE76}">
      <dgm:prSet phldrT="[Text]"/>
      <dgm:spPr/>
      <dgm:t>
        <a:bodyPr/>
        <a:lstStyle/>
        <a:p>
          <a:r>
            <a:rPr lang="en-US" dirty="0" smtClean="0"/>
            <a:t>Scenario problem</a:t>
          </a:r>
          <a:endParaRPr lang="en-US" dirty="0"/>
        </a:p>
      </dgm:t>
    </dgm:pt>
    <dgm:pt modelId="{3BDA33E3-1DE7-457D-8FC2-93CD2A2DFB63}" type="parTrans" cxnId="{218DE165-3FF0-433B-AE40-0EE7452A8508}">
      <dgm:prSet/>
      <dgm:spPr/>
      <dgm:t>
        <a:bodyPr/>
        <a:lstStyle/>
        <a:p>
          <a:endParaRPr lang="en-US"/>
        </a:p>
      </dgm:t>
    </dgm:pt>
    <dgm:pt modelId="{DDC5A756-A533-4C94-8F13-6F2792E2EB3B}" type="sibTrans" cxnId="{218DE165-3FF0-433B-AE40-0EE7452A8508}">
      <dgm:prSet/>
      <dgm:spPr/>
      <dgm:t>
        <a:bodyPr/>
        <a:lstStyle/>
        <a:p>
          <a:endParaRPr lang="en-US"/>
        </a:p>
      </dgm:t>
    </dgm:pt>
    <dgm:pt modelId="{04FC1A18-3AEE-44E8-BCC4-2B4BC160C080}">
      <dgm:prSet phldrT="[Text]"/>
      <dgm:spPr/>
      <dgm:t>
        <a:bodyPr/>
        <a:lstStyle/>
        <a:p>
          <a:r>
            <a:rPr lang="en-US" dirty="0" smtClean="0"/>
            <a:t>Our solution</a:t>
          </a:r>
          <a:endParaRPr lang="en-US" dirty="0"/>
        </a:p>
      </dgm:t>
    </dgm:pt>
    <dgm:pt modelId="{42E0AA0A-B335-43E3-A760-771CEC460B0F}" type="parTrans" cxnId="{02B4397B-DAF4-4CBA-BFD1-9266DDF91675}">
      <dgm:prSet/>
      <dgm:spPr/>
      <dgm:t>
        <a:bodyPr/>
        <a:lstStyle/>
        <a:p>
          <a:endParaRPr lang="en-US"/>
        </a:p>
      </dgm:t>
    </dgm:pt>
    <dgm:pt modelId="{25DFE742-6352-4155-B5C6-EB3022833B15}" type="sibTrans" cxnId="{02B4397B-DAF4-4CBA-BFD1-9266DDF91675}">
      <dgm:prSet/>
      <dgm:spPr/>
      <dgm:t>
        <a:bodyPr/>
        <a:lstStyle/>
        <a:p>
          <a:endParaRPr lang="en-US"/>
        </a:p>
      </dgm:t>
    </dgm:pt>
    <dgm:pt modelId="{9709027D-CEAD-4074-8E4C-DAA78C29F27B}">
      <dgm:prSet phldrT="[Text]"/>
      <dgm:spPr/>
      <dgm:t>
        <a:bodyPr/>
        <a:lstStyle/>
        <a:p>
          <a:r>
            <a:rPr lang="en-US" dirty="0" smtClean="0"/>
            <a:t>Demonstration</a:t>
          </a:r>
          <a:endParaRPr lang="en-US" dirty="0"/>
        </a:p>
      </dgm:t>
    </dgm:pt>
    <dgm:pt modelId="{DA6FC23B-1C2A-4855-9B4A-D77F67AFF34E}" type="parTrans" cxnId="{8B6B14A6-EF09-4D49-A654-E93B16E84174}">
      <dgm:prSet/>
      <dgm:spPr/>
      <dgm:t>
        <a:bodyPr/>
        <a:lstStyle/>
        <a:p>
          <a:endParaRPr lang="en-US"/>
        </a:p>
      </dgm:t>
    </dgm:pt>
    <dgm:pt modelId="{56D0518A-2BBA-42FA-A137-5903288DD71E}" type="sibTrans" cxnId="{8B6B14A6-EF09-4D49-A654-E93B16E84174}">
      <dgm:prSet/>
      <dgm:spPr/>
      <dgm:t>
        <a:bodyPr/>
        <a:lstStyle/>
        <a:p>
          <a:endParaRPr lang="en-US"/>
        </a:p>
      </dgm:t>
    </dgm:pt>
    <dgm:pt modelId="{C688FB5B-A7AF-4BCC-8D4C-A9E4D96C3895}">
      <dgm:prSet phldrT="[Text]"/>
      <dgm:spPr/>
      <dgm:t>
        <a:bodyPr/>
        <a:lstStyle/>
        <a:p>
          <a:r>
            <a:rPr lang="en-US" dirty="0" smtClean="0"/>
            <a:t>Advantages and disadvantages of current solution</a:t>
          </a:r>
          <a:endParaRPr lang="en-US" dirty="0"/>
        </a:p>
      </dgm:t>
    </dgm:pt>
    <dgm:pt modelId="{6A09FF1C-6EEB-406F-8172-6AAF4ED49B6A}" type="parTrans" cxnId="{4D60BCAE-1233-49BD-A936-AE2902B38563}">
      <dgm:prSet/>
      <dgm:spPr/>
      <dgm:t>
        <a:bodyPr/>
        <a:lstStyle/>
        <a:p>
          <a:endParaRPr lang="en-US"/>
        </a:p>
      </dgm:t>
    </dgm:pt>
    <dgm:pt modelId="{2AA03A34-6623-4893-9177-7764C2F14300}" type="sibTrans" cxnId="{4D60BCAE-1233-49BD-A936-AE2902B38563}">
      <dgm:prSet/>
      <dgm:spPr/>
      <dgm:t>
        <a:bodyPr/>
        <a:lstStyle/>
        <a:p>
          <a:endParaRPr lang="en-US"/>
        </a:p>
      </dgm:t>
    </dgm:pt>
    <dgm:pt modelId="{08BB5156-7DFC-406D-BE87-DAA466E9EA90}">
      <dgm:prSet phldrT="[Text]"/>
      <dgm:spPr/>
      <dgm:t>
        <a:bodyPr/>
        <a:lstStyle/>
        <a:p>
          <a:r>
            <a:rPr lang="en-US" dirty="0" smtClean="0"/>
            <a:t>Questions and answers</a:t>
          </a:r>
          <a:endParaRPr lang="en-US" dirty="0"/>
        </a:p>
      </dgm:t>
    </dgm:pt>
    <dgm:pt modelId="{C97567AF-5550-40AE-8109-AA400E8992F4}" type="parTrans" cxnId="{F3E18DF1-B4A9-4E6C-BE23-83BC46951CF4}">
      <dgm:prSet/>
      <dgm:spPr/>
      <dgm:t>
        <a:bodyPr/>
        <a:lstStyle/>
        <a:p>
          <a:endParaRPr lang="en-US"/>
        </a:p>
      </dgm:t>
    </dgm:pt>
    <dgm:pt modelId="{55D8473F-8B86-4010-9BCD-2FC8ED8484E1}" type="sibTrans" cxnId="{F3E18DF1-B4A9-4E6C-BE23-83BC46951CF4}">
      <dgm:prSet/>
      <dgm:spPr/>
      <dgm:t>
        <a:bodyPr/>
        <a:lstStyle/>
        <a:p>
          <a:endParaRPr lang="en-US"/>
        </a:p>
      </dgm:t>
    </dgm:pt>
    <dgm:pt modelId="{27D16682-F23F-437E-9A78-D9DC7CC56EE2}" type="pres">
      <dgm:prSet presAssocID="{0726B740-0C05-4144-A1F9-A024323F8AD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61EB04F-DF25-4365-86FB-8BA1E55379A0}" type="pres">
      <dgm:prSet presAssocID="{0726B740-0C05-4144-A1F9-A024323F8AD9}" presName="Name1" presStyleCnt="0"/>
      <dgm:spPr/>
    </dgm:pt>
    <dgm:pt modelId="{092D2A00-8050-4D7E-BF89-B67BB1E34744}" type="pres">
      <dgm:prSet presAssocID="{0726B740-0C05-4144-A1F9-A024323F8AD9}" presName="cycle" presStyleCnt="0"/>
      <dgm:spPr/>
    </dgm:pt>
    <dgm:pt modelId="{025D23C1-F512-4782-8FF3-FC878BBA6912}" type="pres">
      <dgm:prSet presAssocID="{0726B740-0C05-4144-A1F9-A024323F8AD9}" presName="srcNode" presStyleLbl="node1" presStyleIdx="0" presStyleCnt="5"/>
      <dgm:spPr/>
    </dgm:pt>
    <dgm:pt modelId="{C910D5EA-8AFD-434E-8158-334518A10346}" type="pres">
      <dgm:prSet presAssocID="{0726B740-0C05-4144-A1F9-A024323F8AD9}" presName="conn" presStyleLbl="parChTrans1D2" presStyleIdx="0" presStyleCnt="1"/>
      <dgm:spPr/>
      <dgm:t>
        <a:bodyPr/>
        <a:lstStyle/>
        <a:p>
          <a:endParaRPr lang="en-US"/>
        </a:p>
      </dgm:t>
    </dgm:pt>
    <dgm:pt modelId="{A3923CCC-6B13-4791-B4DA-AA919213E84E}" type="pres">
      <dgm:prSet presAssocID="{0726B740-0C05-4144-A1F9-A024323F8AD9}" presName="extraNode" presStyleLbl="node1" presStyleIdx="0" presStyleCnt="5"/>
      <dgm:spPr/>
    </dgm:pt>
    <dgm:pt modelId="{5078ED92-3BE6-4B69-9081-C538FE19CCCD}" type="pres">
      <dgm:prSet presAssocID="{0726B740-0C05-4144-A1F9-A024323F8AD9}" presName="dstNode" presStyleLbl="node1" presStyleIdx="0" presStyleCnt="5"/>
      <dgm:spPr/>
    </dgm:pt>
    <dgm:pt modelId="{B7992BCE-B142-45A5-B992-B9BFD54A33DC}" type="pres">
      <dgm:prSet presAssocID="{C9322D86-849A-43F8-A924-659EE4EEEE7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68C8E-F0F3-4AA7-9B25-F216D16955CE}" type="pres">
      <dgm:prSet presAssocID="{C9322D86-849A-43F8-A924-659EE4EEEE76}" presName="accent_1" presStyleCnt="0"/>
      <dgm:spPr/>
    </dgm:pt>
    <dgm:pt modelId="{C9E57088-7F31-4051-BBDF-42D864EC9EBE}" type="pres">
      <dgm:prSet presAssocID="{C9322D86-849A-43F8-A924-659EE4EEEE76}" presName="accentRepeatNode" presStyleLbl="solidFgAcc1" presStyleIdx="0" presStyleCnt="5"/>
      <dgm:spPr/>
    </dgm:pt>
    <dgm:pt modelId="{DBEA5A4D-DC1C-462E-A97D-F8D8F0DBA4EA}" type="pres">
      <dgm:prSet presAssocID="{04FC1A18-3AEE-44E8-BCC4-2B4BC160C080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8C8303-3696-4D57-8805-3A30FA28B59C}" type="pres">
      <dgm:prSet presAssocID="{04FC1A18-3AEE-44E8-BCC4-2B4BC160C080}" presName="accent_2" presStyleCnt="0"/>
      <dgm:spPr/>
    </dgm:pt>
    <dgm:pt modelId="{3F9611C8-2EA6-4382-A181-A07FAC782B2A}" type="pres">
      <dgm:prSet presAssocID="{04FC1A18-3AEE-44E8-BCC4-2B4BC160C080}" presName="accentRepeatNode" presStyleLbl="solidFgAcc1" presStyleIdx="1" presStyleCnt="5"/>
      <dgm:spPr/>
    </dgm:pt>
    <dgm:pt modelId="{DEAD63F9-F31B-4458-82AD-896585277AE5}" type="pres">
      <dgm:prSet presAssocID="{9709027D-CEAD-4074-8E4C-DAA78C29F27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CA30F6-A33A-4389-8E24-65AC774C1874}" type="pres">
      <dgm:prSet presAssocID="{9709027D-CEAD-4074-8E4C-DAA78C29F27B}" presName="accent_3" presStyleCnt="0"/>
      <dgm:spPr/>
    </dgm:pt>
    <dgm:pt modelId="{010430AD-B9EC-40B7-8F4B-70207320A234}" type="pres">
      <dgm:prSet presAssocID="{9709027D-CEAD-4074-8E4C-DAA78C29F27B}" presName="accentRepeatNode" presStyleLbl="solidFgAcc1" presStyleIdx="2" presStyleCnt="5"/>
      <dgm:spPr/>
    </dgm:pt>
    <dgm:pt modelId="{0535E955-B7AE-48FC-969B-539B2C245666}" type="pres">
      <dgm:prSet presAssocID="{C688FB5B-A7AF-4BCC-8D4C-A9E4D96C3895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6B905E-4578-4778-B00A-E196608BB85E}" type="pres">
      <dgm:prSet presAssocID="{C688FB5B-A7AF-4BCC-8D4C-A9E4D96C3895}" presName="accent_4" presStyleCnt="0"/>
      <dgm:spPr/>
    </dgm:pt>
    <dgm:pt modelId="{6FD9C734-BB88-4BF5-89B2-11AEF22AF11D}" type="pres">
      <dgm:prSet presAssocID="{C688FB5B-A7AF-4BCC-8D4C-A9E4D96C3895}" presName="accentRepeatNode" presStyleLbl="solidFgAcc1" presStyleIdx="3" presStyleCnt="5"/>
      <dgm:spPr/>
    </dgm:pt>
    <dgm:pt modelId="{E9709BFB-88A2-4485-9D95-0765E9A3CD62}" type="pres">
      <dgm:prSet presAssocID="{08BB5156-7DFC-406D-BE87-DAA466E9EA9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C8F4FF-90AE-47E3-B194-8E683DDA60FD}" type="pres">
      <dgm:prSet presAssocID="{08BB5156-7DFC-406D-BE87-DAA466E9EA90}" presName="accent_5" presStyleCnt="0"/>
      <dgm:spPr/>
    </dgm:pt>
    <dgm:pt modelId="{8123A840-A704-4828-A5B4-AE7CA5C16305}" type="pres">
      <dgm:prSet presAssocID="{08BB5156-7DFC-406D-BE87-DAA466E9EA90}" presName="accentRepeatNode" presStyleLbl="solidFgAcc1" presStyleIdx="4" presStyleCnt="5"/>
      <dgm:spPr/>
    </dgm:pt>
  </dgm:ptLst>
  <dgm:cxnLst>
    <dgm:cxn modelId="{8B6B14A6-EF09-4D49-A654-E93B16E84174}" srcId="{0726B740-0C05-4144-A1F9-A024323F8AD9}" destId="{9709027D-CEAD-4074-8E4C-DAA78C29F27B}" srcOrd="2" destOrd="0" parTransId="{DA6FC23B-1C2A-4855-9B4A-D77F67AFF34E}" sibTransId="{56D0518A-2BBA-42FA-A137-5903288DD71E}"/>
    <dgm:cxn modelId="{64EFF959-5827-439D-9E23-7904CAB78ED5}" type="presOf" srcId="{DDC5A756-A533-4C94-8F13-6F2792E2EB3B}" destId="{C910D5EA-8AFD-434E-8158-334518A10346}" srcOrd="0" destOrd="0" presId="urn:microsoft.com/office/officeart/2008/layout/VerticalCurvedList"/>
    <dgm:cxn modelId="{36302DAA-2C61-4279-85EA-409BA0D8CC3B}" type="presOf" srcId="{08BB5156-7DFC-406D-BE87-DAA466E9EA90}" destId="{E9709BFB-88A2-4485-9D95-0765E9A3CD62}" srcOrd="0" destOrd="0" presId="urn:microsoft.com/office/officeart/2008/layout/VerticalCurvedList"/>
    <dgm:cxn modelId="{FF05ECE2-0747-4750-A151-01227CB417D4}" type="presOf" srcId="{0726B740-0C05-4144-A1F9-A024323F8AD9}" destId="{27D16682-F23F-437E-9A78-D9DC7CC56EE2}" srcOrd="0" destOrd="0" presId="urn:microsoft.com/office/officeart/2008/layout/VerticalCurvedList"/>
    <dgm:cxn modelId="{02B4397B-DAF4-4CBA-BFD1-9266DDF91675}" srcId="{0726B740-0C05-4144-A1F9-A024323F8AD9}" destId="{04FC1A18-3AEE-44E8-BCC4-2B4BC160C080}" srcOrd="1" destOrd="0" parTransId="{42E0AA0A-B335-43E3-A760-771CEC460B0F}" sibTransId="{25DFE742-6352-4155-B5C6-EB3022833B15}"/>
    <dgm:cxn modelId="{7F632904-77C9-4AAD-A76F-5A9ADF82F737}" type="presOf" srcId="{C9322D86-849A-43F8-A924-659EE4EEEE76}" destId="{B7992BCE-B142-45A5-B992-B9BFD54A33DC}" srcOrd="0" destOrd="0" presId="urn:microsoft.com/office/officeart/2008/layout/VerticalCurvedList"/>
    <dgm:cxn modelId="{F3E18DF1-B4A9-4E6C-BE23-83BC46951CF4}" srcId="{0726B740-0C05-4144-A1F9-A024323F8AD9}" destId="{08BB5156-7DFC-406D-BE87-DAA466E9EA90}" srcOrd="4" destOrd="0" parTransId="{C97567AF-5550-40AE-8109-AA400E8992F4}" sibTransId="{55D8473F-8B86-4010-9BCD-2FC8ED8484E1}"/>
    <dgm:cxn modelId="{E899BC97-C505-4911-8660-318EB326F4CC}" type="presOf" srcId="{9709027D-CEAD-4074-8E4C-DAA78C29F27B}" destId="{DEAD63F9-F31B-4458-82AD-896585277AE5}" srcOrd="0" destOrd="0" presId="urn:microsoft.com/office/officeart/2008/layout/VerticalCurvedList"/>
    <dgm:cxn modelId="{218DE165-3FF0-433B-AE40-0EE7452A8508}" srcId="{0726B740-0C05-4144-A1F9-A024323F8AD9}" destId="{C9322D86-849A-43F8-A924-659EE4EEEE76}" srcOrd="0" destOrd="0" parTransId="{3BDA33E3-1DE7-457D-8FC2-93CD2A2DFB63}" sibTransId="{DDC5A756-A533-4C94-8F13-6F2792E2EB3B}"/>
    <dgm:cxn modelId="{9E1F21FE-5BB0-440F-BF86-C847D08DC8DE}" type="presOf" srcId="{C688FB5B-A7AF-4BCC-8D4C-A9E4D96C3895}" destId="{0535E955-B7AE-48FC-969B-539B2C245666}" srcOrd="0" destOrd="0" presId="urn:microsoft.com/office/officeart/2008/layout/VerticalCurvedList"/>
    <dgm:cxn modelId="{4D60BCAE-1233-49BD-A936-AE2902B38563}" srcId="{0726B740-0C05-4144-A1F9-A024323F8AD9}" destId="{C688FB5B-A7AF-4BCC-8D4C-A9E4D96C3895}" srcOrd="3" destOrd="0" parTransId="{6A09FF1C-6EEB-406F-8172-6AAF4ED49B6A}" sibTransId="{2AA03A34-6623-4893-9177-7764C2F14300}"/>
    <dgm:cxn modelId="{AFD73B34-F15B-4BC5-A48D-96B48531D43A}" type="presOf" srcId="{04FC1A18-3AEE-44E8-BCC4-2B4BC160C080}" destId="{DBEA5A4D-DC1C-462E-A97D-F8D8F0DBA4EA}" srcOrd="0" destOrd="0" presId="urn:microsoft.com/office/officeart/2008/layout/VerticalCurvedList"/>
    <dgm:cxn modelId="{604DE9D9-5B16-49CB-9AB7-3BF560D6836C}" type="presParOf" srcId="{27D16682-F23F-437E-9A78-D9DC7CC56EE2}" destId="{061EB04F-DF25-4365-86FB-8BA1E55379A0}" srcOrd="0" destOrd="0" presId="urn:microsoft.com/office/officeart/2008/layout/VerticalCurvedList"/>
    <dgm:cxn modelId="{D40BC64C-65C0-490E-B4AA-54629478E120}" type="presParOf" srcId="{061EB04F-DF25-4365-86FB-8BA1E55379A0}" destId="{092D2A00-8050-4D7E-BF89-B67BB1E34744}" srcOrd="0" destOrd="0" presId="urn:microsoft.com/office/officeart/2008/layout/VerticalCurvedList"/>
    <dgm:cxn modelId="{A09B2D55-1818-47E2-85E3-0235A426B5DF}" type="presParOf" srcId="{092D2A00-8050-4D7E-BF89-B67BB1E34744}" destId="{025D23C1-F512-4782-8FF3-FC878BBA6912}" srcOrd="0" destOrd="0" presId="urn:microsoft.com/office/officeart/2008/layout/VerticalCurvedList"/>
    <dgm:cxn modelId="{76740221-EFEA-436E-93FC-2F7A753056E7}" type="presParOf" srcId="{092D2A00-8050-4D7E-BF89-B67BB1E34744}" destId="{C910D5EA-8AFD-434E-8158-334518A10346}" srcOrd="1" destOrd="0" presId="urn:microsoft.com/office/officeart/2008/layout/VerticalCurvedList"/>
    <dgm:cxn modelId="{8B52B29F-AD6A-47B8-9940-36A895ED5A01}" type="presParOf" srcId="{092D2A00-8050-4D7E-BF89-B67BB1E34744}" destId="{A3923CCC-6B13-4791-B4DA-AA919213E84E}" srcOrd="2" destOrd="0" presId="urn:microsoft.com/office/officeart/2008/layout/VerticalCurvedList"/>
    <dgm:cxn modelId="{ABA5239D-6FD1-4C42-82CB-5D5554D7CA49}" type="presParOf" srcId="{092D2A00-8050-4D7E-BF89-B67BB1E34744}" destId="{5078ED92-3BE6-4B69-9081-C538FE19CCCD}" srcOrd="3" destOrd="0" presId="urn:microsoft.com/office/officeart/2008/layout/VerticalCurvedList"/>
    <dgm:cxn modelId="{AECC4590-8357-4141-83CD-432C0E313D47}" type="presParOf" srcId="{061EB04F-DF25-4365-86FB-8BA1E55379A0}" destId="{B7992BCE-B142-45A5-B992-B9BFD54A33DC}" srcOrd="1" destOrd="0" presId="urn:microsoft.com/office/officeart/2008/layout/VerticalCurvedList"/>
    <dgm:cxn modelId="{B4FD3ED7-D609-4DB7-ABD7-A8DBB3D81D4F}" type="presParOf" srcId="{061EB04F-DF25-4365-86FB-8BA1E55379A0}" destId="{26068C8E-F0F3-4AA7-9B25-F216D16955CE}" srcOrd="2" destOrd="0" presId="urn:microsoft.com/office/officeart/2008/layout/VerticalCurvedList"/>
    <dgm:cxn modelId="{A6901E6B-E1EC-4ECD-B6E7-F96826392E68}" type="presParOf" srcId="{26068C8E-F0F3-4AA7-9B25-F216D16955CE}" destId="{C9E57088-7F31-4051-BBDF-42D864EC9EBE}" srcOrd="0" destOrd="0" presId="urn:microsoft.com/office/officeart/2008/layout/VerticalCurvedList"/>
    <dgm:cxn modelId="{698551A1-38C5-4103-AB29-2DAFB642E431}" type="presParOf" srcId="{061EB04F-DF25-4365-86FB-8BA1E55379A0}" destId="{DBEA5A4D-DC1C-462E-A97D-F8D8F0DBA4EA}" srcOrd="3" destOrd="0" presId="urn:microsoft.com/office/officeart/2008/layout/VerticalCurvedList"/>
    <dgm:cxn modelId="{7BF477D6-60DF-436D-B5B7-4A283CE16AAE}" type="presParOf" srcId="{061EB04F-DF25-4365-86FB-8BA1E55379A0}" destId="{E98C8303-3696-4D57-8805-3A30FA28B59C}" srcOrd="4" destOrd="0" presId="urn:microsoft.com/office/officeart/2008/layout/VerticalCurvedList"/>
    <dgm:cxn modelId="{F7F82AD9-041A-45FE-8A47-D271B069F1DA}" type="presParOf" srcId="{E98C8303-3696-4D57-8805-3A30FA28B59C}" destId="{3F9611C8-2EA6-4382-A181-A07FAC782B2A}" srcOrd="0" destOrd="0" presId="urn:microsoft.com/office/officeart/2008/layout/VerticalCurvedList"/>
    <dgm:cxn modelId="{EF02DE71-F75C-404C-8EC9-1B33E603162A}" type="presParOf" srcId="{061EB04F-DF25-4365-86FB-8BA1E55379A0}" destId="{DEAD63F9-F31B-4458-82AD-896585277AE5}" srcOrd="5" destOrd="0" presId="urn:microsoft.com/office/officeart/2008/layout/VerticalCurvedList"/>
    <dgm:cxn modelId="{77711D6E-82DB-41D2-BC22-B41A34F37FAA}" type="presParOf" srcId="{061EB04F-DF25-4365-86FB-8BA1E55379A0}" destId="{ADCA30F6-A33A-4389-8E24-65AC774C1874}" srcOrd="6" destOrd="0" presId="urn:microsoft.com/office/officeart/2008/layout/VerticalCurvedList"/>
    <dgm:cxn modelId="{878F1B4E-15F3-4123-9012-CE94E969D90E}" type="presParOf" srcId="{ADCA30F6-A33A-4389-8E24-65AC774C1874}" destId="{010430AD-B9EC-40B7-8F4B-70207320A234}" srcOrd="0" destOrd="0" presId="urn:microsoft.com/office/officeart/2008/layout/VerticalCurvedList"/>
    <dgm:cxn modelId="{E305E936-8A4A-45CB-8751-0398EAC715D6}" type="presParOf" srcId="{061EB04F-DF25-4365-86FB-8BA1E55379A0}" destId="{0535E955-B7AE-48FC-969B-539B2C245666}" srcOrd="7" destOrd="0" presId="urn:microsoft.com/office/officeart/2008/layout/VerticalCurvedList"/>
    <dgm:cxn modelId="{3756F966-3AE9-470E-AC8F-632086708524}" type="presParOf" srcId="{061EB04F-DF25-4365-86FB-8BA1E55379A0}" destId="{376B905E-4578-4778-B00A-E196608BB85E}" srcOrd="8" destOrd="0" presId="urn:microsoft.com/office/officeart/2008/layout/VerticalCurvedList"/>
    <dgm:cxn modelId="{E37AB2D1-88D7-45C8-ADDF-C2240B8F0C08}" type="presParOf" srcId="{376B905E-4578-4778-B00A-E196608BB85E}" destId="{6FD9C734-BB88-4BF5-89B2-11AEF22AF11D}" srcOrd="0" destOrd="0" presId="urn:microsoft.com/office/officeart/2008/layout/VerticalCurvedList"/>
    <dgm:cxn modelId="{183871D4-31A9-4AA5-B2B1-6B28EA97983B}" type="presParOf" srcId="{061EB04F-DF25-4365-86FB-8BA1E55379A0}" destId="{E9709BFB-88A2-4485-9D95-0765E9A3CD62}" srcOrd="9" destOrd="0" presId="urn:microsoft.com/office/officeart/2008/layout/VerticalCurvedList"/>
    <dgm:cxn modelId="{B96CC348-93A9-45F2-A6E8-09D2C2C743E1}" type="presParOf" srcId="{061EB04F-DF25-4365-86FB-8BA1E55379A0}" destId="{C5C8F4FF-90AE-47E3-B194-8E683DDA60FD}" srcOrd="10" destOrd="0" presId="urn:microsoft.com/office/officeart/2008/layout/VerticalCurvedList"/>
    <dgm:cxn modelId="{165B18E6-6BB5-4472-8EFF-9151768D4F9B}" type="presParOf" srcId="{C5C8F4FF-90AE-47E3-B194-8E683DDA60FD}" destId="{8123A840-A704-4828-A5B4-AE7CA5C163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54D45C-BFAC-45E5-AD2A-1CF0507E21E8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D8D5BFA-1CB1-45D7-98B0-D383872E7D2B}">
      <dgm:prSet phldrT="[Text]"/>
      <dgm:spPr/>
      <dgm:t>
        <a:bodyPr/>
        <a:lstStyle/>
        <a:p>
          <a:r>
            <a:rPr lang="en-US" dirty="0" smtClean="0"/>
            <a:t>Collect data</a:t>
          </a:r>
          <a:endParaRPr lang="en-GB" dirty="0"/>
        </a:p>
      </dgm:t>
    </dgm:pt>
    <dgm:pt modelId="{B9114965-3B0B-4BB7-9FD9-DB438DC4CB03}" type="parTrans" cxnId="{DC411FED-DBBB-49BF-A913-710372885067}">
      <dgm:prSet/>
      <dgm:spPr/>
      <dgm:t>
        <a:bodyPr/>
        <a:lstStyle/>
        <a:p>
          <a:endParaRPr lang="en-GB"/>
        </a:p>
      </dgm:t>
    </dgm:pt>
    <dgm:pt modelId="{12FBE855-85D8-40A0-8B00-0CC7B06D6929}" type="sibTrans" cxnId="{DC411FED-DBBB-49BF-A913-710372885067}">
      <dgm:prSet/>
      <dgm:spPr/>
      <dgm:t>
        <a:bodyPr/>
        <a:lstStyle/>
        <a:p>
          <a:endParaRPr lang="en-GB"/>
        </a:p>
      </dgm:t>
    </dgm:pt>
    <dgm:pt modelId="{F0420458-9C91-45A5-855D-858C35132CE3}">
      <dgm:prSet phldrT="[Text]"/>
      <dgm:spPr/>
      <dgm:t>
        <a:bodyPr/>
        <a:lstStyle/>
        <a:p>
          <a:r>
            <a:rPr lang="en-US" dirty="0" smtClean="0"/>
            <a:t>Build structure</a:t>
          </a:r>
          <a:endParaRPr lang="en-GB" dirty="0"/>
        </a:p>
      </dgm:t>
    </dgm:pt>
    <dgm:pt modelId="{A83F1D0E-9FA2-433E-A271-B6CBA2FB9AF8}" type="parTrans" cxnId="{82E9F778-89E6-4410-A26E-1B51FAB2FC65}">
      <dgm:prSet/>
      <dgm:spPr/>
      <dgm:t>
        <a:bodyPr/>
        <a:lstStyle/>
        <a:p>
          <a:endParaRPr lang="en-GB"/>
        </a:p>
      </dgm:t>
    </dgm:pt>
    <dgm:pt modelId="{5DA2A5C7-CF8E-4E64-8B00-CB66161199F2}" type="sibTrans" cxnId="{82E9F778-89E6-4410-A26E-1B51FAB2FC65}">
      <dgm:prSet/>
      <dgm:spPr/>
      <dgm:t>
        <a:bodyPr/>
        <a:lstStyle/>
        <a:p>
          <a:endParaRPr lang="en-GB"/>
        </a:p>
      </dgm:t>
    </dgm:pt>
    <dgm:pt modelId="{2BEB8688-5594-4A03-BE50-D1FF7D21CD62}">
      <dgm:prSet phldrT="[Text]"/>
      <dgm:spPr/>
      <dgm:t>
        <a:bodyPr/>
        <a:lstStyle/>
        <a:p>
          <a:r>
            <a:rPr lang="en-US" dirty="0" smtClean="0"/>
            <a:t>Public to end user</a:t>
          </a:r>
          <a:endParaRPr lang="en-GB" dirty="0"/>
        </a:p>
      </dgm:t>
    </dgm:pt>
    <dgm:pt modelId="{7EC34235-5E28-4D03-B53F-052966CF8CCE}" type="parTrans" cxnId="{DEEE4162-1078-4345-BD37-66B73D77B252}">
      <dgm:prSet/>
      <dgm:spPr/>
      <dgm:t>
        <a:bodyPr/>
        <a:lstStyle/>
        <a:p>
          <a:endParaRPr lang="en-GB"/>
        </a:p>
      </dgm:t>
    </dgm:pt>
    <dgm:pt modelId="{4BD9ACC0-71FD-4EFE-A971-1DBE90752A04}" type="sibTrans" cxnId="{DEEE4162-1078-4345-BD37-66B73D77B252}">
      <dgm:prSet/>
      <dgm:spPr/>
      <dgm:t>
        <a:bodyPr/>
        <a:lstStyle/>
        <a:p>
          <a:endParaRPr lang="en-GB"/>
        </a:p>
      </dgm:t>
    </dgm:pt>
    <dgm:pt modelId="{D5CC9D54-DCD1-4132-90EF-7BCC563A5F7D}" type="pres">
      <dgm:prSet presAssocID="{E954D45C-BFAC-45E5-AD2A-1CF0507E21E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4299FCB-FCA7-4B04-83F7-F009EE7F6E48}" type="pres">
      <dgm:prSet presAssocID="{7D8D5BFA-1CB1-45D7-98B0-D383872E7D2B}" presName="composite" presStyleCnt="0"/>
      <dgm:spPr/>
    </dgm:pt>
    <dgm:pt modelId="{13A32406-3E38-4FE5-AC82-5B375F270D7B}" type="pres">
      <dgm:prSet presAssocID="{7D8D5BFA-1CB1-45D7-98B0-D383872E7D2B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2D6711A0-775D-4EF7-ADE9-52C1DBCAC128}" type="pres">
      <dgm:prSet presAssocID="{7D8D5BFA-1CB1-45D7-98B0-D383872E7D2B}" presName="txNode" presStyleLbl="node1" presStyleIdx="0" presStyleCnt="3" custLinFactNeighborX="-17582" custLinFactNeighborY="3584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BF7A67-8420-4D4D-8BE3-5D6439E20DDB}" type="pres">
      <dgm:prSet presAssocID="{12FBE855-85D8-40A0-8B00-0CC7B06D6929}" presName="sibTrans" presStyleLbl="sibTrans2D1" presStyleIdx="0" presStyleCnt="2"/>
      <dgm:spPr/>
      <dgm:t>
        <a:bodyPr/>
        <a:lstStyle/>
        <a:p>
          <a:endParaRPr lang="en-GB"/>
        </a:p>
      </dgm:t>
    </dgm:pt>
    <dgm:pt modelId="{CF5F9BE5-234E-44DB-8A8D-FAE4BD4CF1F9}" type="pres">
      <dgm:prSet presAssocID="{12FBE855-85D8-40A0-8B00-0CC7B06D6929}" presName="connTx" presStyleLbl="sibTrans2D1" presStyleIdx="0" presStyleCnt="2"/>
      <dgm:spPr/>
      <dgm:t>
        <a:bodyPr/>
        <a:lstStyle/>
        <a:p>
          <a:endParaRPr lang="en-GB"/>
        </a:p>
      </dgm:t>
    </dgm:pt>
    <dgm:pt modelId="{56B006A5-CC1F-4428-8E48-5CD8A21473A9}" type="pres">
      <dgm:prSet presAssocID="{F0420458-9C91-45A5-855D-858C35132CE3}" presName="composite" presStyleCnt="0"/>
      <dgm:spPr/>
    </dgm:pt>
    <dgm:pt modelId="{BB91645B-F2AF-490E-83D8-AA69E8F22538}" type="pres">
      <dgm:prSet presAssocID="{F0420458-9C91-45A5-855D-858C35132CE3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65AE26C-C7C3-47F3-B3E8-7DF6636223EB}" type="pres">
      <dgm:prSet presAssocID="{F0420458-9C91-45A5-855D-858C35132CE3}" presName="txNode" presStyleLbl="node1" presStyleIdx="1" presStyleCnt="3" custLinFactNeighborX="-14877" custLinFactNeighborY="3516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02E3EC-61B5-4BD1-8CD0-CD98ACA241A7}" type="pres">
      <dgm:prSet presAssocID="{5DA2A5C7-CF8E-4E64-8B00-CB66161199F2}" presName="sibTrans" presStyleLbl="sibTrans2D1" presStyleIdx="1" presStyleCnt="2"/>
      <dgm:spPr/>
      <dgm:t>
        <a:bodyPr/>
        <a:lstStyle/>
        <a:p>
          <a:endParaRPr lang="en-GB"/>
        </a:p>
      </dgm:t>
    </dgm:pt>
    <dgm:pt modelId="{FBAC9E5F-3566-4C89-A98C-DC716EF5F2ED}" type="pres">
      <dgm:prSet presAssocID="{5DA2A5C7-CF8E-4E64-8B00-CB66161199F2}" presName="connTx" presStyleLbl="sibTrans2D1" presStyleIdx="1" presStyleCnt="2"/>
      <dgm:spPr/>
      <dgm:t>
        <a:bodyPr/>
        <a:lstStyle/>
        <a:p>
          <a:endParaRPr lang="en-GB"/>
        </a:p>
      </dgm:t>
    </dgm:pt>
    <dgm:pt modelId="{A532881D-B094-4E7A-BF6E-2772B5CEDBCF}" type="pres">
      <dgm:prSet presAssocID="{2BEB8688-5594-4A03-BE50-D1FF7D21CD62}" presName="composite" presStyleCnt="0"/>
      <dgm:spPr/>
    </dgm:pt>
    <dgm:pt modelId="{F617E2D9-F114-4D20-84E2-44F3833F28F3}" type="pres">
      <dgm:prSet presAssocID="{2BEB8688-5594-4A03-BE50-D1FF7D21CD62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10611F9-6C1A-4787-A7CF-DB4A30C258E0}" type="pres">
      <dgm:prSet presAssocID="{2BEB8688-5594-4A03-BE50-D1FF7D21CD62}" presName="txNode" presStyleLbl="node1" presStyleIdx="2" presStyleCnt="3" custLinFactNeighborX="-11496" custLinFactNeighborY="3516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9EFC945-C001-4D9B-8B52-BEDA5D04F8FF}" type="presOf" srcId="{2BEB8688-5594-4A03-BE50-D1FF7D21CD62}" destId="{710611F9-6C1A-4787-A7CF-DB4A30C258E0}" srcOrd="0" destOrd="0" presId="urn:microsoft.com/office/officeart/2005/8/layout/hProcess10"/>
    <dgm:cxn modelId="{573088B0-A55B-4916-BBD2-8E918AE97D12}" type="presOf" srcId="{E954D45C-BFAC-45E5-AD2A-1CF0507E21E8}" destId="{D5CC9D54-DCD1-4132-90EF-7BCC563A5F7D}" srcOrd="0" destOrd="0" presId="urn:microsoft.com/office/officeart/2005/8/layout/hProcess10"/>
    <dgm:cxn modelId="{DEEE4162-1078-4345-BD37-66B73D77B252}" srcId="{E954D45C-BFAC-45E5-AD2A-1CF0507E21E8}" destId="{2BEB8688-5594-4A03-BE50-D1FF7D21CD62}" srcOrd="2" destOrd="0" parTransId="{7EC34235-5E28-4D03-B53F-052966CF8CCE}" sibTransId="{4BD9ACC0-71FD-4EFE-A971-1DBE90752A04}"/>
    <dgm:cxn modelId="{90668E00-F8CE-4763-AFEC-A19FDAB2725B}" type="presOf" srcId="{F0420458-9C91-45A5-855D-858C35132CE3}" destId="{E65AE26C-C7C3-47F3-B3E8-7DF6636223EB}" srcOrd="0" destOrd="0" presId="urn:microsoft.com/office/officeart/2005/8/layout/hProcess10"/>
    <dgm:cxn modelId="{12867D23-941E-4F4C-9026-3CCEFD1BEF3C}" type="presOf" srcId="{5DA2A5C7-CF8E-4E64-8B00-CB66161199F2}" destId="{D502E3EC-61B5-4BD1-8CD0-CD98ACA241A7}" srcOrd="0" destOrd="0" presId="urn:microsoft.com/office/officeart/2005/8/layout/hProcess10"/>
    <dgm:cxn modelId="{DC411FED-DBBB-49BF-A913-710372885067}" srcId="{E954D45C-BFAC-45E5-AD2A-1CF0507E21E8}" destId="{7D8D5BFA-1CB1-45D7-98B0-D383872E7D2B}" srcOrd="0" destOrd="0" parTransId="{B9114965-3B0B-4BB7-9FD9-DB438DC4CB03}" sibTransId="{12FBE855-85D8-40A0-8B00-0CC7B06D6929}"/>
    <dgm:cxn modelId="{7C80DEF5-FACF-4239-86F9-2D5B4CA0E06F}" type="presOf" srcId="{5DA2A5C7-CF8E-4E64-8B00-CB66161199F2}" destId="{FBAC9E5F-3566-4C89-A98C-DC716EF5F2ED}" srcOrd="1" destOrd="0" presId="urn:microsoft.com/office/officeart/2005/8/layout/hProcess10"/>
    <dgm:cxn modelId="{1E9EF46D-DA0C-42E8-9ADF-EB209A88DDFD}" type="presOf" srcId="{12FBE855-85D8-40A0-8B00-0CC7B06D6929}" destId="{CF5F9BE5-234E-44DB-8A8D-FAE4BD4CF1F9}" srcOrd="1" destOrd="0" presId="urn:microsoft.com/office/officeart/2005/8/layout/hProcess10"/>
    <dgm:cxn modelId="{4EFE9A9D-3AFA-46E6-8DCC-EFDEE76EB6D2}" type="presOf" srcId="{7D8D5BFA-1CB1-45D7-98B0-D383872E7D2B}" destId="{2D6711A0-775D-4EF7-ADE9-52C1DBCAC128}" srcOrd="0" destOrd="0" presId="urn:microsoft.com/office/officeart/2005/8/layout/hProcess10"/>
    <dgm:cxn modelId="{82E9F778-89E6-4410-A26E-1B51FAB2FC65}" srcId="{E954D45C-BFAC-45E5-AD2A-1CF0507E21E8}" destId="{F0420458-9C91-45A5-855D-858C35132CE3}" srcOrd="1" destOrd="0" parTransId="{A83F1D0E-9FA2-433E-A271-B6CBA2FB9AF8}" sibTransId="{5DA2A5C7-CF8E-4E64-8B00-CB66161199F2}"/>
    <dgm:cxn modelId="{F6C111C5-D808-4A00-B7E1-E568B74D62A3}" type="presOf" srcId="{12FBE855-85D8-40A0-8B00-0CC7B06D6929}" destId="{D0BF7A67-8420-4D4D-8BE3-5D6439E20DDB}" srcOrd="0" destOrd="0" presId="urn:microsoft.com/office/officeart/2005/8/layout/hProcess10"/>
    <dgm:cxn modelId="{7CB71D5A-310C-4787-9E99-2482B677F60F}" type="presParOf" srcId="{D5CC9D54-DCD1-4132-90EF-7BCC563A5F7D}" destId="{54299FCB-FCA7-4B04-83F7-F009EE7F6E48}" srcOrd="0" destOrd="0" presId="urn:microsoft.com/office/officeart/2005/8/layout/hProcess10"/>
    <dgm:cxn modelId="{54BE8CF6-9FB9-4FF3-9E05-1746BC4D8B6D}" type="presParOf" srcId="{54299FCB-FCA7-4B04-83F7-F009EE7F6E48}" destId="{13A32406-3E38-4FE5-AC82-5B375F270D7B}" srcOrd="0" destOrd="0" presId="urn:microsoft.com/office/officeart/2005/8/layout/hProcess10"/>
    <dgm:cxn modelId="{B213F08D-00D9-4D66-88A9-21FFB1B5A462}" type="presParOf" srcId="{54299FCB-FCA7-4B04-83F7-F009EE7F6E48}" destId="{2D6711A0-775D-4EF7-ADE9-52C1DBCAC128}" srcOrd="1" destOrd="0" presId="urn:microsoft.com/office/officeart/2005/8/layout/hProcess10"/>
    <dgm:cxn modelId="{DE635FD2-B32F-49A1-BABE-0A4298D51C42}" type="presParOf" srcId="{D5CC9D54-DCD1-4132-90EF-7BCC563A5F7D}" destId="{D0BF7A67-8420-4D4D-8BE3-5D6439E20DDB}" srcOrd="1" destOrd="0" presId="urn:microsoft.com/office/officeart/2005/8/layout/hProcess10"/>
    <dgm:cxn modelId="{7B1768F7-EE75-4313-9CD5-E7770385BD11}" type="presParOf" srcId="{D0BF7A67-8420-4D4D-8BE3-5D6439E20DDB}" destId="{CF5F9BE5-234E-44DB-8A8D-FAE4BD4CF1F9}" srcOrd="0" destOrd="0" presId="urn:microsoft.com/office/officeart/2005/8/layout/hProcess10"/>
    <dgm:cxn modelId="{3E71802A-48B6-43D0-A1F3-5110485565A1}" type="presParOf" srcId="{D5CC9D54-DCD1-4132-90EF-7BCC563A5F7D}" destId="{56B006A5-CC1F-4428-8E48-5CD8A21473A9}" srcOrd="2" destOrd="0" presId="urn:microsoft.com/office/officeart/2005/8/layout/hProcess10"/>
    <dgm:cxn modelId="{0DA69BCB-91BB-49EE-8893-621D471C14B3}" type="presParOf" srcId="{56B006A5-CC1F-4428-8E48-5CD8A21473A9}" destId="{BB91645B-F2AF-490E-83D8-AA69E8F22538}" srcOrd="0" destOrd="0" presId="urn:microsoft.com/office/officeart/2005/8/layout/hProcess10"/>
    <dgm:cxn modelId="{B8AD9662-1155-4244-AAC9-95A324E1701C}" type="presParOf" srcId="{56B006A5-CC1F-4428-8E48-5CD8A21473A9}" destId="{E65AE26C-C7C3-47F3-B3E8-7DF6636223EB}" srcOrd="1" destOrd="0" presId="urn:microsoft.com/office/officeart/2005/8/layout/hProcess10"/>
    <dgm:cxn modelId="{C91CB7FA-5F1E-4046-B854-4AEA488D8602}" type="presParOf" srcId="{D5CC9D54-DCD1-4132-90EF-7BCC563A5F7D}" destId="{D502E3EC-61B5-4BD1-8CD0-CD98ACA241A7}" srcOrd="3" destOrd="0" presId="urn:microsoft.com/office/officeart/2005/8/layout/hProcess10"/>
    <dgm:cxn modelId="{36BD3640-6D96-49B5-B889-B39670841D9F}" type="presParOf" srcId="{D502E3EC-61B5-4BD1-8CD0-CD98ACA241A7}" destId="{FBAC9E5F-3566-4C89-A98C-DC716EF5F2ED}" srcOrd="0" destOrd="0" presId="urn:microsoft.com/office/officeart/2005/8/layout/hProcess10"/>
    <dgm:cxn modelId="{E8EB0BDD-EC86-42CD-A8AD-123306ACACD8}" type="presParOf" srcId="{D5CC9D54-DCD1-4132-90EF-7BCC563A5F7D}" destId="{A532881D-B094-4E7A-BF6E-2772B5CEDBCF}" srcOrd="4" destOrd="0" presId="urn:microsoft.com/office/officeart/2005/8/layout/hProcess10"/>
    <dgm:cxn modelId="{090A01FB-C4DF-4AF7-B027-CDFCC61B2264}" type="presParOf" srcId="{A532881D-B094-4E7A-BF6E-2772B5CEDBCF}" destId="{F617E2D9-F114-4D20-84E2-44F3833F28F3}" srcOrd="0" destOrd="0" presId="urn:microsoft.com/office/officeart/2005/8/layout/hProcess10"/>
    <dgm:cxn modelId="{8758D728-CA6E-416B-9F85-7BCAEA6BAF46}" type="presParOf" srcId="{A532881D-B094-4E7A-BF6E-2772B5CEDBCF}" destId="{710611F9-6C1A-4787-A7CF-DB4A30C258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4D11BF-2D98-4173-BACD-F1000D645904}" type="doc">
      <dgm:prSet loTypeId="urn:microsoft.com/office/officeart/2005/8/layout/pList1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4AD746E-8E68-4392-9A62-A2FC85A9D0C5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GB" dirty="0"/>
        </a:p>
      </dgm:t>
    </dgm:pt>
    <dgm:pt modelId="{3D401397-142B-44CA-A59F-E3F0D189A84B}" type="parTrans" cxnId="{37B5463D-FF7A-46CC-95C1-C10C0C81A0E1}">
      <dgm:prSet/>
      <dgm:spPr/>
      <dgm:t>
        <a:bodyPr/>
        <a:lstStyle/>
        <a:p>
          <a:endParaRPr lang="en-GB"/>
        </a:p>
      </dgm:t>
    </dgm:pt>
    <dgm:pt modelId="{6D5C9105-0581-4715-9FD1-70D5A8D11C9C}" type="sibTrans" cxnId="{37B5463D-FF7A-46CC-95C1-C10C0C81A0E1}">
      <dgm:prSet/>
      <dgm:spPr/>
      <dgm:t>
        <a:bodyPr/>
        <a:lstStyle/>
        <a:p>
          <a:endParaRPr lang="en-GB"/>
        </a:p>
      </dgm:t>
    </dgm:pt>
    <dgm:pt modelId="{B16AD185-1391-4E39-9BAF-A732DB967608}">
      <dgm:prSet phldrT="[Text]"/>
      <dgm:spPr/>
      <dgm:t>
        <a:bodyPr/>
        <a:lstStyle/>
        <a:p>
          <a:r>
            <a:rPr lang="en-US" dirty="0" smtClean="0"/>
            <a:t>Propose price</a:t>
          </a:r>
          <a:endParaRPr lang="en-GB" dirty="0"/>
        </a:p>
      </dgm:t>
    </dgm:pt>
    <dgm:pt modelId="{D535AE7F-4A1D-4F50-AA42-BCA16F25D400}" type="parTrans" cxnId="{071CD12D-3139-42AC-B5F3-1BC8C6AE8D91}">
      <dgm:prSet/>
      <dgm:spPr/>
      <dgm:t>
        <a:bodyPr/>
        <a:lstStyle/>
        <a:p>
          <a:endParaRPr lang="en-GB"/>
        </a:p>
      </dgm:t>
    </dgm:pt>
    <dgm:pt modelId="{B7CBB414-2922-46D6-B611-97803FA2EA87}" type="sibTrans" cxnId="{071CD12D-3139-42AC-B5F3-1BC8C6AE8D91}">
      <dgm:prSet/>
      <dgm:spPr/>
      <dgm:t>
        <a:bodyPr/>
        <a:lstStyle/>
        <a:p>
          <a:endParaRPr lang="en-GB"/>
        </a:p>
      </dgm:t>
    </dgm:pt>
    <dgm:pt modelId="{C8464284-228C-4A68-B873-0718032E1E61}">
      <dgm:prSet phldrT="[Text]"/>
      <dgm:spPr/>
      <dgm:t>
        <a:bodyPr/>
        <a:lstStyle/>
        <a:p>
          <a:r>
            <a:rPr lang="en-US" dirty="0" smtClean="0"/>
            <a:t>Manage cart</a:t>
          </a:r>
          <a:endParaRPr lang="en-GB" dirty="0"/>
        </a:p>
      </dgm:t>
    </dgm:pt>
    <dgm:pt modelId="{AEAC7AAB-36D0-4D36-A21B-0E3C889E47D9}" type="parTrans" cxnId="{F2E58148-8F68-4995-B72E-F508C2F6AFEE}">
      <dgm:prSet/>
      <dgm:spPr/>
      <dgm:t>
        <a:bodyPr/>
        <a:lstStyle/>
        <a:p>
          <a:endParaRPr lang="en-GB"/>
        </a:p>
      </dgm:t>
    </dgm:pt>
    <dgm:pt modelId="{74753ABF-0F1C-41F7-A0EA-534D9E890088}" type="sibTrans" cxnId="{F2E58148-8F68-4995-B72E-F508C2F6AFEE}">
      <dgm:prSet/>
      <dgm:spPr/>
      <dgm:t>
        <a:bodyPr/>
        <a:lstStyle/>
        <a:p>
          <a:endParaRPr lang="en-GB"/>
        </a:p>
      </dgm:t>
    </dgm:pt>
    <dgm:pt modelId="{EB8E2426-CD8C-4827-8D73-43780F26B096}">
      <dgm:prSet phldrT="[Text]"/>
      <dgm:spPr/>
      <dgm:t>
        <a:bodyPr/>
        <a:lstStyle/>
        <a:p>
          <a:r>
            <a:rPr lang="en-US" dirty="0" smtClean="0"/>
            <a:t>Suggestion</a:t>
          </a:r>
          <a:endParaRPr lang="en-GB" dirty="0"/>
        </a:p>
      </dgm:t>
    </dgm:pt>
    <dgm:pt modelId="{3BA39F35-25FE-4772-8E4B-7C8C6FC50D1B}" type="parTrans" cxnId="{4A0DA291-346E-4BBA-9E92-D7DACA693400}">
      <dgm:prSet/>
      <dgm:spPr/>
      <dgm:t>
        <a:bodyPr/>
        <a:lstStyle/>
        <a:p>
          <a:endParaRPr lang="en-GB"/>
        </a:p>
      </dgm:t>
    </dgm:pt>
    <dgm:pt modelId="{066302B2-E89D-448F-B700-E2FFB34D15C9}" type="sibTrans" cxnId="{4A0DA291-346E-4BBA-9E92-D7DACA693400}">
      <dgm:prSet/>
      <dgm:spPr/>
      <dgm:t>
        <a:bodyPr/>
        <a:lstStyle/>
        <a:p>
          <a:endParaRPr lang="en-GB"/>
        </a:p>
      </dgm:t>
    </dgm:pt>
    <dgm:pt modelId="{0332B7DE-AD17-4C1F-8900-FB918E76237C}">
      <dgm:prSet phldrT="[Text]"/>
      <dgm:spPr/>
      <dgm:t>
        <a:bodyPr/>
        <a:lstStyle/>
        <a:p>
          <a:r>
            <a:rPr lang="en-US" dirty="0" smtClean="0"/>
            <a:t>Import Excel</a:t>
          </a:r>
          <a:endParaRPr lang="en-GB" dirty="0"/>
        </a:p>
      </dgm:t>
    </dgm:pt>
    <dgm:pt modelId="{EF332AF7-8197-4800-BF05-75E1990B01F8}" type="parTrans" cxnId="{CE913807-4BBA-485A-B7C2-EB1E69388204}">
      <dgm:prSet/>
      <dgm:spPr/>
      <dgm:t>
        <a:bodyPr/>
        <a:lstStyle/>
        <a:p>
          <a:endParaRPr lang="en-GB"/>
        </a:p>
      </dgm:t>
    </dgm:pt>
    <dgm:pt modelId="{12F4197F-58D0-4E5A-BE66-7777118A1034}" type="sibTrans" cxnId="{CE913807-4BBA-485A-B7C2-EB1E69388204}">
      <dgm:prSet/>
      <dgm:spPr/>
      <dgm:t>
        <a:bodyPr/>
        <a:lstStyle/>
        <a:p>
          <a:endParaRPr lang="en-GB"/>
        </a:p>
      </dgm:t>
    </dgm:pt>
    <dgm:pt modelId="{64806512-A352-4211-9C17-EDDF656FF7A5}">
      <dgm:prSet phldrT="[Text]"/>
      <dgm:spPr/>
      <dgm:t>
        <a:bodyPr/>
        <a:lstStyle/>
        <a:p>
          <a:r>
            <a:rPr lang="en-US" dirty="0" smtClean="0"/>
            <a:t>Get data from web</a:t>
          </a:r>
          <a:endParaRPr lang="en-GB" dirty="0"/>
        </a:p>
      </dgm:t>
    </dgm:pt>
    <dgm:pt modelId="{01803FF9-4ECB-4116-AAAC-03CF9A47335F}" type="parTrans" cxnId="{63142466-3B28-47B0-9550-58E3E99F06C8}">
      <dgm:prSet/>
      <dgm:spPr/>
      <dgm:t>
        <a:bodyPr/>
        <a:lstStyle/>
        <a:p>
          <a:endParaRPr lang="en-GB"/>
        </a:p>
      </dgm:t>
    </dgm:pt>
    <dgm:pt modelId="{A0A1B041-A31A-4702-95A8-C00F0C40F985}" type="sibTrans" cxnId="{63142466-3B28-47B0-9550-58E3E99F06C8}">
      <dgm:prSet/>
      <dgm:spPr/>
      <dgm:t>
        <a:bodyPr/>
        <a:lstStyle/>
        <a:p>
          <a:endParaRPr lang="en-GB"/>
        </a:p>
      </dgm:t>
    </dgm:pt>
    <dgm:pt modelId="{718C467A-847A-4B70-BBBD-A1F0C172C58F}">
      <dgm:prSet phldrT="[Text]"/>
      <dgm:spPr/>
      <dgm:t>
        <a:bodyPr/>
        <a:lstStyle/>
        <a:p>
          <a:r>
            <a:rPr lang="en-US" dirty="0" smtClean="0"/>
            <a:t>Mobile device</a:t>
          </a:r>
          <a:endParaRPr lang="en-GB" dirty="0"/>
        </a:p>
      </dgm:t>
    </dgm:pt>
    <dgm:pt modelId="{F9006E65-1DF8-485B-BE60-10465CF9C0C6}" type="parTrans" cxnId="{E223BD1D-FA1D-45EB-B029-78AFFC0C3491}">
      <dgm:prSet/>
      <dgm:spPr/>
      <dgm:t>
        <a:bodyPr/>
        <a:lstStyle/>
        <a:p>
          <a:endParaRPr lang="en-GB"/>
        </a:p>
      </dgm:t>
    </dgm:pt>
    <dgm:pt modelId="{29D0DBE8-8877-4EE0-8982-49B95F362E57}" type="sibTrans" cxnId="{E223BD1D-FA1D-45EB-B029-78AFFC0C3491}">
      <dgm:prSet/>
      <dgm:spPr/>
      <dgm:t>
        <a:bodyPr/>
        <a:lstStyle/>
        <a:p>
          <a:endParaRPr lang="en-GB"/>
        </a:p>
      </dgm:t>
    </dgm:pt>
    <dgm:pt modelId="{E9CC8302-00BD-4FDD-BBB3-EFB1ABC4C93C}" type="pres">
      <dgm:prSet presAssocID="{494D11BF-2D98-4173-BACD-F1000D645904}" presName="Name0" presStyleCnt="0">
        <dgm:presLayoutVars>
          <dgm:dir/>
          <dgm:resizeHandles val="exact"/>
        </dgm:presLayoutVars>
      </dgm:prSet>
      <dgm:spPr/>
    </dgm:pt>
    <dgm:pt modelId="{8BB36275-E7F0-4A62-8059-5368D93228A2}" type="pres">
      <dgm:prSet presAssocID="{04AD746E-8E68-4392-9A62-A2FC85A9D0C5}" presName="compNode" presStyleCnt="0"/>
      <dgm:spPr/>
    </dgm:pt>
    <dgm:pt modelId="{38D94112-4B62-4450-BAB0-6C010E898920}" type="pres">
      <dgm:prSet presAssocID="{04AD746E-8E68-4392-9A62-A2FC85A9D0C5}" presName="pictRect" presStyleLbl="node1" presStyleIdx="0" presStyleCnt="7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50032E18-2E0A-4D65-A348-2C9C3E9B8328}" type="pres">
      <dgm:prSet presAssocID="{04AD746E-8E68-4392-9A62-A2FC85A9D0C5}" presName="textRect" presStyleLbl="revTx" presStyleIdx="0" presStyleCnt="7">
        <dgm:presLayoutVars>
          <dgm:bulletEnabled val="1"/>
        </dgm:presLayoutVars>
      </dgm:prSet>
      <dgm:spPr/>
    </dgm:pt>
    <dgm:pt modelId="{FC755826-ECAD-4F40-B435-FEBA5291562C}" type="pres">
      <dgm:prSet presAssocID="{6D5C9105-0581-4715-9FD1-70D5A8D11C9C}" presName="sibTrans" presStyleLbl="sibTrans2D1" presStyleIdx="0" presStyleCnt="0"/>
      <dgm:spPr/>
    </dgm:pt>
    <dgm:pt modelId="{742F499D-E874-47BF-B42F-0CE2A0FAE01D}" type="pres">
      <dgm:prSet presAssocID="{B16AD185-1391-4E39-9BAF-A732DB967608}" presName="compNode" presStyleCnt="0"/>
      <dgm:spPr/>
    </dgm:pt>
    <dgm:pt modelId="{DB4DFF25-2111-49EB-BC56-4ACC6D2E3C4A}" type="pres">
      <dgm:prSet presAssocID="{B16AD185-1391-4E39-9BAF-A732DB967608}" presName="pictRect" presStyleLbl="node1" presStyleIdx="1" presStyleCnt="7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E88444CE-513E-46DB-98BB-1DE2BC38E1BB}" type="pres">
      <dgm:prSet presAssocID="{B16AD185-1391-4E39-9BAF-A732DB967608}" presName="textRect" presStyleLbl="revTx" presStyleIdx="1" presStyleCnt="7">
        <dgm:presLayoutVars>
          <dgm:bulletEnabled val="1"/>
        </dgm:presLayoutVars>
      </dgm:prSet>
      <dgm:spPr/>
    </dgm:pt>
    <dgm:pt modelId="{B757D4AA-FA2C-4215-8650-9A3D2455F1DC}" type="pres">
      <dgm:prSet presAssocID="{B7CBB414-2922-46D6-B611-97803FA2EA87}" presName="sibTrans" presStyleLbl="sibTrans2D1" presStyleIdx="0" presStyleCnt="0"/>
      <dgm:spPr/>
    </dgm:pt>
    <dgm:pt modelId="{5F1E0AA5-3E18-4D8E-9B0A-B3CCC142EC1C}" type="pres">
      <dgm:prSet presAssocID="{C8464284-228C-4A68-B873-0718032E1E61}" presName="compNode" presStyleCnt="0"/>
      <dgm:spPr/>
    </dgm:pt>
    <dgm:pt modelId="{36FAAB07-1BD4-42B4-8036-62B0F623ED4C}" type="pres">
      <dgm:prSet presAssocID="{C8464284-228C-4A68-B873-0718032E1E61}" presName="pictRect" presStyleLbl="node1" presStyleIdx="2" presStyleCnt="7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AB026361-32AF-4200-8E3C-B6BC87A0F3C1}" type="pres">
      <dgm:prSet presAssocID="{C8464284-228C-4A68-B873-0718032E1E61}" presName="textRect" presStyleLbl="revTx" presStyleIdx="2" presStyleCnt="7">
        <dgm:presLayoutVars>
          <dgm:bulletEnabled val="1"/>
        </dgm:presLayoutVars>
      </dgm:prSet>
      <dgm:spPr/>
    </dgm:pt>
    <dgm:pt modelId="{94E030C4-E9DF-4330-8488-9C7EEDE89341}" type="pres">
      <dgm:prSet presAssocID="{74753ABF-0F1C-41F7-A0EA-534D9E890088}" presName="sibTrans" presStyleLbl="sibTrans2D1" presStyleIdx="0" presStyleCnt="0"/>
      <dgm:spPr/>
    </dgm:pt>
    <dgm:pt modelId="{A20DB61A-BD55-4719-AB15-EA00437C7B9E}" type="pres">
      <dgm:prSet presAssocID="{EB8E2426-CD8C-4827-8D73-43780F26B096}" presName="compNode" presStyleCnt="0"/>
      <dgm:spPr/>
    </dgm:pt>
    <dgm:pt modelId="{D32F9B4B-9249-48AA-963E-5BA76F4128CB}" type="pres">
      <dgm:prSet presAssocID="{EB8E2426-CD8C-4827-8D73-43780F26B096}" presName="pictRect" presStyleLbl="node1" presStyleIdx="3" presStyleCnt="7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53025DAB-3932-4FE1-BFF4-ED1A6BFC410C}" type="pres">
      <dgm:prSet presAssocID="{EB8E2426-CD8C-4827-8D73-43780F26B096}" presName="textRect" presStyleLbl="revTx" presStyleIdx="3" presStyleCnt="7">
        <dgm:presLayoutVars>
          <dgm:bulletEnabled val="1"/>
        </dgm:presLayoutVars>
      </dgm:prSet>
      <dgm:spPr/>
    </dgm:pt>
    <dgm:pt modelId="{AAE60E92-E0BF-4B91-B81B-08D59E85473C}" type="pres">
      <dgm:prSet presAssocID="{066302B2-E89D-448F-B700-E2FFB34D15C9}" presName="sibTrans" presStyleLbl="sibTrans2D1" presStyleIdx="0" presStyleCnt="0"/>
      <dgm:spPr/>
    </dgm:pt>
    <dgm:pt modelId="{9E92DAB2-612C-446B-B2AF-22AEB9B1AF59}" type="pres">
      <dgm:prSet presAssocID="{0332B7DE-AD17-4C1F-8900-FB918E76237C}" presName="compNode" presStyleCnt="0"/>
      <dgm:spPr/>
    </dgm:pt>
    <dgm:pt modelId="{42108F33-182C-4014-975C-104417C9CEFC}" type="pres">
      <dgm:prSet presAssocID="{0332B7DE-AD17-4C1F-8900-FB918E76237C}" presName="pictRect" presStyleLbl="node1" presStyleIdx="4" presStyleCnt="7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8ABD6398-AAB5-46D3-9A57-5E4F4E5ECD95}" type="pres">
      <dgm:prSet presAssocID="{0332B7DE-AD17-4C1F-8900-FB918E76237C}" presName="textRect" presStyleLbl="revTx" presStyleIdx="4" presStyleCnt="7">
        <dgm:presLayoutVars>
          <dgm:bulletEnabled val="1"/>
        </dgm:presLayoutVars>
      </dgm:prSet>
      <dgm:spPr/>
    </dgm:pt>
    <dgm:pt modelId="{41EB32D3-93EB-4FAE-B4A4-4D1F97FDDD3C}" type="pres">
      <dgm:prSet presAssocID="{12F4197F-58D0-4E5A-BE66-7777118A1034}" presName="sibTrans" presStyleLbl="sibTrans2D1" presStyleIdx="0" presStyleCnt="0"/>
      <dgm:spPr/>
    </dgm:pt>
    <dgm:pt modelId="{5B9D3B1C-667F-4852-B43C-13576FDA0E27}" type="pres">
      <dgm:prSet presAssocID="{64806512-A352-4211-9C17-EDDF656FF7A5}" presName="compNode" presStyleCnt="0"/>
      <dgm:spPr/>
    </dgm:pt>
    <dgm:pt modelId="{ACFFC79F-FF22-4C66-8CFB-521103AF6147}" type="pres">
      <dgm:prSet presAssocID="{64806512-A352-4211-9C17-EDDF656FF7A5}" presName="pictRect" presStyleLbl="node1" presStyleIdx="5" presStyleCnt="7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8870" r="8870"/>
          </a:stretch>
        </a:blipFill>
      </dgm:spPr>
    </dgm:pt>
    <dgm:pt modelId="{204C423E-AF9B-4804-A15C-59E7B5F55A52}" type="pres">
      <dgm:prSet presAssocID="{64806512-A352-4211-9C17-EDDF656FF7A5}" presName="textRect" presStyleLbl="revTx" presStyleIdx="5" presStyleCnt="7">
        <dgm:presLayoutVars>
          <dgm:bulletEnabled val="1"/>
        </dgm:presLayoutVars>
      </dgm:prSet>
      <dgm:spPr/>
    </dgm:pt>
    <dgm:pt modelId="{BE11028A-865E-4681-AC0B-7E4B8FB4A1B8}" type="pres">
      <dgm:prSet presAssocID="{A0A1B041-A31A-4702-95A8-C00F0C40F985}" presName="sibTrans" presStyleLbl="sibTrans2D1" presStyleIdx="0" presStyleCnt="0"/>
      <dgm:spPr/>
    </dgm:pt>
    <dgm:pt modelId="{70F74CA5-9F6A-4B7A-9221-F4AD7AAC9A13}" type="pres">
      <dgm:prSet presAssocID="{718C467A-847A-4B70-BBBD-A1F0C172C58F}" presName="compNode" presStyleCnt="0"/>
      <dgm:spPr/>
    </dgm:pt>
    <dgm:pt modelId="{B77A94D5-558B-4298-8C2F-665637DEF3C5}" type="pres">
      <dgm:prSet presAssocID="{718C467A-847A-4B70-BBBD-A1F0C172C58F}" presName="pictRect" presStyleLbl="node1" presStyleIdx="6" presStyleCnt="7"/>
      <dgm:spPr>
        <a:blipFill dpi="0"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2447" r="32447"/>
          </a:stretch>
        </a:blipFill>
      </dgm:spPr>
    </dgm:pt>
    <dgm:pt modelId="{0DA19ACC-408E-4451-802F-CB6DD2B511B0}" type="pres">
      <dgm:prSet presAssocID="{718C467A-847A-4B70-BBBD-A1F0C172C58F}" presName="textRect" presStyleLbl="revTx" presStyleIdx="6" presStyleCnt="7">
        <dgm:presLayoutVars>
          <dgm:bulletEnabled val="1"/>
        </dgm:presLayoutVars>
      </dgm:prSet>
      <dgm:spPr/>
    </dgm:pt>
  </dgm:ptLst>
  <dgm:cxnLst>
    <dgm:cxn modelId="{0BDC4A93-B191-46EC-A0EC-F47F5A48FA21}" type="presOf" srcId="{64806512-A352-4211-9C17-EDDF656FF7A5}" destId="{204C423E-AF9B-4804-A15C-59E7B5F55A52}" srcOrd="0" destOrd="0" presId="urn:microsoft.com/office/officeart/2005/8/layout/pList1"/>
    <dgm:cxn modelId="{2A656936-E8A9-44DC-ABE5-BB65A056BE9A}" type="presOf" srcId="{74753ABF-0F1C-41F7-A0EA-534D9E890088}" destId="{94E030C4-E9DF-4330-8488-9C7EEDE89341}" srcOrd="0" destOrd="0" presId="urn:microsoft.com/office/officeart/2005/8/layout/pList1"/>
    <dgm:cxn modelId="{4A0DA291-346E-4BBA-9E92-D7DACA693400}" srcId="{494D11BF-2D98-4173-BACD-F1000D645904}" destId="{EB8E2426-CD8C-4827-8D73-43780F26B096}" srcOrd="3" destOrd="0" parTransId="{3BA39F35-25FE-4772-8E4B-7C8C6FC50D1B}" sibTransId="{066302B2-E89D-448F-B700-E2FFB34D15C9}"/>
    <dgm:cxn modelId="{E97ED836-356E-45D7-A546-6EB56C3ED980}" type="presOf" srcId="{12F4197F-58D0-4E5A-BE66-7777118A1034}" destId="{41EB32D3-93EB-4FAE-B4A4-4D1F97FDDD3C}" srcOrd="0" destOrd="0" presId="urn:microsoft.com/office/officeart/2005/8/layout/pList1"/>
    <dgm:cxn modelId="{CD780E8F-5993-4258-9D5D-5956908994A9}" type="presOf" srcId="{6D5C9105-0581-4715-9FD1-70D5A8D11C9C}" destId="{FC755826-ECAD-4F40-B435-FEBA5291562C}" srcOrd="0" destOrd="0" presId="urn:microsoft.com/office/officeart/2005/8/layout/pList1"/>
    <dgm:cxn modelId="{BA226C45-C6BE-41DA-9C44-82DBA9116E65}" type="presOf" srcId="{04AD746E-8E68-4392-9A62-A2FC85A9D0C5}" destId="{50032E18-2E0A-4D65-A348-2C9C3E9B8328}" srcOrd="0" destOrd="0" presId="urn:microsoft.com/office/officeart/2005/8/layout/pList1"/>
    <dgm:cxn modelId="{81805140-D1F7-4DF9-BE95-8DA0FF2C032A}" type="presOf" srcId="{C8464284-228C-4A68-B873-0718032E1E61}" destId="{AB026361-32AF-4200-8E3C-B6BC87A0F3C1}" srcOrd="0" destOrd="0" presId="urn:microsoft.com/office/officeart/2005/8/layout/pList1"/>
    <dgm:cxn modelId="{7EFFC151-2658-4DB7-8FF9-F47B5E736884}" type="presOf" srcId="{494D11BF-2D98-4173-BACD-F1000D645904}" destId="{E9CC8302-00BD-4FDD-BBB3-EFB1ABC4C93C}" srcOrd="0" destOrd="0" presId="urn:microsoft.com/office/officeart/2005/8/layout/pList1"/>
    <dgm:cxn modelId="{A32F6CC9-30B9-4B75-8BDA-FB6074D7F164}" type="presOf" srcId="{0332B7DE-AD17-4C1F-8900-FB918E76237C}" destId="{8ABD6398-AAB5-46D3-9A57-5E4F4E5ECD95}" srcOrd="0" destOrd="0" presId="urn:microsoft.com/office/officeart/2005/8/layout/pList1"/>
    <dgm:cxn modelId="{F2E58148-8F68-4995-B72E-F508C2F6AFEE}" srcId="{494D11BF-2D98-4173-BACD-F1000D645904}" destId="{C8464284-228C-4A68-B873-0718032E1E61}" srcOrd="2" destOrd="0" parTransId="{AEAC7AAB-36D0-4D36-A21B-0E3C889E47D9}" sibTransId="{74753ABF-0F1C-41F7-A0EA-534D9E890088}"/>
    <dgm:cxn modelId="{75050424-AE12-42D4-8C18-7285D86182DE}" type="presOf" srcId="{066302B2-E89D-448F-B700-E2FFB34D15C9}" destId="{AAE60E92-E0BF-4B91-B81B-08D59E85473C}" srcOrd="0" destOrd="0" presId="urn:microsoft.com/office/officeart/2005/8/layout/pList1"/>
    <dgm:cxn modelId="{071CD12D-3139-42AC-B5F3-1BC8C6AE8D91}" srcId="{494D11BF-2D98-4173-BACD-F1000D645904}" destId="{B16AD185-1391-4E39-9BAF-A732DB967608}" srcOrd="1" destOrd="0" parTransId="{D535AE7F-4A1D-4F50-AA42-BCA16F25D400}" sibTransId="{B7CBB414-2922-46D6-B611-97803FA2EA87}"/>
    <dgm:cxn modelId="{006EA64E-3EA3-41A8-A4BA-9353FB5642DE}" type="presOf" srcId="{A0A1B041-A31A-4702-95A8-C00F0C40F985}" destId="{BE11028A-865E-4681-AC0B-7E4B8FB4A1B8}" srcOrd="0" destOrd="0" presId="urn:microsoft.com/office/officeart/2005/8/layout/pList1"/>
    <dgm:cxn modelId="{E0CB8CEB-7D95-40FB-B914-64883D0D5F16}" type="presOf" srcId="{B7CBB414-2922-46D6-B611-97803FA2EA87}" destId="{B757D4AA-FA2C-4215-8650-9A3D2455F1DC}" srcOrd="0" destOrd="0" presId="urn:microsoft.com/office/officeart/2005/8/layout/pList1"/>
    <dgm:cxn modelId="{F74CB5C8-A46E-4202-B1FC-2D3FE3617354}" type="presOf" srcId="{718C467A-847A-4B70-BBBD-A1F0C172C58F}" destId="{0DA19ACC-408E-4451-802F-CB6DD2B511B0}" srcOrd="0" destOrd="0" presId="urn:microsoft.com/office/officeart/2005/8/layout/pList1"/>
    <dgm:cxn modelId="{CE913807-4BBA-485A-B7C2-EB1E69388204}" srcId="{494D11BF-2D98-4173-BACD-F1000D645904}" destId="{0332B7DE-AD17-4C1F-8900-FB918E76237C}" srcOrd="4" destOrd="0" parTransId="{EF332AF7-8197-4800-BF05-75E1990B01F8}" sibTransId="{12F4197F-58D0-4E5A-BE66-7777118A1034}"/>
    <dgm:cxn modelId="{E223BD1D-FA1D-45EB-B029-78AFFC0C3491}" srcId="{494D11BF-2D98-4173-BACD-F1000D645904}" destId="{718C467A-847A-4B70-BBBD-A1F0C172C58F}" srcOrd="6" destOrd="0" parTransId="{F9006E65-1DF8-485B-BE60-10465CF9C0C6}" sibTransId="{29D0DBE8-8877-4EE0-8982-49B95F362E57}"/>
    <dgm:cxn modelId="{3D819EF1-B2FF-4419-B0A4-3B9C4232AD29}" type="presOf" srcId="{EB8E2426-CD8C-4827-8D73-43780F26B096}" destId="{53025DAB-3932-4FE1-BFF4-ED1A6BFC410C}" srcOrd="0" destOrd="0" presId="urn:microsoft.com/office/officeart/2005/8/layout/pList1"/>
    <dgm:cxn modelId="{63142466-3B28-47B0-9550-58E3E99F06C8}" srcId="{494D11BF-2D98-4173-BACD-F1000D645904}" destId="{64806512-A352-4211-9C17-EDDF656FF7A5}" srcOrd="5" destOrd="0" parTransId="{01803FF9-4ECB-4116-AAAC-03CF9A47335F}" sibTransId="{A0A1B041-A31A-4702-95A8-C00F0C40F985}"/>
    <dgm:cxn modelId="{152E35CE-3A3D-4628-9CBC-60A9DD5BD441}" type="presOf" srcId="{B16AD185-1391-4E39-9BAF-A732DB967608}" destId="{E88444CE-513E-46DB-98BB-1DE2BC38E1BB}" srcOrd="0" destOrd="0" presId="urn:microsoft.com/office/officeart/2005/8/layout/pList1"/>
    <dgm:cxn modelId="{37B5463D-FF7A-46CC-95C1-C10C0C81A0E1}" srcId="{494D11BF-2D98-4173-BACD-F1000D645904}" destId="{04AD746E-8E68-4392-9A62-A2FC85A9D0C5}" srcOrd="0" destOrd="0" parTransId="{3D401397-142B-44CA-A59F-E3F0D189A84B}" sibTransId="{6D5C9105-0581-4715-9FD1-70D5A8D11C9C}"/>
    <dgm:cxn modelId="{FE8F37A5-FC89-4DF7-9A58-959CB524D55A}" type="presParOf" srcId="{E9CC8302-00BD-4FDD-BBB3-EFB1ABC4C93C}" destId="{8BB36275-E7F0-4A62-8059-5368D93228A2}" srcOrd="0" destOrd="0" presId="urn:microsoft.com/office/officeart/2005/8/layout/pList1"/>
    <dgm:cxn modelId="{8CC7CFDC-7793-453D-A7D6-2FF95879A396}" type="presParOf" srcId="{8BB36275-E7F0-4A62-8059-5368D93228A2}" destId="{38D94112-4B62-4450-BAB0-6C010E898920}" srcOrd="0" destOrd="0" presId="urn:microsoft.com/office/officeart/2005/8/layout/pList1"/>
    <dgm:cxn modelId="{B2861A31-C2D7-454C-8750-4FF372BEB8F5}" type="presParOf" srcId="{8BB36275-E7F0-4A62-8059-5368D93228A2}" destId="{50032E18-2E0A-4D65-A348-2C9C3E9B8328}" srcOrd="1" destOrd="0" presId="urn:microsoft.com/office/officeart/2005/8/layout/pList1"/>
    <dgm:cxn modelId="{74FE6E24-AC65-4578-9EA6-184B53B8F66F}" type="presParOf" srcId="{E9CC8302-00BD-4FDD-BBB3-EFB1ABC4C93C}" destId="{FC755826-ECAD-4F40-B435-FEBA5291562C}" srcOrd="1" destOrd="0" presId="urn:microsoft.com/office/officeart/2005/8/layout/pList1"/>
    <dgm:cxn modelId="{9AD9F990-3D6A-4FF8-9626-95D2485A9719}" type="presParOf" srcId="{E9CC8302-00BD-4FDD-BBB3-EFB1ABC4C93C}" destId="{742F499D-E874-47BF-B42F-0CE2A0FAE01D}" srcOrd="2" destOrd="0" presId="urn:microsoft.com/office/officeart/2005/8/layout/pList1"/>
    <dgm:cxn modelId="{2F2A4740-DAC5-461A-BBCA-49D985F7C3EC}" type="presParOf" srcId="{742F499D-E874-47BF-B42F-0CE2A0FAE01D}" destId="{DB4DFF25-2111-49EB-BC56-4ACC6D2E3C4A}" srcOrd="0" destOrd="0" presId="urn:microsoft.com/office/officeart/2005/8/layout/pList1"/>
    <dgm:cxn modelId="{3BAD074E-7E00-4F42-A8F4-091CC1844D85}" type="presParOf" srcId="{742F499D-E874-47BF-B42F-0CE2A0FAE01D}" destId="{E88444CE-513E-46DB-98BB-1DE2BC38E1BB}" srcOrd="1" destOrd="0" presId="urn:microsoft.com/office/officeart/2005/8/layout/pList1"/>
    <dgm:cxn modelId="{CDC193E7-40A0-4414-9A30-6A44D1105145}" type="presParOf" srcId="{E9CC8302-00BD-4FDD-BBB3-EFB1ABC4C93C}" destId="{B757D4AA-FA2C-4215-8650-9A3D2455F1DC}" srcOrd="3" destOrd="0" presId="urn:microsoft.com/office/officeart/2005/8/layout/pList1"/>
    <dgm:cxn modelId="{919DFDC6-DD7F-4A6B-83C9-C7B46E175A7C}" type="presParOf" srcId="{E9CC8302-00BD-4FDD-BBB3-EFB1ABC4C93C}" destId="{5F1E0AA5-3E18-4D8E-9B0A-B3CCC142EC1C}" srcOrd="4" destOrd="0" presId="urn:microsoft.com/office/officeart/2005/8/layout/pList1"/>
    <dgm:cxn modelId="{15A152C1-C7D2-45E7-8CC2-6967063CDAF2}" type="presParOf" srcId="{5F1E0AA5-3E18-4D8E-9B0A-B3CCC142EC1C}" destId="{36FAAB07-1BD4-42B4-8036-62B0F623ED4C}" srcOrd="0" destOrd="0" presId="urn:microsoft.com/office/officeart/2005/8/layout/pList1"/>
    <dgm:cxn modelId="{D3338431-A9B8-40F3-B9CE-B4DBE94E3D3E}" type="presParOf" srcId="{5F1E0AA5-3E18-4D8E-9B0A-B3CCC142EC1C}" destId="{AB026361-32AF-4200-8E3C-B6BC87A0F3C1}" srcOrd="1" destOrd="0" presId="urn:microsoft.com/office/officeart/2005/8/layout/pList1"/>
    <dgm:cxn modelId="{C707F68B-0248-46C0-B96F-29EFF2CBC287}" type="presParOf" srcId="{E9CC8302-00BD-4FDD-BBB3-EFB1ABC4C93C}" destId="{94E030C4-E9DF-4330-8488-9C7EEDE89341}" srcOrd="5" destOrd="0" presId="urn:microsoft.com/office/officeart/2005/8/layout/pList1"/>
    <dgm:cxn modelId="{25967BAA-3BA6-4B5E-B19F-0F4D672C0328}" type="presParOf" srcId="{E9CC8302-00BD-4FDD-BBB3-EFB1ABC4C93C}" destId="{A20DB61A-BD55-4719-AB15-EA00437C7B9E}" srcOrd="6" destOrd="0" presId="urn:microsoft.com/office/officeart/2005/8/layout/pList1"/>
    <dgm:cxn modelId="{89EFAC8C-9F29-429C-AD23-292B8523676B}" type="presParOf" srcId="{A20DB61A-BD55-4719-AB15-EA00437C7B9E}" destId="{D32F9B4B-9249-48AA-963E-5BA76F4128CB}" srcOrd="0" destOrd="0" presId="urn:microsoft.com/office/officeart/2005/8/layout/pList1"/>
    <dgm:cxn modelId="{88C1A776-BCAB-4C75-B6E9-70A2EF04BDF6}" type="presParOf" srcId="{A20DB61A-BD55-4719-AB15-EA00437C7B9E}" destId="{53025DAB-3932-4FE1-BFF4-ED1A6BFC410C}" srcOrd="1" destOrd="0" presId="urn:microsoft.com/office/officeart/2005/8/layout/pList1"/>
    <dgm:cxn modelId="{6BDBABA1-F29E-4CF3-889F-EB8CFE50638E}" type="presParOf" srcId="{E9CC8302-00BD-4FDD-BBB3-EFB1ABC4C93C}" destId="{AAE60E92-E0BF-4B91-B81B-08D59E85473C}" srcOrd="7" destOrd="0" presId="urn:microsoft.com/office/officeart/2005/8/layout/pList1"/>
    <dgm:cxn modelId="{C7BEBFA7-E766-4C97-AEB7-D6B78107138A}" type="presParOf" srcId="{E9CC8302-00BD-4FDD-BBB3-EFB1ABC4C93C}" destId="{9E92DAB2-612C-446B-B2AF-22AEB9B1AF59}" srcOrd="8" destOrd="0" presId="urn:microsoft.com/office/officeart/2005/8/layout/pList1"/>
    <dgm:cxn modelId="{D650EB73-7DCA-4435-A733-6FF11CDA3A2F}" type="presParOf" srcId="{9E92DAB2-612C-446B-B2AF-22AEB9B1AF59}" destId="{42108F33-182C-4014-975C-104417C9CEFC}" srcOrd="0" destOrd="0" presId="urn:microsoft.com/office/officeart/2005/8/layout/pList1"/>
    <dgm:cxn modelId="{67EFA73A-96BD-4DB7-AA88-06FC47E3EF39}" type="presParOf" srcId="{9E92DAB2-612C-446B-B2AF-22AEB9B1AF59}" destId="{8ABD6398-AAB5-46D3-9A57-5E4F4E5ECD95}" srcOrd="1" destOrd="0" presId="urn:microsoft.com/office/officeart/2005/8/layout/pList1"/>
    <dgm:cxn modelId="{F2A85B57-F663-4809-AEA5-040B285DB4FF}" type="presParOf" srcId="{E9CC8302-00BD-4FDD-BBB3-EFB1ABC4C93C}" destId="{41EB32D3-93EB-4FAE-B4A4-4D1F97FDDD3C}" srcOrd="9" destOrd="0" presId="urn:microsoft.com/office/officeart/2005/8/layout/pList1"/>
    <dgm:cxn modelId="{C23C35E4-F5AF-482F-8DF9-27B3AFB4B879}" type="presParOf" srcId="{E9CC8302-00BD-4FDD-BBB3-EFB1ABC4C93C}" destId="{5B9D3B1C-667F-4852-B43C-13576FDA0E27}" srcOrd="10" destOrd="0" presId="urn:microsoft.com/office/officeart/2005/8/layout/pList1"/>
    <dgm:cxn modelId="{4B08A32E-30FC-4011-ADED-9ECE64EEE495}" type="presParOf" srcId="{5B9D3B1C-667F-4852-B43C-13576FDA0E27}" destId="{ACFFC79F-FF22-4C66-8CFB-521103AF6147}" srcOrd="0" destOrd="0" presId="urn:microsoft.com/office/officeart/2005/8/layout/pList1"/>
    <dgm:cxn modelId="{90EC0771-839F-4CC0-8E64-549ED2204D38}" type="presParOf" srcId="{5B9D3B1C-667F-4852-B43C-13576FDA0E27}" destId="{204C423E-AF9B-4804-A15C-59E7B5F55A52}" srcOrd="1" destOrd="0" presId="urn:microsoft.com/office/officeart/2005/8/layout/pList1"/>
    <dgm:cxn modelId="{5E97DD76-E85C-417B-8EA8-18C54F19AEC2}" type="presParOf" srcId="{E9CC8302-00BD-4FDD-BBB3-EFB1ABC4C93C}" destId="{BE11028A-865E-4681-AC0B-7E4B8FB4A1B8}" srcOrd="11" destOrd="0" presId="urn:microsoft.com/office/officeart/2005/8/layout/pList1"/>
    <dgm:cxn modelId="{F3D1520F-F271-42D4-9749-1B1DA5A619EF}" type="presParOf" srcId="{E9CC8302-00BD-4FDD-BBB3-EFB1ABC4C93C}" destId="{70F74CA5-9F6A-4B7A-9221-F4AD7AAC9A13}" srcOrd="12" destOrd="0" presId="urn:microsoft.com/office/officeart/2005/8/layout/pList1"/>
    <dgm:cxn modelId="{D8F5D863-DA55-4586-9D2F-3BAC31665992}" type="presParOf" srcId="{70F74CA5-9F6A-4B7A-9221-F4AD7AAC9A13}" destId="{B77A94D5-558B-4298-8C2F-665637DEF3C5}" srcOrd="0" destOrd="0" presId="urn:microsoft.com/office/officeart/2005/8/layout/pList1"/>
    <dgm:cxn modelId="{2847C024-9193-4955-B44B-5C72421079C9}" type="presParOf" srcId="{70F74CA5-9F6A-4B7A-9221-F4AD7AAC9A13}" destId="{0DA19ACC-408E-4451-802F-CB6DD2B511B0}" srcOrd="1" destOrd="0" presId="urn:microsoft.com/office/officeart/2005/8/layout/p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559982-EF86-4446-9C9B-F105F0D65D18}" type="doc">
      <dgm:prSet loTypeId="urn:microsoft.com/office/officeart/2009/3/layout/PlusandMinus" loCatId="relationship" qsTypeId="urn:microsoft.com/office/officeart/2005/8/quickstyle/3d1" qsCatId="3D" csTypeId="urn:microsoft.com/office/officeart/2005/8/colors/colorful1" csCatId="colorful" phldr="0"/>
      <dgm:spPr/>
      <dgm:t>
        <a:bodyPr/>
        <a:lstStyle/>
        <a:p>
          <a:endParaRPr lang="en-US"/>
        </a:p>
      </dgm:t>
    </dgm:pt>
    <dgm:pt modelId="{9BDF2676-35E3-47D1-88D8-7F704A9693D0}">
      <dgm:prSet phldrT="[Text]" phldr="1"/>
      <dgm:spPr/>
      <dgm:t>
        <a:bodyPr/>
        <a:lstStyle/>
        <a:p>
          <a:endParaRPr lang="en-US" dirty="0"/>
        </a:p>
      </dgm:t>
    </dgm:pt>
    <dgm:pt modelId="{51C1FD81-A181-4DEB-8385-930F3A70943D}" type="parTrans" cxnId="{5109B2B9-8EED-4D0D-81E6-290507C2C774}">
      <dgm:prSet/>
      <dgm:spPr/>
      <dgm:t>
        <a:bodyPr/>
        <a:lstStyle/>
        <a:p>
          <a:endParaRPr lang="en-US"/>
        </a:p>
      </dgm:t>
    </dgm:pt>
    <dgm:pt modelId="{D508564B-F868-44F1-BE76-AA03C555E263}" type="sibTrans" cxnId="{5109B2B9-8EED-4D0D-81E6-290507C2C774}">
      <dgm:prSet/>
      <dgm:spPr/>
      <dgm:t>
        <a:bodyPr/>
        <a:lstStyle/>
        <a:p>
          <a:endParaRPr lang="en-US"/>
        </a:p>
      </dgm:t>
    </dgm:pt>
    <dgm:pt modelId="{C849AD85-2277-4654-8541-21E87CBD23B0}" type="pres">
      <dgm:prSet presAssocID="{A5559982-EF86-4446-9C9B-F105F0D65D1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A5A5D1-C9BD-4849-9955-724AA57140BA}" type="pres">
      <dgm:prSet presAssocID="{A5559982-EF86-4446-9C9B-F105F0D65D18}" presName="Background" presStyleLbl="bgImgPlace1" presStyleIdx="0" presStyleCnt="1" custLinFactNeighborX="1336" custLinFactNeighborY="1446"/>
      <dgm:spPr/>
    </dgm:pt>
    <dgm:pt modelId="{8B05FC8A-D04E-413B-A043-2F428997AC55}" type="pres">
      <dgm:prSet presAssocID="{A5559982-EF86-4446-9C9B-F105F0D65D1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55993-FE5C-4C98-9F4C-4567B096CD98}" type="pres">
      <dgm:prSet presAssocID="{A5559982-EF86-4446-9C9B-F105F0D65D1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BB2D8-860E-4A76-8557-1869C21A1740}" type="pres">
      <dgm:prSet presAssocID="{A5559982-EF86-4446-9C9B-F105F0D65D18}" presName="Plus" presStyleLbl="alignNode1" presStyleIdx="0" presStyleCnt="2"/>
      <dgm:spPr/>
    </dgm:pt>
    <dgm:pt modelId="{1D9745D4-6AB3-43C8-B419-2C51AFB59607}" type="pres">
      <dgm:prSet presAssocID="{A5559982-EF86-4446-9C9B-F105F0D65D18}" presName="Minus" presStyleLbl="alignNode1" presStyleIdx="1" presStyleCnt="2"/>
      <dgm:spPr/>
    </dgm:pt>
    <dgm:pt modelId="{CAC7DF6A-D519-4E69-B7A3-7DA48CA238B9}" type="pres">
      <dgm:prSet presAssocID="{A5559982-EF86-4446-9C9B-F105F0D65D18}" presName="Divider" presStyleLbl="parChTrans1D1" presStyleIdx="0" presStyleCnt="1"/>
      <dgm:spPr/>
    </dgm:pt>
  </dgm:ptLst>
  <dgm:cxnLst>
    <dgm:cxn modelId="{F44DAB2E-9D54-4BB5-8975-D18A8D6AE1DD}" type="presOf" srcId="{9BDF2676-35E3-47D1-88D8-7F704A9693D0}" destId="{8B05FC8A-D04E-413B-A043-2F428997AC55}" srcOrd="0" destOrd="0" presId="urn:microsoft.com/office/officeart/2009/3/layout/PlusandMinus"/>
    <dgm:cxn modelId="{5109B2B9-8EED-4D0D-81E6-290507C2C774}" srcId="{A5559982-EF86-4446-9C9B-F105F0D65D18}" destId="{9BDF2676-35E3-47D1-88D8-7F704A9693D0}" srcOrd="0" destOrd="0" parTransId="{51C1FD81-A181-4DEB-8385-930F3A70943D}" sibTransId="{D508564B-F868-44F1-BE76-AA03C555E263}"/>
    <dgm:cxn modelId="{6AB09D1F-2C50-4E27-8935-7105C8BD488D}" type="presOf" srcId="{A5559982-EF86-4446-9C9B-F105F0D65D18}" destId="{C849AD85-2277-4654-8541-21E87CBD23B0}" srcOrd="0" destOrd="0" presId="urn:microsoft.com/office/officeart/2009/3/layout/PlusandMinus"/>
    <dgm:cxn modelId="{BEBD92DD-5379-4E6E-9779-08167CE760E6}" type="presParOf" srcId="{C849AD85-2277-4654-8541-21E87CBD23B0}" destId="{4CA5A5D1-C9BD-4849-9955-724AA57140BA}" srcOrd="0" destOrd="0" presId="urn:microsoft.com/office/officeart/2009/3/layout/PlusandMinus"/>
    <dgm:cxn modelId="{5508E12D-C400-43EF-A5DE-D8694FC23409}" type="presParOf" srcId="{C849AD85-2277-4654-8541-21E87CBD23B0}" destId="{8B05FC8A-D04E-413B-A043-2F428997AC55}" srcOrd="1" destOrd="0" presId="urn:microsoft.com/office/officeart/2009/3/layout/PlusandMinus"/>
    <dgm:cxn modelId="{4C11B7F4-3FD8-48E6-B5CE-1331537CF8F6}" type="presParOf" srcId="{C849AD85-2277-4654-8541-21E87CBD23B0}" destId="{A6855993-FE5C-4C98-9F4C-4567B096CD98}" srcOrd="2" destOrd="0" presId="urn:microsoft.com/office/officeart/2009/3/layout/PlusandMinus"/>
    <dgm:cxn modelId="{72464623-3D96-476D-A33C-795233FB756C}" type="presParOf" srcId="{C849AD85-2277-4654-8541-21E87CBD23B0}" destId="{156BB2D8-860E-4A76-8557-1869C21A1740}" srcOrd="3" destOrd="0" presId="urn:microsoft.com/office/officeart/2009/3/layout/PlusandMinus"/>
    <dgm:cxn modelId="{EA79A474-D3FA-42AB-B31B-E861DF2462B5}" type="presParOf" srcId="{C849AD85-2277-4654-8541-21E87CBD23B0}" destId="{1D9745D4-6AB3-43C8-B419-2C51AFB59607}" srcOrd="4" destOrd="0" presId="urn:microsoft.com/office/officeart/2009/3/layout/PlusandMinus"/>
    <dgm:cxn modelId="{90C8CB47-FCCE-498A-8B81-4188A8630247}" type="presParOf" srcId="{C849AD85-2277-4654-8541-21E87CBD23B0}" destId="{CAC7DF6A-D519-4E69-B7A3-7DA48CA238B9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7E4926-EB14-4698-8E7C-9926FDAFB79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1CB2D87-EA0C-46F2-9244-AE6A967A6F84}">
      <dgm:prSet phldrT="[Text]"/>
      <dgm:spPr/>
      <dgm:t>
        <a:bodyPr/>
        <a:lstStyle/>
        <a:p>
          <a:endParaRPr lang="en-GB" dirty="0"/>
        </a:p>
      </dgm:t>
    </dgm:pt>
    <dgm:pt modelId="{A8E092BB-1A31-4F2E-93AB-0A030B4744D6}" type="parTrans" cxnId="{4A80A6DB-399D-4A47-B5C4-D9411B2FF40A}">
      <dgm:prSet/>
      <dgm:spPr/>
      <dgm:t>
        <a:bodyPr/>
        <a:lstStyle/>
        <a:p>
          <a:endParaRPr lang="en-GB"/>
        </a:p>
      </dgm:t>
    </dgm:pt>
    <dgm:pt modelId="{8C1D96A1-9A57-460B-AE67-0E9CE7576A14}" type="sibTrans" cxnId="{4A80A6DB-399D-4A47-B5C4-D9411B2FF40A}">
      <dgm:prSet/>
      <dgm:spPr/>
      <dgm:t>
        <a:bodyPr/>
        <a:lstStyle/>
        <a:p>
          <a:endParaRPr lang="en-GB"/>
        </a:p>
      </dgm:t>
    </dgm:pt>
    <dgm:pt modelId="{A15BA59D-14C6-4BA8-81C9-8CF4D9AABFDF}">
      <dgm:prSet phldrT="[Text]"/>
      <dgm:spPr/>
      <dgm:t>
        <a:bodyPr/>
        <a:lstStyle/>
        <a:p>
          <a:endParaRPr lang="en-GB" dirty="0"/>
        </a:p>
      </dgm:t>
    </dgm:pt>
    <dgm:pt modelId="{73ECAAEF-077F-4CA3-B23D-74E9AD9D3F2D}" type="sibTrans" cxnId="{C31EB48B-E7C4-4646-B09E-DA0B9E25AE43}">
      <dgm:prSet/>
      <dgm:spPr/>
      <dgm:t>
        <a:bodyPr/>
        <a:lstStyle/>
        <a:p>
          <a:endParaRPr lang="en-GB"/>
        </a:p>
      </dgm:t>
    </dgm:pt>
    <dgm:pt modelId="{88FF610E-A179-4074-950D-DA47D0977889}" type="parTrans" cxnId="{C31EB48B-E7C4-4646-B09E-DA0B9E25AE43}">
      <dgm:prSet/>
      <dgm:spPr/>
      <dgm:t>
        <a:bodyPr/>
        <a:lstStyle/>
        <a:p>
          <a:endParaRPr lang="en-GB"/>
        </a:p>
      </dgm:t>
    </dgm:pt>
    <dgm:pt modelId="{EF7FAF37-9020-467E-9B95-6313387CF690}" type="pres">
      <dgm:prSet presAssocID="{C17E4926-EB14-4698-8E7C-9926FDAFB79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64CD7A-1A4D-4596-8EB0-4C2ED79B82BE}" type="pres">
      <dgm:prSet presAssocID="{A15BA59D-14C6-4BA8-81C9-8CF4D9AABFDF}" presName="compNode" presStyleCnt="0"/>
      <dgm:spPr/>
    </dgm:pt>
    <dgm:pt modelId="{3F152DA9-3FDF-4873-A49F-8049C0B4BEF7}" type="pres">
      <dgm:prSet presAssocID="{A15BA59D-14C6-4BA8-81C9-8CF4D9AABFDF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3243D8B0-218F-4FC3-9EBC-CE3A4657CDCE}" type="pres">
      <dgm:prSet presAssocID="{A15BA59D-14C6-4BA8-81C9-8CF4D9AABFDF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41D74B-0828-4D3C-95CA-5AAC5046B673}" type="pres">
      <dgm:prSet presAssocID="{73ECAAEF-077F-4CA3-B23D-74E9AD9D3F2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6447ECA-F829-4A2A-B2DD-F51F795F03A2}" type="pres">
      <dgm:prSet presAssocID="{B1CB2D87-EA0C-46F2-9244-AE6A967A6F84}" presName="compNode" presStyleCnt="0"/>
      <dgm:spPr/>
    </dgm:pt>
    <dgm:pt modelId="{85A45D3A-EBA4-4FC5-8EF5-EBCCFCE559F3}" type="pres">
      <dgm:prSet presAssocID="{B1CB2D87-EA0C-46F2-9244-AE6A967A6F84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F76790B2-0C34-4DDC-AC4C-558B90BE42D0}" type="pres">
      <dgm:prSet presAssocID="{B1CB2D87-EA0C-46F2-9244-AE6A967A6F84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B295B92-4D9D-48F3-AC37-7107A96A211D}" type="presOf" srcId="{B1CB2D87-EA0C-46F2-9244-AE6A967A6F84}" destId="{F76790B2-0C34-4DDC-AC4C-558B90BE42D0}" srcOrd="0" destOrd="0" presId="urn:microsoft.com/office/officeart/2005/8/layout/pList1"/>
    <dgm:cxn modelId="{F33CCE40-1BEE-4916-B81B-BA364BECBB41}" type="presOf" srcId="{A15BA59D-14C6-4BA8-81C9-8CF4D9AABFDF}" destId="{3243D8B0-218F-4FC3-9EBC-CE3A4657CDCE}" srcOrd="0" destOrd="0" presId="urn:microsoft.com/office/officeart/2005/8/layout/pList1"/>
    <dgm:cxn modelId="{002FBF24-C2F4-4E54-905A-65EE68E84673}" type="presOf" srcId="{73ECAAEF-077F-4CA3-B23D-74E9AD9D3F2D}" destId="{B241D74B-0828-4D3C-95CA-5AAC5046B673}" srcOrd="0" destOrd="0" presId="urn:microsoft.com/office/officeart/2005/8/layout/pList1"/>
    <dgm:cxn modelId="{C31EB48B-E7C4-4646-B09E-DA0B9E25AE43}" srcId="{C17E4926-EB14-4698-8E7C-9926FDAFB796}" destId="{A15BA59D-14C6-4BA8-81C9-8CF4D9AABFDF}" srcOrd="0" destOrd="0" parTransId="{88FF610E-A179-4074-950D-DA47D0977889}" sibTransId="{73ECAAEF-077F-4CA3-B23D-74E9AD9D3F2D}"/>
    <dgm:cxn modelId="{4A80A6DB-399D-4A47-B5C4-D9411B2FF40A}" srcId="{C17E4926-EB14-4698-8E7C-9926FDAFB796}" destId="{B1CB2D87-EA0C-46F2-9244-AE6A967A6F84}" srcOrd="1" destOrd="0" parTransId="{A8E092BB-1A31-4F2E-93AB-0A030B4744D6}" sibTransId="{8C1D96A1-9A57-460B-AE67-0E9CE7576A14}"/>
    <dgm:cxn modelId="{5BF7F930-82BD-40C0-92BD-ECFAC4B4B1B5}" type="presOf" srcId="{C17E4926-EB14-4698-8E7C-9926FDAFB796}" destId="{EF7FAF37-9020-467E-9B95-6313387CF690}" srcOrd="0" destOrd="0" presId="urn:microsoft.com/office/officeart/2005/8/layout/pList1"/>
    <dgm:cxn modelId="{07BCE5C7-6D4E-41B5-BEE3-E9C168A562B1}" type="presParOf" srcId="{EF7FAF37-9020-467E-9B95-6313387CF690}" destId="{9164CD7A-1A4D-4596-8EB0-4C2ED79B82BE}" srcOrd="0" destOrd="0" presId="urn:microsoft.com/office/officeart/2005/8/layout/pList1"/>
    <dgm:cxn modelId="{80BA8277-F4BF-41A4-9E0F-9501FB390A73}" type="presParOf" srcId="{9164CD7A-1A4D-4596-8EB0-4C2ED79B82BE}" destId="{3F152DA9-3FDF-4873-A49F-8049C0B4BEF7}" srcOrd="0" destOrd="0" presId="urn:microsoft.com/office/officeart/2005/8/layout/pList1"/>
    <dgm:cxn modelId="{621CEEB1-0AAF-4B3D-96D0-2975B916E113}" type="presParOf" srcId="{9164CD7A-1A4D-4596-8EB0-4C2ED79B82BE}" destId="{3243D8B0-218F-4FC3-9EBC-CE3A4657CDCE}" srcOrd="1" destOrd="0" presId="urn:microsoft.com/office/officeart/2005/8/layout/pList1"/>
    <dgm:cxn modelId="{7C6A4CC7-8AF5-40D3-A3B9-1B76925CBA6B}" type="presParOf" srcId="{EF7FAF37-9020-467E-9B95-6313387CF690}" destId="{B241D74B-0828-4D3C-95CA-5AAC5046B673}" srcOrd="1" destOrd="0" presId="urn:microsoft.com/office/officeart/2005/8/layout/pList1"/>
    <dgm:cxn modelId="{45CD9026-9D1A-4C81-8516-E2BBE772191F}" type="presParOf" srcId="{EF7FAF37-9020-467E-9B95-6313387CF690}" destId="{46447ECA-F829-4A2A-B2DD-F51F795F03A2}" srcOrd="2" destOrd="0" presId="urn:microsoft.com/office/officeart/2005/8/layout/pList1"/>
    <dgm:cxn modelId="{EC5D5CFD-E682-4F41-9F92-095C71F24024}" type="presParOf" srcId="{46447ECA-F829-4A2A-B2DD-F51F795F03A2}" destId="{85A45D3A-EBA4-4FC5-8EF5-EBCCFCE559F3}" srcOrd="0" destOrd="0" presId="urn:microsoft.com/office/officeart/2005/8/layout/pList1"/>
    <dgm:cxn modelId="{EB38493E-25AB-4AD2-A2D0-1B67BA6A37EF}" type="presParOf" srcId="{46447ECA-F829-4A2A-B2DD-F51F795F03A2}" destId="{F76790B2-0C34-4DDC-AC4C-558B90BE42D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7EF2C-D1D3-407C-B712-7E8F0B03591C}">
      <dsp:nvSpPr>
        <dsp:cNvPr id="0" name=""/>
        <dsp:cNvSpPr/>
      </dsp:nvSpPr>
      <dsp:spPr>
        <a:xfrm>
          <a:off x="0" y="30973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10C14-E0AA-4A9C-A2C2-61BB5F9CD5FE}">
      <dsp:nvSpPr>
        <dsp:cNvPr id="0" name=""/>
        <dsp:cNvSpPr/>
      </dsp:nvSpPr>
      <dsp:spPr>
        <a:xfrm>
          <a:off x="429815" y="5881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3316"/>
        <a:ext cx="5968422" cy="452844"/>
      </dsp:txXfrm>
    </dsp:sp>
    <dsp:sp modelId="{B76114F4-1452-489C-8950-3EF40BEA76C9}">
      <dsp:nvSpPr>
        <dsp:cNvPr id="0" name=""/>
        <dsp:cNvSpPr/>
      </dsp:nvSpPr>
      <dsp:spPr>
        <a:xfrm>
          <a:off x="0" y="108085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7FC91-E67B-4F28-A3CB-5778A5EA7F65}">
      <dsp:nvSpPr>
        <dsp:cNvPr id="0" name=""/>
        <dsp:cNvSpPr/>
      </dsp:nvSpPr>
      <dsp:spPr>
        <a:xfrm>
          <a:off x="429815" y="82993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54436"/>
        <a:ext cx="5968422" cy="452844"/>
      </dsp:txXfrm>
    </dsp:sp>
    <dsp:sp modelId="{C68C39B0-AFAA-4F4C-8C62-75168747EDA9}">
      <dsp:nvSpPr>
        <dsp:cNvPr id="0" name=""/>
        <dsp:cNvSpPr/>
      </dsp:nvSpPr>
      <dsp:spPr>
        <a:xfrm>
          <a:off x="0" y="185197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07A49-F3E7-4FF8-987F-B52360DE0CF9}">
      <dsp:nvSpPr>
        <dsp:cNvPr id="0" name=""/>
        <dsp:cNvSpPr/>
      </dsp:nvSpPr>
      <dsp:spPr>
        <a:xfrm>
          <a:off x="429815" y="160105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1625556"/>
        <a:ext cx="5968422" cy="452844"/>
      </dsp:txXfrm>
    </dsp:sp>
    <dsp:sp modelId="{32A26F07-CDDE-4F79-B11B-5969CD89CEDF}">
      <dsp:nvSpPr>
        <dsp:cNvPr id="0" name=""/>
        <dsp:cNvSpPr/>
      </dsp:nvSpPr>
      <dsp:spPr>
        <a:xfrm>
          <a:off x="0" y="262309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6D49-A2A9-4C9E-96AB-923CC9BC339C}">
      <dsp:nvSpPr>
        <dsp:cNvPr id="0" name=""/>
        <dsp:cNvSpPr/>
      </dsp:nvSpPr>
      <dsp:spPr>
        <a:xfrm>
          <a:off x="429815" y="237217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2396676"/>
        <a:ext cx="5968422" cy="452844"/>
      </dsp:txXfrm>
    </dsp:sp>
    <dsp:sp modelId="{9210F838-80AB-491A-BF7F-79F02E5AF258}">
      <dsp:nvSpPr>
        <dsp:cNvPr id="0" name=""/>
        <dsp:cNvSpPr/>
      </dsp:nvSpPr>
      <dsp:spPr>
        <a:xfrm>
          <a:off x="0" y="339421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901E6-FDBA-4CC7-AB56-D83CAE005503}">
      <dsp:nvSpPr>
        <dsp:cNvPr id="0" name=""/>
        <dsp:cNvSpPr/>
      </dsp:nvSpPr>
      <dsp:spPr>
        <a:xfrm>
          <a:off x="429815" y="314329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3167796"/>
        <a:ext cx="596842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0D5EA-8AFD-434E-8158-334518A10346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92BCE-B142-45A5-B992-B9BFD54A33DC}">
      <dsp:nvSpPr>
        <dsp:cNvPr id="0" name=""/>
        <dsp:cNvSpPr/>
      </dsp:nvSpPr>
      <dsp:spPr>
        <a:xfrm>
          <a:off x="367668" y="242512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Scenario problem</a:t>
          </a:r>
          <a:endParaRPr lang="en-US" sz="2600" kern="1200" dirty="0"/>
        </a:p>
      </dsp:txBody>
      <dsp:txXfrm>
        <a:off x="367668" y="242512"/>
        <a:ext cx="8176340" cy="485334"/>
      </dsp:txXfrm>
    </dsp:sp>
    <dsp:sp modelId="{C9E57088-7F31-4051-BBDF-42D864EC9EBE}">
      <dsp:nvSpPr>
        <dsp:cNvPr id="0" name=""/>
        <dsp:cNvSpPr/>
      </dsp:nvSpPr>
      <dsp:spPr>
        <a:xfrm>
          <a:off x="64334" y="181845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A5A4D-DC1C-462E-A97D-F8D8F0DBA4EA}">
      <dsp:nvSpPr>
        <dsp:cNvPr id="0" name=""/>
        <dsp:cNvSpPr/>
      </dsp:nvSpPr>
      <dsp:spPr>
        <a:xfrm>
          <a:off x="715445" y="970281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Our solution</a:t>
          </a:r>
          <a:endParaRPr lang="en-US" sz="2600" kern="1200" dirty="0"/>
        </a:p>
      </dsp:txBody>
      <dsp:txXfrm>
        <a:off x="715445" y="970281"/>
        <a:ext cx="7828563" cy="485334"/>
      </dsp:txXfrm>
    </dsp:sp>
    <dsp:sp modelId="{3F9611C8-2EA6-4382-A181-A07FAC782B2A}">
      <dsp:nvSpPr>
        <dsp:cNvPr id="0" name=""/>
        <dsp:cNvSpPr/>
      </dsp:nvSpPr>
      <dsp:spPr>
        <a:xfrm>
          <a:off x="412110" y="90961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D63F9-F31B-4458-82AD-896585277AE5}">
      <dsp:nvSpPr>
        <dsp:cNvPr id="0" name=""/>
        <dsp:cNvSpPr/>
      </dsp:nvSpPr>
      <dsp:spPr>
        <a:xfrm>
          <a:off x="822184" y="1698051"/>
          <a:ext cx="7721824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Demonstration</a:t>
          </a:r>
          <a:endParaRPr lang="en-US" sz="2600" kern="1200" dirty="0"/>
        </a:p>
      </dsp:txBody>
      <dsp:txXfrm>
        <a:off x="822184" y="1698051"/>
        <a:ext cx="7721824" cy="485334"/>
      </dsp:txXfrm>
    </dsp:sp>
    <dsp:sp modelId="{010430AD-B9EC-40B7-8F4B-70207320A234}">
      <dsp:nvSpPr>
        <dsp:cNvPr id="0" name=""/>
        <dsp:cNvSpPr/>
      </dsp:nvSpPr>
      <dsp:spPr>
        <a:xfrm>
          <a:off x="518850" y="163738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5E955-B7AE-48FC-969B-539B2C245666}">
      <dsp:nvSpPr>
        <dsp:cNvPr id="0" name=""/>
        <dsp:cNvSpPr/>
      </dsp:nvSpPr>
      <dsp:spPr>
        <a:xfrm>
          <a:off x="715445" y="2425820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Advantages and disadvantages of current solution</a:t>
          </a:r>
          <a:endParaRPr lang="en-US" sz="2600" kern="1200" dirty="0"/>
        </a:p>
      </dsp:txBody>
      <dsp:txXfrm>
        <a:off x="715445" y="2425820"/>
        <a:ext cx="7828563" cy="485334"/>
      </dsp:txXfrm>
    </dsp:sp>
    <dsp:sp modelId="{6FD9C734-BB88-4BF5-89B2-11AEF22AF11D}">
      <dsp:nvSpPr>
        <dsp:cNvPr id="0" name=""/>
        <dsp:cNvSpPr/>
      </dsp:nvSpPr>
      <dsp:spPr>
        <a:xfrm>
          <a:off x="412110" y="236515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09BFB-88A2-4485-9D95-0765E9A3CD62}">
      <dsp:nvSpPr>
        <dsp:cNvPr id="0" name=""/>
        <dsp:cNvSpPr/>
      </dsp:nvSpPr>
      <dsp:spPr>
        <a:xfrm>
          <a:off x="367668" y="3153589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Questions and answers</a:t>
          </a:r>
          <a:endParaRPr lang="en-US" sz="2600" kern="1200" dirty="0"/>
        </a:p>
      </dsp:txBody>
      <dsp:txXfrm>
        <a:off x="367668" y="3153589"/>
        <a:ext cx="8176340" cy="485334"/>
      </dsp:txXfrm>
    </dsp:sp>
    <dsp:sp modelId="{8123A840-A704-4828-A5B4-AE7CA5C16305}">
      <dsp:nvSpPr>
        <dsp:cNvPr id="0" name=""/>
        <dsp:cNvSpPr/>
      </dsp:nvSpPr>
      <dsp:spPr>
        <a:xfrm>
          <a:off x="64334" y="309292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32406-3E38-4FE5-AC82-5B375F270D7B}">
      <dsp:nvSpPr>
        <dsp:cNvPr id="0" name=""/>
        <dsp:cNvSpPr/>
      </dsp:nvSpPr>
      <dsp:spPr>
        <a:xfrm>
          <a:off x="4042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711A0-775D-4EF7-ADE9-52C1DBCAC128}">
      <dsp:nvSpPr>
        <dsp:cNvPr id="0" name=""/>
        <dsp:cNvSpPr/>
      </dsp:nvSpPr>
      <dsp:spPr>
        <a:xfrm>
          <a:off x="0" y="3011010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Collect data</a:t>
          </a:r>
          <a:endParaRPr lang="en-GB" sz="2900" kern="1200" dirty="0"/>
        </a:p>
      </dsp:txBody>
      <dsp:txXfrm>
        <a:off x="55782" y="3066792"/>
        <a:ext cx="1792959" cy="1792959"/>
      </dsp:txXfrm>
    </dsp:sp>
    <dsp:sp modelId="{D0BF7A67-8420-4D4D-8BE3-5D6439E20DDB}">
      <dsp:nvSpPr>
        <dsp:cNvPr id="0" name=""/>
        <dsp:cNvSpPr/>
      </dsp:nvSpPr>
      <dsp:spPr>
        <a:xfrm>
          <a:off x="2275419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>
        <a:off x="2275419" y="2000687"/>
        <a:ext cx="256797" cy="274578"/>
      </dsp:txXfrm>
    </dsp:sp>
    <dsp:sp modelId="{BB91645B-F2AF-490E-83D8-AA69E8F22538}">
      <dsp:nvSpPr>
        <dsp:cNvPr id="0" name=""/>
        <dsp:cNvSpPr/>
      </dsp:nvSpPr>
      <dsp:spPr>
        <a:xfrm>
          <a:off x="2956718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AE26C-C7C3-47F3-B3E8-7DF6636223EB}">
      <dsp:nvSpPr>
        <dsp:cNvPr id="0" name=""/>
        <dsp:cNvSpPr/>
      </dsp:nvSpPr>
      <dsp:spPr>
        <a:xfrm>
          <a:off x="2983421" y="2998097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Build structure</a:t>
          </a:r>
          <a:endParaRPr lang="en-GB" sz="2900" kern="1200" dirty="0"/>
        </a:p>
      </dsp:txBody>
      <dsp:txXfrm>
        <a:off x="3039203" y="3053879"/>
        <a:ext cx="1792959" cy="1792959"/>
      </dsp:txXfrm>
    </dsp:sp>
    <dsp:sp modelId="{D502E3EC-61B5-4BD1-8CD0-CD98ACA241A7}">
      <dsp:nvSpPr>
        <dsp:cNvPr id="0" name=""/>
        <dsp:cNvSpPr/>
      </dsp:nvSpPr>
      <dsp:spPr>
        <a:xfrm>
          <a:off x="5228095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>
        <a:off x="5228095" y="2000687"/>
        <a:ext cx="256797" cy="274578"/>
      </dsp:txXfrm>
    </dsp:sp>
    <dsp:sp modelId="{F617E2D9-F114-4D20-84E2-44F3833F28F3}">
      <dsp:nvSpPr>
        <dsp:cNvPr id="0" name=""/>
        <dsp:cNvSpPr/>
      </dsp:nvSpPr>
      <dsp:spPr>
        <a:xfrm>
          <a:off x="5909394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611F9-6C1A-4787-A7CF-DB4A30C258E0}">
      <dsp:nvSpPr>
        <dsp:cNvPr id="0" name=""/>
        <dsp:cNvSpPr/>
      </dsp:nvSpPr>
      <dsp:spPr>
        <a:xfrm>
          <a:off x="6000489" y="2998116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Public to end user</a:t>
          </a:r>
          <a:endParaRPr lang="en-GB" sz="2900" kern="1200" dirty="0"/>
        </a:p>
      </dsp:txBody>
      <dsp:txXfrm>
        <a:off x="6056271" y="3053898"/>
        <a:ext cx="1792959" cy="17929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94112-4B62-4450-BAB0-6C010E898920}">
      <dsp:nvSpPr>
        <dsp:cNvPr id="0" name=""/>
        <dsp:cNvSpPr/>
      </dsp:nvSpPr>
      <dsp:spPr>
        <a:xfrm>
          <a:off x="380955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032E18-2E0A-4D65-A348-2C9C3E9B8328}">
      <dsp:nvSpPr>
        <dsp:cNvPr id="0" name=""/>
        <dsp:cNvSpPr/>
      </dsp:nvSpPr>
      <dsp:spPr>
        <a:xfrm>
          <a:off x="380955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Search</a:t>
          </a:r>
          <a:endParaRPr lang="en-GB" sz="2200" kern="1200" dirty="0"/>
        </a:p>
      </dsp:txBody>
      <dsp:txXfrm>
        <a:off x="380955" y="1432789"/>
        <a:ext cx="2076152" cy="770252"/>
      </dsp:txXfrm>
    </dsp:sp>
    <dsp:sp modelId="{DB4DFF25-2111-49EB-BC56-4ACC6D2E3C4A}">
      <dsp:nvSpPr>
        <dsp:cNvPr id="0" name=""/>
        <dsp:cNvSpPr/>
      </dsp:nvSpPr>
      <dsp:spPr>
        <a:xfrm>
          <a:off x="2664810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8444CE-513E-46DB-98BB-1DE2BC38E1BB}">
      <dsp:nvSpPr>
        <dsp:cNvPr id="0" name=""/>
        <dsp:cNvSpPr/>
      </dsp:nvSpPr>
      <dsp:spPr>
        <a:xfrm>
          <a:off x="2664810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Propose price</a:t>
          </a:r>
          <a:endParaRPr lang="en-GB" sz="2200" kern="1200" dirty="0"/>
        </a:p>
      </dsp:txBody>
      <dsp:txXfrm>
        <a:off x="2664810" y="1432789"/>
        <a:ext cx="2076152" cy="770252"/>
      </dsp:txXfrm>
    </dsp:sp>
    <dsp:sp modelId="{36FAAB07-1BD4-42B4-8036-62B0F623ED4C}">
      <dsp:nvSpPr>
        <dsp:cNvPr id="0" name=""/>
        <dsp:cNvSpPr/>
      </dsp:nvSpPr>
      <dsp:spPr>
        <a:xfrm>
          <a:off x="4948666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026361-32AF-4200-8E3C-B6BC87A0F3C1}">
      <dsp:nvSpPr>
        <dsp:cNvPr id="0" name=""/>
        <dsp:cNvSpPr/>
      </dsp:nvSpPr>
      <dsp:spPr>
        <a:xfrm>
          <a:off x="4948666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Manage cart</a:t>
          </a:r>
          <a:endParaRPr lang="en-GB" sz="2200" kern="1200" dirty="0"/>
        </a:p>
      </dsp:txBody>
      <dsp:txXfrm>
        <a:off x="4948666" y="1432789"/>
        <a:ext cx="2076152" cy="770252"/>
      </dsp:txXfrm>
    </dsp:sp>
    <dsp:sp modelId="{D32F9B4B-9249-48AA-963E-5BA76F4128CB}">
      <dsp:nvSpPr>
        <dsp:cNvPr id="0" name=""/>
        <dsp:cNvSpPr/>
      </dsp:nvSpPr>
      <dsp:spPr>
        <a:xfrm>
          <a:off x="7232521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025DAB-3932-4FE1-BFF4-ED1A6BFC410C}">
      <dsp:nvSpPr>
        <dsp:cNvPr id="0" name=""/>
        <dsp:cNvSpPr/>
      </dsp:nvSpPr>
      <dsp:spPr>
        <a:xfrm>
          <a:off x="7232521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Suggestion</a:t>
          </a:r>
          <a:endParaRPr lang="en-GB" sz="2200" kern="1200" dirty="0"/>
        </a:p>
      </dsp:txBody>
      <dsp:txXfrm>
        <a:off x="7232521" y="1432789"/>
        <a:ext cx="2076152" cy="770252"/>
      </dsp:txXfrm>
    </dsp:sp>
    <dsp:sp modelId="{42108F33-182C-4014-975C-104417C9CEFC}">
      <dsp:nvSpPr>
        <dsp:cNvPr id="0" name=""/>
        <dsp:cNvSpPr/>
      </dsp:nvSpPr>
      <dsp:spPr>
        <a:xfrm>
          <a:off x="1522883" y="2410657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BD6398-AAB5-46D3-9A57-5E4F4E5ECD95}">
      <dsp:nvSpPr>
        <dsp:cNvPr id="0" name=""/>
        <dsp:cNvSpPr/>
      </dsp:nvSpPr>
      <dsp:spPr>
        <a:xfrm>
          <a:off x="1522883" y="3841126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Import Excel</a:t>
          </a:r>
          <a:endParaRPr lang="en-GB" sz="2200" kern="1200" dirty="0"/>
        </a:p>
      </dsp:txBody>
      <dsp:txXfrm>
        <a:off x="1522883" y="3841126"/>
        <a:ext cx="2076152" cy="770252"/>
      </dsp:txXfrm>
    </dsp:sp>
    <dsp:sp modelId="{ACFFC79F-FF22-4C66-8CFB-521103AF6147}">
      <dsp:nvSpPr>
        <dsp:cNvPr id="0" name=""/>
        <dsp:cNvSpPr/>
      </dsp:nvSpPr>
      <dsp:spPr>
        <a:xfrm>
          <a:off x="3806738" y="2410657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8870" r="887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4C423E-AF9B-4804-A15C-59E7B5F55A52}">
      <dsp:nvSpPr>
        <dsp:cNvPr id="0" name=""/>
        <dsp:cNvSpPr/>
      </dsp:nvSpPr>
      <dsp:spPr>
        <a:xfrm>
          <a:off x="3806738" y="3841126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 data from web</a:t>
          </a:r>
          <a:endParaRPr lang="en-GB" sz="2200" kern="1200" dirty="0"/>
        </a:p>
      </dsp:txBody>
      <dsp:txXfrm>
        <a:off x="3806738" y="3841126"/>
        <a:ext cx="2076152" cy="770252"/>
      </dsp:txXfrm>
    </dsp:sp>
    <dsp:sp modelId="{B77A94D5-558B-4298-8C2F-665637DEF3C5}">
      <dsp:nvSpPr>
        <dsp:cNvPr id="0" name=""/>
        <dsp:cNvSpPr/>
      </dsp:nvSpPr>
      <dsp:spPr>
        <a:xfrm>
          <a:off x="6090593" y="2410657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2447" r="32447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A19ACC-408E-4451-802F-CB6DD2B511B0}">
      <dsp:nvSpPr>
        <dsp:cNvPr id="0" name=""/>
        <dsp:cNvSpPr/>
      </dsp:nvSpPr>
      <dsp:spPr>
        <a:xfrm>
          <a:off x="6090593" y="3841126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Mobile device</a:t>
          </a:r>
          <a:endParaRPr lang="en-GB" sz="2200" kern="1200" dirty="0"/>
        </a:p>
      </dsp:txBody>
      <dsp:txXfrm>
        <a:off x="6090593" y="3841126"/>
        <a:ext cx="2076152" cy="7702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71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66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8354-E0C5-4131-9B49-1997E3EE3A7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8.jpg"/><Relationship Id="rId3" Type="http://schemas.openxmlformats.org/officeDocument/2006/relationships/image" Target="../media/image14.png"/><Relationship Id="rId7" Type="http://schemas.openxmlformats.org/officeDocument/2006/relationships/image" Target="../media/image29.jpeg"/><Relationship Id="rId12" Type="http://schemas.openxmlformats.org/officeDocument/2006/relationships/image" Target="../media/image3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40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8.jpg"/><Relationship Id="rId3" Type="http://schemas.openxmlformats.org/officeDocument/2006/relationships/image" Target="../media/image44.jpeg"/><Relationship Id="rId7" Type="http://schemas.openxmlformats.org/officeDocument/2006/relationships/image" Target="../media/image45.png"/><Relationship Id="rId12" Type="http://schemas.openxmlformats.org/officeDocument/2006/relationships/image" Target="../media/image46.png"/><Relationship Id="rId17" Type="http://schemas.openxmlformats.org/officeDocument/2006/relationships/image" Target="../media/image47.png"/><Relationship Id="rId2" Type="http://schemas.openxmlformats.org/officeDocument/2006/relationships/image" Target="../media/image2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14.png"/><Relationship Id="rId15" Type="http://schemas.openxmlformats.org/officeDocument/2006/relationships/image" Target="../media/image33.png"/><Relationship Id="rId10" Type="http://schemas.openxmlformats.org/officeDocument/2006/relationships/image" Target="../media/image29.jpeg"/><Relationship Id="rId19" Type="http://schemas.openxmlformats.org/officeDocument/2006/relationships/image" Target="../media/image35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Smart Buy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Buy everything you need in a smart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guest.</a:t>
            </a:r>
          </a:p>
          <a:p>
            <a:r>
              <a:rPr lang="en-US" dirty="0" smtClean="0"/>
              <a:t>1 member.</a:t>
            </a:r>
          </a:p>
          <a:p>
            <a:r>
              <a:rPr lang="en-US" dirty="0" smtClean="0"/>
              <a:t>1 staff.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Guest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92695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28" y="1391679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154" y="1391679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04830" y="1672124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 product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834757" y="1672124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to cart.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 cart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86" y="5156774"/>
            <a:ext cx="1627200" cy="16272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8285624" y="3019311"/>
            <a:ext cx="1327124" cy="2137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718353" y="3366825"/>
            <a:ext cx="461665" cy="934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list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70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Member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15184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60" y="2615184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87" y="2615184"/>
            <a:ext cx="1627632" cy="162763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304965" y="2968966"/>
            <a:ext cx="22637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Routes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196392" y="2968966"/>
            <a:ext cx="24066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Ask for suggestion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629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Member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8" y="3308797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3308797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29" y="3308797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5387461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3" idx="3"/>
          </p:cNvCxnSpPr>
          <p:nvPr/>
        </p:nvCxnSpPr>
        <p:spPr>
          <a:xfrm>
            <a:off x="1591734" y="2030211"/>
            <a:ext cx="176965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2" idx="0"/>
          </p:cNvCxnSpPr>
          <p:nvPr/>
        </p:nvCxnSpPr>
        <p:spPr>
          <a:xfrm>
            <a:off x="3818586" y="2487411"/>
            <a:ext cx="0" cy="788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3"/>
          </p:cNvCxnSpPr>
          <p:nvPr/>
        </p:nvCxnSpPr>
        <p:spPr>
          <a:xfrm flipH="1">
            <a:off x="1592798" y="3765997"/>
            <a:ext cx="1768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75786" y="349554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75786" y="3997816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7484056" y="3765997"/>
            <a:ext cx="20076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6" idx="3"/>
          </p:cNvCxnSpPr>
          <p:nvPr/>
        </p:nvCxnSpPr>
        <p:spPr>
          <a:xfrm>
            <a:off x="1605805" y="5823195"/>
            <a:ext cx="1755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2" idx="2"/>
          </p:cNvCxnSpPr>
          <p:nvPr/>
        </p:nvCxnSpPr>
        <p:spPr>
          <a:xfrm flipV="1">
            <a:off x="3818586" y="4190718"/>
            <a:ext cx="0" cy="1175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>
            <a:off x="7026856" y="4223197"/>
            <a:ext cx="0" cy="1164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59943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8586" y="24696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4397" y="31342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35939" y="582319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18586" y="46626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40447" y="343959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74397" y="36417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26856" y="466742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87488" y="340922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25" y="1743129"/>
            <a:ext cx="274320" cy="274320"/>
          </a:xfrm>
          <a:prstGeom prst="rect">
            <a:avLst/>
          </a:prstGeom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3276318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53" y="2859970"/>
            <a:ext cx="274320" cy="2743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79" y="3164459"/>
            <a:ext cx="274320" cy="2743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40" y="3682286"/>
            <a:ext cx="274320" cy="2743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67" y="5109313"/>
            <a:ext cx="274320" cy="2743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92" y="3456734"/>
            <a:ext cx="274320" cy="2743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7" y="5017873"/>
            <a:ext cx="365760" cy="36576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3440526"/>
            <a:ext cx="274320" cy="27432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677334" y="1573011"/>
            <a:ext cx="914400" cy="1283732"/>
            <a:chOff x="677334" y="1573011"/>
            <a:chExt cx="914400" cy="1283732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573011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745645" y="2487411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Guest</a:t>
              </a:r>
              <a:endParaRPr lang="en-GB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2697" y="5365995"/>
            <a:ext cx="1011815" cy="1309623"/>
            <a:chOff x="642697" y="5365995"/>
            <a:chExt cx="1011815" cy="130962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5" y="5365995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42697" y="630628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Member</a:t>
              </a:r>
              <a:endParaRPr lang="en-GB" dirty="0"/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14" y="1426734"/>
            <a:ext cx="465899" cy="914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36" y="5546087"/>
            <a:ext cx="465899" cy="9144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30" y="5870701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5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30" y="5357674"/>
            <a:ext cx="1240665" cy="1240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09" y="5356339"/>
            <a:ext cx="1482844" cy="124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" y="1912064"/>
            <a:ext cx="2880171" cy="190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76" y="1912064"/>
            <a:ext cx="3411363" cy="190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26" y="1894280"/>
            <a:ext cx="2919010" cy="190756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3" idx="2"/>
          </p:cNvCxnSpPr>
          <p:nvPr/>
        </p:nvCxnSpPr>
        <p:spPr>
          <a:xfrm>
            <a:off x="1513737" y="3820064"/>
            <a:ext cx="868855" cy="15362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 flipH="1">
            <a:off x="3477295" y="3820064"/>
            <a:ext cx="1528263" cy="15376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>
            <a:off x="9796631" y="3801840"/>
            <a:ext cx="0" cy="15544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583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/>
          <a:lstStyle/>
          <a:p>
            <a:r>
              <a:rPr lang="en-US" dirty="0" smtClean="0"/>
              <a:t>Demo Scenario - Staff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8" y="1332062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1332062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473" y="1332062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3402727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1561" y="1705163"/>
            <a:ext cx="1782317" cy="90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600554" y="1692284"/>
            <a:ext cx="1882397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Train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Bent-Up Arrow 15"/>
          <p:cNvSpPr/>
          <p:nvPr/>
        </p:nvSpPr>
        <p:spPr>
          <a:xfrm rot="5400000">
            <a:off x="2458876" y="2706414"/>
            <a:ext cx="1598109" cy="25035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46044" y="4164242"/>
            <a:ext cx="18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parsers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63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</a:t>
            </a:r>
          </a:p>
          <a:p>
            <a:r>
              <a:rPr lang="en-US" dirty="0" smtClean="0"/>
              <a:t>Error</a:t>
            </a:r>
          </a:p>
          <a:p>
            <a:r>
              <a:rPr lang="en-US" dirty="0" smtClean="0"/>
              <a:t>Correct</a:t>
            </a:r>
          </a:p>
          <a:p>
            <a:endParaRPr lang="en-US" dirty="0"/>
          </a:p>
          <a:p>
            <a:r>
              <a:rPr lang="en-US" dirty="0" smtClean="0"/>
              <a:t>Merge (</a:t>
            </a:r>
            <a:r>
              <a:rPr lang="en-US" dirty="0" err="1" smtClean="0"/>
              <a:t>gộp</a:t>
            </a:r>
            <a:r>
              <a:rPr lang="en-US" dirty="0" smtClean="0"/>
              <a:t>): make two or more names refer to one product.</a:t>
            </a:r>
            <a:endParaRPr lang="en-US" dirty="0"/>
          </a:p>
          <a:p>
            <a:r>
              <a:rPr lang="en-US" dirty="0" smtClean="0"/>
              <a:t>Split (</a:t>
            </a:r>
            <a:r>
              <a:rPr lang="en-US" dirty="0" err="1" smtClean="0"/>
              <a:t>tách</a:t>
            </a:r>
            <a:r>
              <a:rPr lang="en-US" smtClean="0"/>
              <a:t>): </a:t>
            </a:r>
            <a:r>
              <a:rPr lang="en-US" dirty="0" smtClean="0"/>
              <a:t>different names mean different products.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34" y="1832485"/>
            <a:ext cx="73342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Excel Flow</a:t>
            </a:r>
            <a:endParaRPr lang="en-US" dirty="0"/>
          </a:p>
        </p:txBody>
      </p: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1433094" y="3490073"/>
            <a:ext cx="1546354" cy="2875515"/>
            <a:chOff x="720" y="1296"/>
            <a:chExt cx="1367" cy="2542"/>
          </a:xfrm>
        </p:grpSpPr>
        <p:sp>
          <p:nvSpPr>
            <p:cNvPr id="6" name="AutoShape 52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3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54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55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56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57"/>
            <p:cNvSpPr>
              <a:spLocks noChangeArrowheads="1"/>
            </p:cNvSpPr>
            <p:nvPr/>
          </p:nvSpPr>
          <p:spPr bwMode="gray">
            <a:xfrm>
              <a:off x="752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58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15" name="Oval 59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Oval 60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7" name="Oval 61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" name="Oval 62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9" name="Oval 63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64"/>
            <p:cNvSpPr txBox="1">
              <a:spLocks noChangeArrowheads="1"/>
            </p:cNvSpPr>
            <p:nvPr/>
          </p:nvSpPr>
          <p:spPr bwMode="gray">
            <a:xfrm>
              <a:off x="1224" y="131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Correct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grpSp>
        <p:nvGrpSpPr>
          <p:cNvPr id="20" name="Group 96"/>
          <p:cNvGrpSpPr>
            <a:grpSpLocks/>
          </p:cNvGrpSpPr>
          <p:nvPr/>
        </p:nvGrpSpPr>
        <p:grpSpPr bwMode="auto">
          <a:xfrm>
            <a:off x="3795293" y="3490073"/>
            <a:ext cx="1544091" cy="2875515"/>
            <a:chOff x="2208" y="1296"/>
            <a:chExt cx="1365" cy="2542"/>
          </a:xfrm>
        </p:grpSpPr>
        <p:sp>
          <p:nvSpPr>
            <p:cNvPr id="21" name="AutoShape 67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66AF35"/>
                </a:gs>
                <a:gs pos="100000">
                  <a:srgbClr val="588D3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68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99D8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9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/>
                </a:gs>
                <a:gs pos="100000">
                  <a:srgbClr val="99D844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70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>
                    <a:gamma/>
                    <a:tint val="33333"/>
                    <a:invGamma/>
                  </a:srgbClr>
                </a:gs>
                <a:gs pos="100000">
                  <a:srgbClr val="99D84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71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Oval 72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7" name="Oval 73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" name="Oval 74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9" name="Oval 75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0" name="Text Box 76"/>
            <p:cNvSpPr txBox="1">
              <a:spLocks noChangeArrowheads="1"/>
            </p:cNvSpPr>
            <p:nvPr/>
          </p:nvSpPr>
          <p:spPr bwMode="gray">
            <a:xfrm>
              <a:off x="2726" y="131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Text Box 77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Error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2" name="AutoShape 78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79"/>
            <p:cNvSpPr>
              <a:spLocks noChangeArrowheads="1"/>
            </p:cNvSpPr>
            <p:nvPr/>
          </p:nvSpPr>
          <p:spPr bwMode="gray">
            <a:xfrm>
              <a:off x="2238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97"/>
          <p:cNvGrpSpPr>
            <a:grpSpLocks/>
          </p:cNvGrpSpPr>
          <p:nvPr/>
        </p:nvGrpSpPr>
        <p:grpSpPr bwMode="auto">
          <a:xfrm>
            <a:off x="6151144" y="3490073"/>
            <a:ext cx="1546354" cy="2875515"/>
            <a:chOff x="3692" y="1296"/>
            <a:chExt cx="1367" cy="2542"/>
          </a:xfrm>
        </p:grpSpPr>
        <p:sp>
          <p:nvSpPr>
            <p:cNvPr id="35" name="AutoShape 81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82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83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E98B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84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>
                    <a:gamma/>
                    <a:tint val="33333"/>
                    <a:invGamma/>
                  </a:srgbClr>
                </a:gs>
                <a:gs pos="100000">
                  <a:srgbClr val="E98B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85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44" name="Oval 86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Oval 87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6" name="Oval 88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7" name="Oval 89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8" name="Oval 90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40" name="Text Box 91"/>
            <p:cNvSpPr txBox="1">
              <a:spLocks noChangeArrowheads="1"/>
            </p:cNvSpPr>
            <p:nvPr/>
          </p:nvSpPr>
          <p:spPr bwMode="gray">
            <a:xfrm>
              <a:off x="4226" y="129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1" name="Text Box 92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Duplicate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2" name="AutoShape 93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94"/>
            <p:cNvSpPr>
              <a:spLocks noChangeArrowheads="1"/>
            </p:cNvSpPr>
            <p:nvPr/>
          </p:nvSpPr>
          <p:spPr bwMode="gray">
            <a:xfrm>
              <a:off x="3720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AutoShape 123"/>
          <p:cNvSpPr>
            <a:spLocks noChangeArrowheads="1"/>
          </p:cNvSpPr>
          <p:nvPr/>
        </p:nvSpPr>
        <p:spPr bwMode="gray">
          <a:xfrm rot="19286699">
            <a:off x="2246295" y="2859289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" name="Group 64"/>
          <p:cNvGrpSpPr>
            <a:grpSpLocks/>
          </p:cNvGrpSpPr>
          <p:nvPr/>
        </p:nvGrpSpPr>
        <p:grpSpPr bwMode="auto">
          <a:xfrm>
            <a:off x="3677674" y="1194071"/>
            <a:ext cx="1888434" cy="1885913"/>
            <a:chOff x="2065" y="1496"/>
            <a:chExt cx="1498" cy="1496"/>
          </a:xfrm>
        </p:grpSpPr>
        <p:sp>
          <p:nvSpPr>
            <p:cNvPr id="51" name="Oval 65"/>
            <p:cNvSpPr>
              <a:spLocks noChangeArrowheads="1"/>
            </p:cNvSpPr>
            <p:nvPr/>
          </p:nvSpPr>
          <p:spPr bwMode="gray">
            <a:xfrm>
              <a:off x="2065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tint val="0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66"/>
            <p:cNvSpPr>
              <a:spLocks noChangeArrowheads="1"/>
            </p:cNvSpPr>
            <p:nvPr/>
          </p:nvSpPr>
          <p:spPr bwMode="gray">
            <a:xfrm>
              <a:off x="2067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alpha val="32001"/>
                  </a:srgbClr>
                </a:gs>
                <a:gs pos="100000">
                  <a:srgbClr val="FCDF0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67"/>
            <p:cNvSpPr>
              <a:spLocks noChangeArrowheads="1"/>
            </p:cNvSpPr>
            <p:nvPr/>
          </p:nvSpPr>
          <p:spPr bwMode="gray">
            <a:xfrm>
              <a:off x="2163" y="1594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54118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Oval 68"/>
            <p:cNvSpPr>
              <a:spLocks noChangeArrowheads="1"/>
            </p:cNvSpPr>
            <p:nvPr/>
          </p:nvSpPr>
          <p:spPr bwMode="gray">
            <a:xfrm>
              <a:off x="2160" y="1582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63529"/>
                    <a:invGamma/>
                  </a:srgbClr>
                </a:gs>
                <a:gs pos="100000">
                  <a:srgbClr val="FCDF0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69"/>
            <p:cNvSpPr>
              <a:spLocks noChangeArrowheads="1"/>
            </p:cNvSpPr>
            <p:nvPr/>
          </p:nvSpPr>
          <p:spPr bwMode="gray">
            <a:xfrm>
              <a:off x="2228" y="1659"/>
              <a:ext cx="1170" cy="117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70"/>
            <p:cNvSpPr>
              <a:spLocks noChangeArrowheads="1"/>
            </p:cNvSpPr>
            <p:nvPr/>
          </p:nvSpPr>
          <p:spPr bwMode="gray">
            <a:xfrm>
              <a:off x="2246" y="1678"/>
              <a:ext cx="1134" cy="1134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7" name="Oval 71"/>
            <p:cNvSpPr>
              <a:spLocks noChangeArrowheads="1"/>
            </p:cNvSpPr>
            <p:nvPr/>
          </p:nvSpPr>
          <p:spPr bwMode="gray">
            <a:xfrm>
              <a:off x="2261" y="1685"/>
              <a:ext cx="1105" cy="110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8" name="Oval 72"/>
            <p:cNvSpPr>
              <a:spLocks noChangeArrowheads="1"/>
            </p:cNvSpPr>
            <p:nvPr/>
          </p:nvSpPr>
          <p:spPr bwMode="gray">
            <a:xfrm>
              <a:off x="2273" y="1696"/>
              <a:ext cx="1052" cy="1032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9" name="Oval 73"/>
            <p:cNvSpPr>
              <a:spLocks noChangeArrowheads="1"/>
            </p:cNvSpPr>
            <p:nvPr/>
          </p:nvSpPr>
          <p:spPr bwMode="gray">
            <a:xfrm>
              <a:off x="2334" y="1725"/>
              <a:ext cx="936" cy="838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0" name="Text Box 65"/>
          <p:cNvSpPr txBox="1">
            <a:spLocks noChangeArrowheads="1"/>
          </p:cNvSpPr>
          <p:nvPr/>
        </p:nvSpPr>
        <p:spPr bwMode="gray">
          <a:xfrm>
            <a:off x="4064510" y="1776456"/>
            <a:ext cx="13325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</a:rPr>
              <a:t>EXCEL FILE</a:t>
            </a:r>
            <a:endParaRPr lang="en-US" sz="2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1" name="AutoShape 123"/>
          <p:cNvSpPr>
            <a:spLocks noChangeArrowheads="1"/>
          </p:cNvSpPr>
          <p:nvPr/>
        </p:nvSpPr>
        <p:spPr bwMode="gray">
          <a:xfrm rot="13164255">
            <a:off x="5453059" y="2870167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123"/>
          <p:cNvSpPr>
            <a:spLocks noChangeArrowheads="1"/>
          </p:cNvSpPr>
          <p:nvPr/>
        </p:nvSpPr>
        <p:spPr bwMode="gray">
          <a:xfrm rot="16200000">
            <a:off x="4366600" y="3152574"/>
            <a:ext cx="450692" cy="16911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13" y="377780"/>
            <a:ext cx="8596668" cy="6396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 Excel 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6" y="885580"/>
            <a:ext cx="8233758" cy="5862949"/>
          </a:xfrm>
        </p:spPr>
      </p:pic>
    </p:spTree>
    <p:extLst>
      <p:ext uri="{BB962C8B-B14F-4D97-AF65-F5344CB8AC3E}">
        <p14:creationId xmlns:p14="http://schemas.microsoft.com/office/powerpoint/2010/main" val="247219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Excel 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32" y="1426492"/>
            <a:ext cx="6895921" cy="5174648"/>
          </a:xfrm>
        </p:spPr>
      </p:pic>
    </p:spTree>
    <p:extLst>
      <p:ext uri="{BB962C8B-B14F-4D97-AF65-F5344CB8AC3E}">
        <p14:creationId xmlns:p14="http://schemas.microsoft.com/office/powerpoint/2010/main" val="16404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85604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3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Import Excel.</a:t>
            </a:r>
          </a:p>
          <a:p>
            <a:r>
              <a:rPr lang="en-US" dirty="0"/>
              <a:t>Step 2: Process error products &amp; duplicate products.</a:t>
            </a:r>
          </a:p>
          <a:p>
            <a:r>
              <a:rPr lang="en-US" dirty="0"/>
              <a:t>Step 3: Save correct products to database.</a:t>
            </a:r>
          </a:p>
          <a:p>
            <a:r>
              <a:rPr lang="en-US" dirty="0"/>
              <a:t>Step 4: Process duplicate products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290963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from websites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8" y="2119647"/>
            <a:ext cx="1627200" cy="16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00" y="2119647"/>
            <a:ext cx="1627200" cy="16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16" y="2119647"/>
            <a:ext cx="1942741" cy="1627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957758" y="2498502"/>
            <a:ext cx="1901442" cy="114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link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5522806" y="2511381"/>
            <a:ext cx="2288410" cy="113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Inspect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0823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Smart Buy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1573011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1573011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8" y="3308797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3308797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29" y="3308797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5365995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5387461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1591734" y="2030211"/>
            <a:ext cx="176965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46" idx="0"/>
          </p:cNvCxnSpPr>
          <p:nvPr/>
        </p:nvCxnSpPr>
        <p:spPr>
          <a:xfrm>
            <a:off x="3818586" y="2487411"/>
            <a:ext cx="0" cy="788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4275786" y="203021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3"/>
          </p:cNvCxnSpPr>
          <p:nvPr/>
        </p:nvCxnSpPr>
        <p:spPr>
          <a:xfrm flipH="1">
            <a:off x="1592798" y="3765997"/>
            <a:ext cx="1768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75786" y="349554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75786" y="3997816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>
            <a:off x="7484056" y="3765997"/>
            <a:ext cx="20076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  <a:endCxn id="13" idx="1"/>
          </p:cNvCxnSpPr>
          <p:nvPr/>
        </p:nvCxnSpPr>
        <p:spPr>
          <a:xfrm>
            <a:off x="1605805" y="5823195"/>
            <a:ext cx="1755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  <a:endCxn id="46" idx="2"/>
          </p:cNvCxnSpPr>
          <p:nvPr/>
        </p:nvCxnSpPr>
        <p:spPr>
          <a:xfrm flipV="1">
            <a:off x="3818586" y="4190718"/>
            <a:ext cx="0" cy="1175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7026856" y="4223197"/>
            <a:ext cx="0" cy="1164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59943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18586" y="24696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74397" y="31342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74397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35939" y="582319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8586" y="46626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0447" y="343959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74397" y="36417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26856" y="466742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87488" y="340922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25" y="1743129"/>
            <a:ext cx="274320" cy="274320"/>
          </a:xfrm>
          <a:prstGeom prst="rect">
            <a:avLst/>
          </a:prstGeom>
        </p:spPr>
      </p:pic>
      <p:pic>
        <p:nvPicPr>
          <p:cNvPr id="46" name="Picture 45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3276318"/>
            <a:ext cx="914400" cy="9144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53" y="2859970"/>
            <a:ext cx="274320" cy="2743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86" y="1651689"/>
            <a:ext cx="610263" cy="457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79" y="3164459"/>
            <a:ext cx="274320" cy="27432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40" y="3682286"/>
            <a:ext cx="274320" cy="27432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67" y="5109313"/>
            <a:ext cx="274320" cy="27432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92" y="3456734"/>
            <a:ext cx="274320" cy="27432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7" y="5017873"/>
            <a:ext cx="365760" cy="36576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3440526"/>
            <a:ext cx="274320" cy="27432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49" y="5866127"/>
            <a:ext cx="274320" cy="27432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677334" y="1573011"/>
            <a:ext cx="914400" cy="1283732"/>
            <a:chOff x="677334" y="1573011"/>
            <a:chExt cx="914400" cy="12837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573011"/>
              <a:ext cx="914400" cy="9144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45645" y="2487411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Guest</a:t>
              </a:r>
              <a:endParaRPr lang="en-GB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2697" y="5365995"/>
            <a:ext cx="1011815" cy="1309623"/>
            <a:chOff x="642697" y="5365995"/>
            <a:chExt cx="1011815" cy="130962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5" y="5365995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42697" y="630628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Member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9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356369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4" y="2845620"/>
            <a:ext cx="1627632" cy="16276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845836"/>
            <a:ext cx="2169599" cy="162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02" y="2781441"/>
            <a:ext cx="1627200" cy="16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0158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608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52DA9-3FDF-4873-A49F-8049C0B4B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F152DA9-3FDF-4873-A49F-8049C0B4BE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43D8B0-218F-4FC3-9EBC-CE3A4657C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3243D8B0-218F-4FC3-9EBC-CE3A4657C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A45D3A-EBA4-4FC5-8EF5-EBCCFCE55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5A45D3A-EBA4-4FC5-8EF5-EBCCFCE55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6790B2-0C34-4DDC-AC4C-558B90BE4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F76790B2-0C34-4DDC-AC4C-558B90BE4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2515710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631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06767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314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98" y="1374632"/>
            <a:ext cx="5641404" cy="47011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7221439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74" y="1395064"/>
            <a:ext cx="7812982" cy="51057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49" y="1395064"/>
            <a:ext cx="4308922" cy="5105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75" y="2130954"/>
            <a:ext cx="7812982" cy="43698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75" y="1395063"/>
            <a:ext cx="7812982" cy="51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6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111610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0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7" y="2354594"/>
            <a:ext cx="1627200" cy="1627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26" y="2354594"/>
            <a:ext cx="1446895" cy="162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05" y="2406101"/>
            <a:ext cx="1627200" cy="16272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588654" y="2665927"/>
            <a:ext cx="2511380" cy="117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6550105" y="2664304"/>
            <a:ext cx="2512800" cy="117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68945" y="410835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78767" y="4108359"/>
            <a:ext cx="69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236746" y="410835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Suggestion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078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446968"/>
              </p:ext>
            </p:extLst>
          </p:nvPr>
        </p:nvGraphicFramePr>
        <p:xfrm>
          <a:off x="458922" y="1787101"/>
          <a:ext cx="9689630" cy="4613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95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Story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69" y="1945559"/>
            <a:ext cx="1545167" cy="16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634" y="1945559"/>
            <a:ext cx="1627200" cy="16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72" y="2028809"/>
            <a:ext cx="641053" cy="64105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1897636" y="2759159"/>
            <a:ext cx="267599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811" y="1945559"/>
            <a:ext cx="1627200" cy="162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811" y="4901652"/>
            <a:ext cx="1627200" cy="162720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5" idx="3"/>
            <a:endCxn id="9" idx="1"/>
          </p:cNvCxnSpPr>
          <p:nvPr/>
        </p:nvCxnSpPr>
        <p:spPr>
          <a:xfrm>
            <a:off x="6200834" y="2759159"/>
            <a:ext cx="189997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8914411" y="3572759"/>
            <a:ext cx="0" cy="13288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4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646</TotalTime>
  <Words>265</Words>
  <Application>Microsoft Office PowerPoint</Application>
  <PresentationFormat>Custom</PresentationFormat>
  <Paragraphs>104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Facet</vt:lpstr>
      <vt:lpstr>Smart Buy</vt:lpstr>
      <vt:lpstr>Team member</vt:lpstr>
      <vt:lpstr>Outline</vt:lpstr>
      <vt:lpstr>Scenario Problem</vt:lpstr>
      <vt:lpstr>Scenario Problem</vt:lpstr>
      <vt:lpstr>Our Ideas</vt:lpstr>
      <vt:lpstr>Our Solution</vt:lpstr>
      <vt:lpstr>Features</vt:lpstr>
      <vt:lpstr>Demonstration Story</vt:lpstr>
      <vt:lpstr>Story Board</vt:lpstr>
      <vt:lpstr>Demo Scenario - Guest</vt:lpstr>
      <vt:lpstr>Demo Scenario - Member</vt:lpstr>
      <vt:lpstr>Mobile Member</vt:lpstr>
      <vt:lpstr>Data Source</vt:lpstr>
      <vt:lpstr>Demo Scenario - Staff</vt:lpstr>
      <vt:lpstr>Terminology</vt:lpstr>
      <vt:lpstr>Import Excel Flow</vt:lpstr>
      <vt:lpstr>Import Excel Flow</vt:lpstr>
      <vt:lpstr>Import Excel Flow</vt:lpstr>
      <vt:lpstr>Excel Flow</vt:lpstr>
      <vt:lpstr>Data mining from websites</vt:lpstr>
      <vt:lpstr>Smart Buy System</vt:lpstr>
      <vt:lpstr>PowerPoint Presentation</vt:lpstr>
      <vt:lpstr>Future Plan</vt:lpstr>
      <vt:lpstr>THANK YOU FOR YOUR ATTENTION!  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Buy</dc:title>
  <dc:creator>Hung Phat</dc:creator>
  <cp:lastModifiedBy>AnhTriet</cp:lastModifiedBy>
  <cp:revision>130</cp:revision>
  <dcterms:created xsi:type="dcterms:W3CDTF">2014-04-07T14:36:06Z</dcterms:created>
  <dcterms:modified xsi:type="dcterms:W3CDTF">2014-04-18T06:42:02Z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