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9" r:id="rId8"/>
    <p:sldId id="285" r:id="rId9"/>
    <p:sldId id="284" r:id="rId10"/>
    <p:sldId id="274" r:id="rId11"/>
    <p:sldId id="265" r:id="rId12"/>
    <p:sldId id="266" r:id="rId13"/>
    <p:sldId id="275" r:id="rId14"/>
    <p:sldId id="276" r:id="rId15"/>
    <p:sldId id="267" r:id="rId16"/>
    <p:sldId id="278" r:id="rId17"/>
    <p:sldId id="277" r:id="rId18"/>
    <p:sldId id="282" r:id="rId19"/>
    <p:sldId id="283" r:id="rId20"/>
    <p:sldId id="281" r:id="rId21"/>
    <p:sldId id="279" r:id="rId22"/>
    <p:sldId id="261" r:id="rId23"/>
    <p:sldId id="268" r:id="rId24"/>
    <p:sldId id="270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image" Target="../media/image5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5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5"/>
      <dgm:spPr/>
    </dgm:pt>
    <dgm:pt modelId="{5078ED92-3BE6-4B69-9081-C538FE19CCCD}" type="pres">
      <dgm:prSet presAssocID="{0726B740-0C05-4144-A1F9-A024323F8AD9}" presName="dstNode" presStyleLbl="node1" presStyleIdx="0" presStyleCnt="5"/>
      <dgm:spPr/>
    </dgm:pt>
    <dgm:pt modelId="{B7992BCE-B142-45A5-B992-B9BFD54A33DC}" type="pres">
      <dgm:prSet presAssocID="{C9322D86-849A-43F8-A924-659EE4EEEE7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5"/>
      <dgm:spPr/>
    </dgm:pt>
    <dgm:pt modelId="{DBEA5A4D-DC1C-462E-A97D-F8D8F0DBA4EA}" type="pres">
      <dgm:prSet presAssocID="{04FC1A18-3AEE-44E8-BCC4-2B4BC160C08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C8303-3696-4D57-8805-3A30FA28B59C}" type="pres">
      <dgm:prSet presAssocID="{04FC1A18-3AEE-44E8-BCC4-2B4BC160C080}" presName="accent_2" presStyleCnt="0"/>
      <dgm:spPr/>
    </dgm:pt>
    <dgm:pt modelId="{3F9611C8-2EA6-4382-A181-A07FAC782B2A}" type="pres">
      <dgm:prSet presAssocID="{04FC1A18-3AEE-44E8-BCC4-2B4BC160C080}" presName="accentRepeatNode" presStyleLbl="solidFgAcc1" presStyleIdx="1" presStyleCnt="5"/>
      <dgm:spPr/>
    </dgm:pt>
    <dgm:pt modelId="{DEAD63F9-F31B-4458-82AD-896585277AE5}" type="pres">
      <dgm:prSet presAssocID="{9709027D-CEAD-4074-8E4C-DAA78C29F27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CA30F6-A33A-4389-8E24-65AC774C1874}" type="pres">
      <dgm:prSet presAssocID="{9709027D-CEAD-4074-8E4C-DAA78C29F27B}" presName="accent_3" presStyleCnt="0"/>
      <dgm:spPr/>
    </dgm:pt>
    <dgm:pt modelId="{010430AD-B9EC-40B7-8F4B-70207320A234}" type="pres">
      <dgm:prSet presAssocID="{9709027D-CEAD-4074-8E4C-DAA78C29F27B}" presName="accentRepeatNode" presStyleLbl="solidFgAcc1" presStyleIdx="2" presStyleCnt="5"/>
      <dgm:spPr/>
    </dgm:pt>
    <dgm:pt modelId="{0535E955-B7AE-48FC-969B-539B2C245666}" type="pres">
      <dgm:prSet presAssocID="{C688FB5B-A7AF-4BCC-8D4C-A9E4D96C389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B905E-4578-4778-B00A-E196608BB85E}" type="pres">
      <dgm:prSet presAssocID="{C688FB5B-A7AF-4BCC-8D4C-A9E4D96C3895}" presName="accent_4" presStyleCnt="0"/>
      <dgm:spPr/>
    </dgm:pt>
    <dgm:pt modelId="{6FD9C734-BB88-4BF5-89B2-11AEF22AF11D}" type="pres">
      <dgm:prSet presAssocID="{C688FB5B-A7AF-4BCC-8D4C-A9E4D96C3895}" presName="accentRepeatNode" presStyleLbl="solidFgAcc1" presStyleIdx="3" presStyleCnt="5"/>
      <dgm:spPr/>
    </dgm:pt>
    <dgm:pt modelId="{E9709BFB-88A2-4485-9D95-0765E9A3CD62}" type="pres">
      <dgm:prSet presAssocID="{08BB5156-7DFC-406D-BE87-DAA466E9EA9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C8F4FF-90AE-47E3-B194-8E683DDA60FD}" type="pres">
      <dgm:prSet presAssocID="{08BB5156-7DFC-406D-BE87-DAA466E9EA90}" presName="accent_5" presStyleCnt="0"/>
      <dgm:spPr/>
    </dgm:pt>
    <dgm:pt modelId="{8123A840-A704-4828-A5B4-AE7CA5C16305}" type="pres">
      <dgm:prSet presAssocID="{08BB5156-7DFC-406D-BE87-DAA466E9EA90}" presName="accentRepeatNode" presStyleLbl="solidFgAcc1" presStyleIdx="4" presStyleCnt="5"/>
      <dgm:spPr/>
    </dgm:pt>
  </dgm:ptLst>
  <dgm:cxnLst>
    <dgm:cxn modelId="{8B6B14A6-EF09-4D49-A654-E93B16E84174}" srcId="{0726B740-0C05-4144-A1F9-A024323F8AD9}" destId="{9709027D-CEAD-4074-8E4C-DAA78C29F27B}" srcOrd="2" destOrd="0" parTransId="{DA6FC23B-1C2A-4855-9B4A-D77F67AFF34E}" sibTransId="{56D0518A-2BBA-42FA-A137-5903288DD71E}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36302DAA-2C61-4279-85EA-409BA0D8CC3B}" type="presOf" srcId="{08BB5156-7DFC-406D-BE87-DAA466E9EA90}" destId="{E9709BFB-88A2-4485-9D95-0765E9A3CD62}" srcOrd="0" destOrd="0" presId="urn:microsoft.com/office/officeart/2008/layout/VerticalCurvedList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02B4397B-DAF4-4CBA-BFD1-9266DDF91675}" srcId="{0726B740-0C05-4144-A1F9-A024323F8AD9}" destId="{04FC1A18-3AEE-44E8-BCC4-2B4BC160C080}" srcOrd="1" destOrd="0" parTransId="{42E0AA0A-B335-43E3-A760-771CEC460B0F}" sibTransId="{25DFE742-6352-4155-B5C6-EB3022833B15}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F3E18DF1-B4A9-4E6C-BE23-83BC46951CF4}" srcId="{0726B740-0C05-4144-A1F9-A024323F8AD9}" destId="{08BB5156-7DFC-406D-BE87-DAA466E9EA90}" srcOrd="4" destOrd="0" parTransId="{C97567AF-5550-40AE-8109-AA400E8992F4}" sibTransId="{55D8473F-8B86-4010-9BCD-2FC8ED8484E1}"/>
    <dgm:cxn modelId="{E899BC97-C505-4911-8660-318EB326F4CC}" type="presOf" srcId="{9709027D-CEAD-4074-8E4C-DAA78C29F27B}" destId="{DEAD63F9-F31B-4458-82AD-896585277AE5}" srcOrd="0" destOrd="0" presId="urn:microsoft.com/office/officeart/2008/layout/VerticalCurvedList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9E1F21FE-5BB0-440F-BF86-C847D08DC8DE}" type="presOf" srcId="{C688FB5B-A7AF-4BCC-8D4C-A9E4D96C3895}" destId="{0535E955-B7AE-48FC-969B-539B2C245666}" srcOrd="0" destOrd="0" presId="urn:microsoft.com/office/officeart/2008/layout/VerticalCurvedList"/>
    <dgm:cxn modelId="{4D60BCAE-1233-49BD-A936-AE2902B38563}" srcId="{0726B740-0C05-4144-A1F9-A024323F8AD9}" destId="{C688FB5B-A7AF-4BCC-8D4C-A9E4D96C3895}" srcOrd="3" destOrd="0" parTransId="{6A09FF1C-6EEB-406F-8172-6AAF4ED49B6A}" sibTransId="{2AA03A34-6623-4893-9177-7764C2F14300}"/>
    <dgm:cxn modelId="{AFD73B34-F15B-4BC5-A48D-96B48531D43A}" type="presOf" srcId="{04FC1A18-3AEE-44E8-BCC4-2B4BC160C080}" destId="{DBEA5A4D-DC1C-462E-A97D-F8D8F0DBA4EA}" srcOrd="0" destOrd="0" presId="urn:microsoft.com/office/officeart/2008/layout/VerticalCurvedList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698551A1-38C5-4103-AB29-2DAFB642E431}" type="presParOf" srcId="{061EB04F-DF25-4365-86FB-8BA1E55379A0}" destId="{DBEA5A4D-DC1C-462E-A97D-F8D8F0DBA4EA}" srcOrd="3" destOrd="0" presId="urn:microsoft.com/office/officeart/2008/layout/VerticalCurvedList"/>
    <dgm:cxn modelId="{7BF477D6-60DF-436D-B5B7-4A283CE16AAE}" type="presParOf" srcId="{061EB04F-DF25-4365-86FB-8BA1E55379A0}" destId="{E98C8303-3696-4D57-8805-3A30FA28B59C}" srcOrd="4" destOrd="0" presId="urn:microsoft.com/office/officeart/2008/layout/VerticalCurvedList"/>
    <dgm:cxn modelId="{F7F82AD9-041A-45FE-8A47-D271B069F1DA}" type="presParOf" srcId="{E98C8303-3696-4D57-8805-3A30FA28B59C}" destId="{3F9611C8-2EA6-4382-A181-A07FAC782B2A}" srcOrd="0" destOrd="0" presId="urn:microsoft.com/office/officeart/2008/layout/VerticalCurvedList"/>
    <dgm:cxn modelId="{EF02DE71-F75C-404C-8EC9-1B33E603162A}" type="presParOf" srcId="{061EB04F-DF25-4365-86FB-8BA1E55379A0}" destId="{DEAD63F9-F31B-4458-82AD-896585277AE5}" srcOrd="5" destOrd="0" presId="urn:microsoft.com/office/officeart/2008/layout/VerticalCurvedList"/>
    <dgm:cxn modelId="{77711D6E-82DB-41D2-BC22-B41A34F37FAA}" type="presParOf" srcId="{061EB04F-DF25-4365-86FB-8BA1E55379A0}" destId="{ADCA30F6-A33A-4389-8E24-65AC774C1874}" srcOrd="6" destOrd="0" presId="urn:microsoft.com/office/officeart/2008/layout/VerticalCurvedList"/>
    <dgm:cxn modelId="{878F1B4E-15F3-4123-9012-CE94E969D90E}" type="presParOf" srcId="{ADCA30F6-A33A-4389-8E24-65AC774C1874}" destId="{010430AD-B9EC-40B7-8F4B-70207320A234}" srcOrd="0" destOrd="0" presId="urn:microsoft.com/office/officeart/2008/layout/VerticalCurvedList"/>
    <dgm:cxn modelId="{E305E936-8A4A-45CB-8751-0398EAC715D6}" type="presParOf" srcId="{061EB04F-DF25-4365-86FB-8BA1E55379A0}" destId="{0535E955-B7AE-48FC-969B-539B2C245666}" srcOrd="7" destOrd="0" presId="urn:microsoft.com/office/officeart/2008/layout/VerticalCurvedList"/>
    <dgm:cxn modelId="{3756F966-3AE9-470E-AC8F-632086708524}" type="presParOf" srcId="{061EB04F-DF25-4365-86FB-8BA1E55379A0}" destId="{376B905E-4578-4778-B00A-E196608BB85E}" srcOrd="8" destOrd="0" presId="urn:microsoft.com/office/officeart/2008/layout/VerticalCurvedList"/>
    <dgm:cxn modelId="{E37AB2D1-88D7-45C8-ADDF-C2240B8F0C08}" type="presParOf" srcId="{376B905E-4578-4778-B00A-E196608BB85E}" destId="{6FD9C734-BB88-4BF5-89B2-11AEF22AF11D}" srcOrd="0" destOrd="0" presId="urn:microsoft.com/office/officeart/2008/layout/VerticalCurvedList"/>
    <dgm:cxn modelId="{183871D4-31A9-4AA5-B2B1-6B28EA97983B}" type="presParOf" srcId="{061EB04F-DF25-4365-86FB-8BA1E55379A0}" destId="{E9709BFB-88A2-4485-9D95-0765E9A3CD62}" srcOrd="9" destOrd="0" presId="urn:microsoft.com/office/officeart/2008/layout/VerticalCurvedList"/>
    <dgm:cxn modelId="{B96CC348-93A9-45F2-A6E8-09D2C2C743E1}" type="presParOf" srcId="{061EB04F-DF25-4365-86FB-8BA1E55379A0}" destId="{C5C8F4FF-90AE-47E3-B194-8E683DDA60FD}" srcOrd="10" destOrd="0" presId="urn:microsoft.com/office/officeart/2008/layout/VerticalCurvedList"/>
    <dgm:cxn modelId="{165B18E6-6BB5-4472-8EFF-9151768D4F9B}" type="presParOf" srcId="{C5C8F4FF-90AE-47E3-B194-8E683DDA60FD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4D45C-BFAC-45E5-AD2A-1CF0507E21E8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8D5BFA-1CB1-45D7-98B0-D383872E7D2B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GB" dirty="0"/>
        </a:p>
      </dgm:t>
    </dgm:pt>
    <dgm:pt modelId="{B9114965-3B0B-4BB7-9FD9-DB438DC4CB03}" type="parTrans" cxnId="{DC411FED-DBBB-49BF-A913-710372885067}">
      <dgm:prSet/>
      <dgm:spPr/>
      <dgm:t>
        <a:bodyPr/>
        <a:lstStyle/>
        <a:p>
          <a:endParaRPr lang="en-GB"/>
        </a:p>
      </dgm:t>
    </dgm:pt>
    <dgm:pt modelId="{12FBE855-85D8-40A0-8B00-0CC7B06D6929}" type="sibTrans" cxnId="{DC411FED-DBBB-49BF-A913-710372885067}">
      <dgm:prSet/>
      <dgm:spPr/>
      <dgm:t>
        <a:bodyPr/>
        <a:lstStyle/>
        <a:p>
          <a:endParaRPr lang="en-GB"/>
        </a:p>
      </dgm:t>
    </dgm:pt>
    <dgm:pt modelId="{F0420458-9C91-45A5-855D-858C35132CE3}">
      <dgm:prSet phldrT="[Text]"/>
      <dgm:spPr/>
      <dgm:t>
        <a:bodyPr/>
        <a:lstStyle/>
        <a:p>
          <a:r>
            <a:rPr lang="en-US" dirty="0" smtClean="0"/>
            <a:t>Build structure</a:t>
          </a:r>
          <a:endParaRPr lang="en-GB" dirty="0"/>
        </a:p>
      </dgm:t>
    </dgm:pt>
    <dgm:pt modelId="{A83F1D0E-9FA2-433E-A271-B6CBA2FB9AF8}" type="parTrans" cxnId="{82E9F778-89E6-4410-A26E-1B51FAB2FC65}">
      <dgm:prSet/>
      <dgm:spPr/>
      <dgm:t>
        <a:bodyPr/>
        <a:lstStyle/>
        <a:p>
          <a:endParaRPr lang="en-GB"/>
        </a:p>
      </dgm:t>
    </dgm:pt>
    <dgm:pt modelId="{5DA2A5C7-CF8E-4E64-8B00-CB66161199F2}" type="sibTrans" cxnId="{82E9F778-89E6-4410-A26E-1B51FAB2FC65}">
      <dgm:prSet/>
      <dgm:spPr/>
      <dgm:t>
        <a:bodyPr/>
        <a:lstStyle/>
        <a:p>
          <a:endParaRPr lang="en-GB"/>
        </a:p>
      </dgm:t>
    </dgm:pt>
    <dgm:pt modelId="{2BEB8688-5594-4A03-BE50-D1FF7D21CD62}">
      <dgm:prSet phldrT="[Text]"/>
      <dgm:spPr/>
      <dgm:t>
        <a:bodyPr/>
        <a:lstStyle/>
        <a:p>
          <a:r>
            <a:rPr lang="en-US" dirty="0" smtClean="0"/>
            <a:t>Public to end user</a:t>
          </a:r>
          <a:endParaRPr lang="en-GB" dirty="0"/>
        </a:p>
      </dgm:t>
    </dgm:pt>
    <dgm:pt modelId="{7EC34235-5E28-4D03-B53F-052966CF8CCE}" type="parTrans" cxnId="{DEEE4162-1078-4345-BD37-66B73D77B252}">
      <dgm:prSet/>
      <dgm:spPr/>
      <dgm:t>
        <a:bodyPr/>
        <a:lstStyle/>
        <a:p>
          <a:endParaRPr lang="en-GB"/>
        </a:p>
      </dgm:t>
    </dgm:pt>
    <dgm:pt modelId="{4BD9ACC0-71FD-4EFE-A971-1DBE90752A04}" type="sibTrans" cxnId="{DEEE4162-1078-4345-BD37-66B73D77B252}">
      <dgm:prSet/>
      <dgm:spPr/>
      <dgm:t>
        <a:bodyPr/>
        <a:lstStyle/>
        <a:p>
          <a:endParaRPr lang="en-GB"/>
        </a:p>
      </dgm:t>
    </dgm:pt>
    <dgm:pt modelId="{D5CC9D54-DCD1-4132-90EF-7BCC563A5F7D}" type="pres">
      <dgm:prSet presAssocID="{E954D45C-BFAC-45E5-AD2A-1CF0507E21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299FCB-FCA7-4B04-83F7-F009EE7F6E48}" type="pres">
      <dgm:prSet presAssocID="{7D8D5BFA-1CB1-45D7-98B0-D383872E7D2B}" presName="composite" presStyleCnt="0"/>
      <dgm:spPr/>
    </dgm:pt>
    <dgm:pt modelId="{13A32406-3E38-4FE5-AC82-5B375F270D7B}" type="pres">
      <dgm:prSet presAssocID="{7D8D5BFA-1CB1-45D7-98B0-D383872E7D2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2D6711A0-775D-4EF7-ADE9-52C1DBCAC128}" type="pres">
      <dgm:prSet presAssocID="{7D8D5BFA-1CB1-45D7-98B0-D383872E7D2B}" presName="txNode" presStyleLbl="node1" presStyleIdx="0" presStyleCnt="3" custLinFactNeighborX="-17582" custLinFactNeighborY="358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BF7A67-8420-4D4D-8BE3-5D6439E20DDB}" type="pres">
      <dgm:prSet presAssocID="{12FBE855-85D8-40A0-8B00-0CC7B06D6929}" presName="sibTrans" presStyleLbl="sibTrans2D1" presStyleIdx="0" presStyleCnt="2"/>
      <dgm:spPr/>
      <dgm:t>
        <a:bodyPr/>
        <a:lstStyle/>
        <a:p>
          <a:endParaRPr lang="en-GB"/>
        </a:p>
      </dgm:t>
    </dgm:pt>
    <dgm:pt modelId="{CF5F9BE5-234E-44DB-8A8D-FAE4BD4CF1F9}" type="pres">
      <dgm:prSet presAssocID="{12FBE855-85D8-40A0-8B00-0CC7B06D6929}" presName="connTx" presStyleLbl="sibTrans2D1" presStyleIdx="0" presStyleCnt="2"/>
      <dgm:spPr/>
      <dgm:t>
        <a:bodyPr/>
        <a:lstStyle/>
        <a:p>
          <a:endParaRPr lang="en-GB"/>
        </a:p>
      </dgm:t>
    </dgm:pt>
    <dgm:pt modelId="{56B006A5-CC1F-4428-8E48-5CD8A21473A9}" type="pres">
      <dgm:prSet presAssocID="{F0420458-9C91-45A5-855D-858C35132CE3}" presName="composite" presStyleCnt="0"/>
      <dgm:spPr/>
    </dgm:pt>
    <dgm:pt modelId="{BB91645B-F2AF-490E-83D8-AA69E8F22538}" type="pres">
      <dgm:prSet presAssocID="{F0420458-9C91-45A5-855D-858C35132CE3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65AE26C-C7C3-47F3-B3E8-7DF6636223EB}" type="pres">
      <dgm:prSet presAssocID="{F0420458-9C91-45A5-855D-858C35132CE3}" presName="txNode" presStyleLbl="node1" presStyleIdx="1" presStyleCnt="3" custLinFactNeighborX="-14877" custLinFactNeighborY="351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02E3EC-61B5-4BD1-8CD0-CD98ACA241A7}" type="pres">
      <dgm:prSet presAssocID="{5DA2A5C7-CF8E-4E64-8B00-CB66161199F2}" presName="sibTrans" presStyleLbl="sibTrans2D1" presStyleIdx="1" presStyleCnt="2"/>
      <dgm:spPr/>
      <dgm:t>
        <a:bodyPr/>
        <a:lstStyle/>
        <a:p>
          <a:endParaRPr lang="en-GB"/>
        </a:p>
      </dgm:t>
    </dgm:pt>
    <dgm:pt modelId="{FBAC9E5F-3566-4C89-A98C-DC716EF5F2ED}" type="pres">
      <dgm:prSet presAssocID="{5DA2A5C7-CF8E-4E64-8B00-CB66161199F2}" presName="connTx" presStyleLbl="sibTrans2D1" presStyleIdx="1" presStyleCnt="2"/>
      <dgm:spPr/>
      <dgm:t>
        <a:bodyPr/>
        <a:lstStyle/>
        <a:p>
          <a:endParaRPr lang="en-GB"/>
        </a:p>
      </dgm:t>
    </dgm:pt>
    <dgm:pt modelId="{A532881D-B094-4E7A-BF6E-2772B5CEDBCF}" type="pres">
      <dgm:prSet presAssocID="{2BEB8688-5594-4A03-BE50-D1FF7D21CD62}" presName="composite" presStyleCnt="0"/>
      <dgm:spPr/>
    </dgm:pt>
    <dgm:pt modelId="{F617E2D9-F114-4D20-84E2-44F3833F28F3}" type="pres">
      <dgm:prSet presAssocID="{2BEB8688-5594-4A03-BE50-D1FF7D21CD62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0611F9-6C1A-4787-A7CF-DB4A30C258E0}" type="pres">
      <dgm:prSet presAssocID="{2BEB8688-5594-4A03-BE50-D1FF7D21CD62}" presName="txNode" presStyleLbl="node1" presStyleIdx="2" presStyleCnt="3" custLinFactNeighborX="-11496" custLinFactNeighborY="351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EFC945-C001-4D9B-8B52-BEDA5D04F8FF}" type="presOf" srcId="{2BEB8688-5594-4A03-BE50-D1FF7D21CD62}" destId="{710611F9-6C1A-4787-A7CF-DB4A30C258E0}" srcOrd="0" destOrd="0" presId="urn:microsoft.com/office/officeart/2005/8/layout/hProcess10"/>
    <dgm:cxn modelId="{573088B0-A55B-4916-BBD2-8E918AE97D12}" type="presOf" srcId="{E954D45C-BFAC-45E5-AD2A-1CF0507E21E8}" destId="{D5CC9D54-DCD1-4132-90EF-7BCC563A5F7D}" srcOrd="0" destOrd="0" presId="urn:microsoft.com/office/officeart/2005/8/layout/hProcess10"/>
    <dgm:cxn modelId="{DEEE4162-1078-4345-BD37-66B73D77B252}" srcId="{E954D45C-BFAC-45E5-AD2A-1CF0507E21E8}" destId="{2BEB8688-5594-4A03-BE50-D1FF7D21CD62}" srcOrd="2" destOrd="0" parTransId="{7EC34235-5E28-4D03-B53F-052966CF8CCE}" sibTransId="{4BD9ACC0-71FD-4EFE-A971-1DBE90752A04}"/>
    <dgm:cxn modelId="{90668E00-F8CE-4763-AFEC-A19FDAB2725B}" type="presOf" srcId="{F0420458-9C91-45A5-855D-858C35132CE3}" destId="{E65AE26C-C7C3-47F3-B3E8-7DF6636223EB}" srcOrd="0" destOrd="0" presId="urn:microsoft.com/office/officeart/2005/8/layout/hProcess10"/>
    <dgm:cxn modelId="{12867D23-941E-4F4C-9026-3CCEFD1BEF3C}" type="presOf" srcId="{5DA2A5C7-CF8E-4E64-8B00-CB66161199F2}" destId="{D502E3EC-61B5-4BD1-8CD0-CD98ACA241A7}" srcOrd="0" destOrd="0" presId="urn:microsoft.com/office/officeart/2005/8/layout/hProcess10"/>
    <dgm:cxn modelId="{DC411FED-DBBB-49BF-A913-710372885067}" srcId="{E954D45C-BFAC-45E5-AD2A-1CF0507E21E8}" destId="{7D8D5BFA-1CB1-45D7-98B0-D383872E7D2B}" srcOrd="0" destOrd="0" parTransId="{B9114965-3B0B-4BB7-9FD9-DB438DC4CB03}" sibTransId="{12FBE855-85D8-40A0-8B00-0CC7B06D6929}"/>
    <dgm:cxn modelId="{7C80DEF5-FACF-4239-86F9-2D5B4CA0E06F}" type="presOf" srcId="{5DA2A5C7-CF8E-4E64-8B00-CB66161199F2}" destId="{FBAC9E5F-3566-4C89-A98C-DC716EF5F2ED}" srcOrd="1" destOrd="0" presId="urn:microsoft.com/office/officeart/2005/8/layout/hProcess10"/>
    <dgm:cxn modelId="{1E9EF46D-DA0C-42E8-9ADF-EB209A88DDFD}" type="presOf" srcId="{12FBE855-85D8-40A0-8B00-0CC7B06D6929}" destId="{CF5F9BE5-234E-44DB-8A8D-FAE4BD4CF1F9}" srcOrd="1" destOrd="0" presId="urn:microsoft.com/office/officeart/2005/8/layout/hProcess10"/>
    <dgm:cxn modelId="{4EFE9A9D-3AFA-46E6-8DCC-EFDEE76EB6D2}" type="presOf" srcId="{7D8D5BFA-1CB1-45D7-98B0-D383872E7D2B}" destId="{2D6711A0-775D-4EF7-ADE9-52C1DBCAC128}" srcOrd="0" destOrd="0" presId="urn:microsoft.com/office/officeart/2005/8/layout/hProcess10"/>
    <dgm:cxn modelId="{82E9F778-89E6-4410-A26E-1B51FAB2FC65}" srcId="{E954D45C-BFAC-45E5-AD2A-1CF0507E21E8}" destId="{F0420458-9C91-45A5-855D-858C35132CE3}" srcOrd="1" destOrd="0" parTransId="{A83F1D0E-9FA2-433E-A271-B6CBA2FB9AF8}" sibTransId="{5DA2A5C7-CF8E-4E64-8B00-CB66161199F2}"/>
    <dgm:cxn modelId="{F6C111C5-D808-4A00-B7E1-E568B74D62A3}" type="presOf" srcId="{12FBE855-85D8-40A0-8B00-0CC7B06D6929}" destId="{D0BF7A67-8420-4D4D-8BE3-5D6439E20DDB}" srcOrd="0" destOrd="0" presId="urn:microsoft.com/office/officeart/2005/8/layout/hProcess10"/>
    <dgm:cxn modelId="{7CB71D5A-310C-4787-9E99-2482B677F60F}" type="presParOf" srcId="{D5CC9D54-DCD1-4132-90EF-7BCC563A5F7D}" destId="{54299FCB-FCA7-4B04-83F7-F009EE7F6E48}" srcOrd="0" destOrd="0" presId="urn:microsoft.com/office/officeart/2005/8/layout/hProcess10"/>
    <dgm:cxn modelId="{54BE8CF6-9FB9-4FF3-9E05-1746BC4D8B6D}" type="presParOf" srcId="{54299FCB-FCA7-4B04-83F7-F009EE7F6E48}" destId="{13A32406-3E38-4FE5-AC82-5B375F270D7B}" srcOrd="0" destOrd="0" presId="urn:microsoft.com/office/officeart/2005/8/layout/hProcess10"/>
    <dgm:cxn modelId="{B213F08D-00D9-4D66-88A9-21FFB1B5A462}" type="presParOf" srcId="{54299FCB-FCA7-4B04-83F7-F009EE7F6E48}" destId="{2D6711A0-775D-4EF7-ADE9-52C1DBCAC128}" srcOrd="1" destOrd="0" presId="urn:microsoft.com/office/officeart/2005/8/layout/hProcess10"/>
    <dgm:cxn modelId="{DE635FD2-B32F-49A1-BABE-0A4298D51C42}" type="presParOf" srcId="{D5CC9D54-DCD1-4132-90EF-7BCC563A5F7D}" destId="{D0BF7A67-8420-4D4D-8BE3-5D6439E20DDB}" srcOrd="1" destOrd="0" presId="urn:microsoft.com/office/officeart/2005/8/layout/hProcess10"/>
    <dgm:cxn modelId="{7B1768F7-EE75-4313-9CD5-E7770385BD11}" type="presParOf" srcId="{D0BF7A67-8420-4D4D-8BE3-5D6439E20DDB}" destId="{CF5F9BE5-234E-44DB-8A8D-FAE4BD4CF1F9}" srcOrd="0" destOrd="0" presId="urn:microsoft.com/office/officeart/2005/8/layout/hProcess10"/>
    <dgm:cxn modelId="{3E71802A-48B6-43D0-A1F3-5110485565A1}" type="presParOf" srcId="{D5CC9D54-DCD1-4132-90EF-7BCC563A5F7D}" destId="{56B006A5-CC1F-4428-8E48-5CD8A21473A9}" srcOrd="2" destOrd="0" presId="urn:microsoft.com/office/officeart/2005/8/layout/hProcess10"/>
    <dgm:cxn modelId="{0DA69BCB-91BB-49EE-8893-621D471C14B3}" type="presParOf" srcId="{56B006A5-CC1F-4428-8E48-5CD8A21473A9}" destId="{BB91645B-F2AF-490E-83D8-AA69E8F22538}" srcOrd="0" destOrd="0" presId="urn:microsoft.com/office/officeart/2005/8/layout/hProcess10"/>
    <dgm:cxn modelId="{B8AD9662-1155-4244-AAC9-95A324E1701C}" type="presParOf" srcId="{56B006A5-CC1F-4428-8E48-5CD8A21473A9}" destId="{E65AE26C-C7C3-47F3-B3E8-7DF6636223EB}" srcOrd="1" destOrd="0" presId="urn:microsoft.com/office/officeart/2005/8/layout/hProcess10"/>
    <dgm:cxn modelId="{C91CB7FA-5F1E-4046-B854-4AEA488D8602}" type="presParOf" srcId="{D5CC9D54-DCD1-4132-90EF-7BCC563A5F7D}" destId="{D502E3EC-61B5-4BD1-8CD0-CD98ACA241A7}" srcOrd="3" destOrd="0" presId="urn:microsoft.com/office/officeart/2005/8/layout/hProcess10"/>
    <dgm:cxn modelId="{36BD3640-6D96-49B5-B889-B39670841D9F}" type="presParOf" srcId="{D502E3EC-61B5-4BD1-8CD0-CD98ACA241A7}" destId="{FBAC9E5F-3566-4C89-A98C-DC716EF5F2ED}" srcOrd="0" destOrd="0" presId="urn:microsoft.com/office/officeart/2005/8/layout/hProcess10"/>
    <dgm:cxn modelId="{E8EB0BDD-EC86-42CD-A8AD-123306ACACD8}" type="presParOf" srcId="{D5CC9D54-DCD1-4132-90EF-7BCC563A5F7D}" destId="{A532881D-B094-4E7A-BF6E-2772B5CEDBCF}" srcOrd="4" destOrd="0" presId="urn:microsoft.com/office/officeart/2005/8/layout/hProcess10"/>
    <dgm:cxn modelId="{090A01FB-C4DF-4AF7-B027-CDFCC61B2264}" type="presParOf" srcId="{A532881D-B094-4E7A-BF6E-2772B5CEDBCF}" destId="{F617E2D9-F114-4D20-84E2-44F3833F28F3}" srcOrd="0" destOrd="0" presId="urn:microsoft.com/office/officeart/2005/8/layout/hProcess10"/>
    <dgm:cxn modelId="{8758D728-CA6E-416B-9F85-7BCAEA6BAF46}" type="presParOf" srcId="{A532881D-B094-4E7A-BF6E-2772B5CEDBCF}" destId="{710611F9-6C1A-4787-A7CF-DB4A30C258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D11BF-2D98-4173-BACD-F1000D645904}" type="doc">
      <dgm:prSet loTypeId="urn:microsoft.com/office/officeart/2005/8/layout/pList1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AD746E-8E68-4392-9A62-A2FC85A9D0C5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GB" dirty="0"/>
        </a:p>
      </dgm:t>
    </dgm:pt>
    <dgm:pt modelId="{3D401397-142B-44CA-A59F-E3F0D189A84B}" type="parTrans" cxnId="{37B5463D-FF7A-46CC-95C1-C10C0C81A0E1}">
      <dgm:prSet/>
      <dgm:spPr/>
      <dgm:t>
        <a:bodyPr/>
        <a:lstStyle/>
        <a:p>
          <a:endParaRPr lang="en-GB"/>
        </a:p>
      </dgm:t>
    </dgm:pt>
    <dgm:pt modelId="{6D5C9105-0581-4715-9FD1-70D5A8D11C9C}" type="sibTrans" cxnId="{37B5463D-FF7A-46CC-95C1-C10C0C81A0E1}">
      <dgm:prSet/>
      <dgm:spPr/>
      <dgm:t>
        <a:bodyPr/>
        <a:lstStyle/>
        <a:p>
          <a:endParaRPr lang="en-GB"/>
        </a:p>
      </dgm:t>
    </dgm:pt>
    <dgm:pt modelId="{B16AD185-1391-4E39-9BAF-A732DB967608}">
      <dgm:prSet phldrT="[Text]"/>
      <dgm:spPr/>
      <dgm:t>
        <a:bodyPr/>
        <a:lstStyle/>
        <a:p>
          <a:r>
            <a:rPr lang="en-US" dirty="0" smtClean="0"/>
            <a:t>Propose price</a:t>
          </a:r>
          <a:endParaRPr lang="en-GB" dirty="0"/>
        </a:p>
      </dgm:t>
    </dgm:pt>
    <dgm:pt modelId="{D535AE7F-4A1D-4F50-AA42-BCA16F25D400}" type="parTrans" cxnId="{071CD12D-3139-42AC-B5F3-1BC8C6AE8D91}">
      <dgm:prSet/>
      <dgm:spPr/>
      <dgm:t>
        <a:bodyPr/>
        <a:lstStyle/>
        <a:p>
          <a:endParaRPr lang="en-GB"/>
        </a:p>
      </dgm:t>
    </dgm:pt>
    <dgm:pt modelId="{B7CBB414-2922-46D6-B611-97803FA2EA87}" type="sibTrans" cxnId="{071CD12D-3139-42AC-B5F3-1BC8C6AE8D91}">
      <dgm:prSet/>
      <dgm:spPr/>
      <dgm:t>
        <a:bodyPr/>
        <a:lstStyle/>
        <a:p>
          <a:endParaRPr lang="en-GB"/>
        </a:p>
      </dgm:t>
    </dgm:pt>
    <dgm:pt modelId="{C8464284-228C-4A68-B873-0718032E1E61}">
      <dgm:prSet phldrT="[Text]"/>
      <dgm:spPr/>
      <dgm:t>
        <a:bodyPr/>
        <a:lstStyle/>
        <a:p>
          <a:r>
            <a:rPr lang="en-US" dirty="0" smtClean="0"/>
            <a:t>Manage cart</a:t>
          </a:r>
          <a:endParaRPr lang="en-GB" dirty="0"/>
        </a:p>
      </dgm:t>
    </dgm:pt>
    <dgm:pt modelId="{AEAC7AAB-36D0-4D36-A21B-0E3C889E47D9}" type="parTrans" cxnId="{F2E58148-8F68-4995-B72E-F508C2F6AFEE}">
      <dgm:prSet/>
      <dgm:spPr/>
      <dgm:t>
        <a:bodyPr/>
        <a:lstStyle/>
        <a:p>
          <a:endParaRPr lang="en-GB"/>
        </a:p>
      </dgm:t>
    </dgm:pt>
    <dgm:pt modelId="{74753ABF-0F1C-41F7-A0EA-534D9E890088}" type="sibTrans" cxnId="{F2E58148-8F68-4995-B72E-F508C2F6AFEE}">
      <dgm:prSet/>
      <dgm:spPr/>
      <dgm:t>
        <a:bodyPr/>
        <a:lstStyle/>
        <a:p>
          <a:endParaRPr lang="en-GB"/>
        </a:p>
      </dgm:t>
    </dgm:pt>
    <dgm:pt modelId="{EB8E2426-CD8C-4827-8D73-43780F26B096}">
      <dgm:prSet phldrT="[Text]"/>
      <dgm:spPr/>
      <dgm:t>
        <a:bodyPr/>
        <a:lstStyle/>
        <a:p>
          <a:r>
            <a:rPr lang="en-US" dirty="0" smtClean="0"/>
            <a:t>Suggestion</a:t>
          </a:r>
          <a:endParaRPr lang="en-GB" dirty="0"/>
        </a:p>
      </dgm:t>
    </dgm:pt>
    <dgm:pt modelId="{3BA39F35-25FE-4772-8E4B-7C8C6FC50D1B}" type="parTrans" cxnId="{4A0DA291-346E-4BBA-9E92-D7DACA693400}">
      <dgm:prSet/>
      <dgm:spPr/>
      <dgm:t>
        <a:bodyPr/>
        <a:lstStyle/>
        <a:p>
          <a:endParaRPr lang="en-GB"/>
        </a:p>
      </dgm:t>
    </dgm:pt>
    <dgm:pt modelId="{066302B2-E89D-448F-B700-E2FFB34D15C9}" type="sibTrans" cxnId="{4A0DA291-346E-4BBA-9E92-D7DACA693400}">
      <dgm:prSet/>
      <dgm:spPr/>
      <dgm:t>
        <a:bodyPr/>
        <a:lstStyle/>
        <a:p>
          <a:endParaRPr lang="en-GB"/>
        </a:p>
      </dgm:t>
    </dgm:pt>
    <dgm:pt modelId="{0332B7DE-AD17-4C1F-8900-FB918E76237C}">
      <dgm:prSet phldrT="[Text]"/>
      <dgm:spPr/>
      <dgm:t>
        <a:bodyPr/>
        <a:lstStyle/>
        <a:p>
          <a:r>
            <a:rPr lang="en-US" dirty="0" smtClean="0"/>
            <a:t>Import Excel</a:t>
          </a:r>
          <a:endParaRPr lang="en-GB" dirty="0"/>
        </a:p>
      </dgm:t>
    </dgm:pt>
    <dgm:pt modelId="{EF332AF7-8197-4800-BF05-75E1990B01F8}" type="parTrans" cxnId="{CE913807-4BBA-485A-B7C2-EB1E69388204}">
      <dgm:prSet/>
      <dgm:spPr/>
      <dgm:t>
        <a:bodyPr/>
        <a:lstStyle/>
        <a:p>
          <a:endParaRPr lang="en-GB"/>
        </a:p>
      </dgm:t>
    </dgm:pt>
    <dgm:pt modelId="{12F4197F-58D0-4E5A-BE66-7777118A1034}" type="sibTrans" cxnId="{CE913807-4BBA-485A-B7C2-EB1E69388204}">
      <dgm:prSet/>
      <dgm:spPr/>
      <dgm:t>
        <a:bodyPr/>
        <a:lstStyle/>
        <a:p>
          <a:endParaRPr lang="en-GB"/>
        </a:p>
      </dgm:t>
    </dgm:pt>
    <dgm:pt modelId="{64806512-A352-4211-9C17-EDDF656FF7A5}">
      <dgm:prSet phldrT="[Text]"/>
      <dgm:spPr/>
      <dgm:t>
        <a:bodyPr/>
        <a:lstStyle/>
        <a:p>
          <a:r>
            <a:rPr lang="en-US" dirty="0" smtClean="0"/>
            <a:t>Get data from web</a:t>
          </a:r>
          <a:endParaRPr lang="en-GB" dirty="0"/>
        </a:p>
      </dgm:t>
    </dgm:pt>
    <dgm:pt modelId="{01803FF9-4ECB-4116-AAAC-03CF9A47335F}" type="parTrans" cxnId="{63142466-3B28-47B0-9550-58E3E99F06C8}">
      <dgm:prSet/>
      <dgm:spPr/>
      <dgm:t>
        <a:bodyPr/>
        <a:lstStyle/>
        <a:p>
          <a:endParaRPr lang="en-GB"/>
        </a:p>
      </dgm:t>
    </dgm:pt>
    <dgm:pt modelId="{A0A1B041-A31A-4702-95A8-C00F0C40F985}" type="sibTrans" cxnId="{63142466-3B28-47B0-9550-58E3E99F06C8}">
      <dgm:prSet/>
      <dgm:spPr/>
      <dgm:t>
        <a:bodyPr/>
        <a:lstStyle/>
        <a:p>
          <a:endParaRPr lang="en-GB"/>
        </a:p>
      </dgm:t>
    </dgm:pt>
    <dgm:pt modelId="{718C467A-847A-4B70-BBBD-A1F0C172C58F}">
      <dgm:prSet phldrT="[Text]"/>
      <dgm:spPr/>
      <dgm:t>
        <a:bodyPr/>
        <a:lstStyle/>
        <a:p>
          <a:r>
            <a:rPr lang="en-US" dirty="0" smtClean="0"/>
            <a:t>Mobile device</a:t>
          </a:r>
          <a:endParaRPr lang="en-GB" dirty="0"/>
        </a:p>
      </dgm:t>
    </dgm:pt>
    <dgm:pt modelId="{F9006E65-1DF8-485B-BE60-10465CF9C0C6}" type="parTrans" cxnId="{E223BD1D-FA1D-45EB-B029-78AFFC0C3491}">
      <dgm:prSet/>
      <dgm:spPr/>
      <dgm:t>
        <a:bodyPr/>
        <a:lstStyle/>
        <a:p>
          <a:endParaRPr lang="en-GB"/>
        </a:p>
      </dgm:t>
    </dgm:pt>
    <dgm:pt modelId="{29D0DBE8-8877-4EE0-8982-49B95F362E57}" type="sibTrans" cxnId="{E223BD1D-FA1D-45EB-B029-78AFFC0C3491}">
      <dgm:prSet/>
      <dgm:spPr/>
      <dgm:t>
        <a:bodyPr/>
        <a:lstStyle/>
        <a:p>
          <a:endParaRPr lang="en-GB"/>
        </a:p>
      </dgm:t>
    </dgm:pt>
    <dgm:pt modelId="{E9CC8302-00BD-4FDD-BBB3-EFB1ABC4C93C}" type="pres">
      <dgm:prSet presAssocID="{494D11BF-2D98-4173-BACD-F1000D645904}" presName="Name0" presStyleCnt="0">
        <dgm:presLayoutVars>
          <dgm:dir/>
          <dgm:resizeHandles val="exact"/>
        </dgm:presLayoutVars>
      </dgm:prSet>
      <dgm:spPr/>
    </dgm:pt>
    <dgm:pt modelId="{8BB36275-E7F0-4A62-8059-5368D93228A2}" type="pres">
      <dgm:prSet presAssocID="{04AD746E-8E68-4392-9A62-A2FC85A9D0C5}" presName="compNode" presStyleCnt="0"/>
      <dgm:spPr/>
    </dgm:pt>
    <dgm:pt modelId="{38D94112-4B62-4450-BAB0-6C010E898920}" type="pres">
      <dgm:prSet presAssocID="{04AD746E-8E68-4392-9A62-A2FC85A9D0C5}" presName="pictRect" presStyleLbl="node1" presStyleIdx="0" presStyleCnt="7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0032E18-2E0A-4D65-A348-2C9C3E9B8328}" type="pres">
      <dgm:prSet presAssocID="{04AD746E-8E68-4392-9A62-A2FC85A9D0C5}" presName="textRect" presStyleLbl="revTx" presStyleIdx="0" presStyleCnt="7">
        <dgm:presLayoutVars>
          <dgm:bulletEnabled val="1"/>
        </dgm:presLayoutVars>
      </dgm:prSet>
      <dgm:spPr/>
    </dgm:pt>
    <dgm:pt modelId="{FC755826-ECAD-4F40-B435-FEBA5291562C}" type="pres">
      <dgm:prSet presAssocID="{6D5C9105-0581-4715-9FD1-70D5A8D11C9C}" presName="sibTrans" presStyleLbl="sibTrans2D1" presStyleIdx="0" presStyleCnt="0"/>
      <dgm:spPr/>
    </dgm:pt>
    <dgm:pt modelId="{5F1E0AA5-3E18-4D8E-9B0A-B3CCC142EC1C}" type="pres">
      <dgm:prSet presAssocID="{C8464284-228C-4A68-B873-0718032E1E61}" presName="compNode" presStyleCnt="0"/>
      <dgm:spPr/>
    </dgm:pt>
    <dgm:pt modelId="{36FAAB07-1BD4-42B4-8036-62B0F623ED4C}" type="pres">
      <dgm:prSet presAssocID="{C8464284-228C-4A68-B873-0718032E1E61}" presName="pictRect" presStyleLbl="node1" presStyleIdx="1" presStyleCnt="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AB026361-32AF-4200-8E3C-B6BC87A0F3C1}" type="pres">
      <dgm:prSet presAssocID="{C8464284-228C-4A68-B873-0718032E1E61}" presName="textRect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E030C4-E9DF-4330-8488-9C7EEDE89341}" type="pres">
      <dgm:prSet presAssocID="{74753ABF-0F1C-41F7-A0EA-534D9E890088}" presName="sibTrans" presStyleLbl="sibTrans2D1" presStyleIdx="0" presStyleCnt="0"/>
      <dgm:spPr/>
    </dgm:pt>
    <dgm:pt modelId="{742F499D-E874-47BF-B42F-0CE2A0FAE01D}" type="pres">
      <dgm:prSet presAssocID="{B16AD185-1391-4E39-9BAF-A732DB967608}" presName="compNode" presStyleCnt="0"/>
      <dgm:spPr/>
    </dgm:pt>
    <dgm:pt modelId="{DB4DFF25-2111-49EB-BC56-4ACC6D2E3C4A}" type="pres">
      <dgm:prSet presAssocID="{B16AD185-1391-4E39-9BAF-A732DB967608}" presName="pictRect" presStyleLbl="node1" presStyleIdx="2" presStyleCnt="7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E88444CE-513E-46DB-98BB-1DE2BC38E1BB}" type="pres">
      <dgm:prSet presAssocID="{B16AD185-1391-4E39-9BAF-A732DB967608}" presName="textRect" presStyleLbl="revTx" presStyleIdx="2" presStyleCnt="7">
        <dgm:presLayoutVars>
          <dgm:bulletEnabled val="1"/>
        </dgm:presLayoutVars>
      </dgm:prSet>
      <dgm:spPr/>
    </dgm:pt>
    <dgm:pt modelId="{B757D4AA-FA2C-4215-8650-9A3D2455F1DC}" type="pres">
      <dgm:prSet presAssocID="{B7CBB414-2922-46D6-B611-97803FA2EA87}" presName="sibTrans" presStyleLbl="sibTrans2D1" presStyleIdx="0" presStyleCnt="0"/>
      <dgm:spPr/>
    </dgm:pt>
    <dgm:pt modelId="{A20DB61A-BD55-4719-AB15-EA00437C7B9E}" type="pres">
      <dgm:prSet presAssocID="{EB8E2426-CD8C-4827-8D73-43780F26B096}" presName="compNode" presStyleCnt="0"/>
      <dgm:spPr/>
    </dgm:pt>
    <dgm:pt modelId="{D32F9B4B-9249-48AA-963E-5BA76F4128CB}" type="pres">
      <dgm:prSet presAssocID="{EB8E2426-CD8C-4827-8D73-43780F26B096}" presName="pictRect" presStyleLbl="node1" presStyleIdx="3" presStyleCnt="7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3025DAB-3932-4FE1-BFF4-ED1A6BFC410C}" type="pres">
      <dgm:prSet presAssocID="{EB8E2426-CD8C-4827-8D73-43780F26B096}" presName="textRect" presStyleLbl="revTx" presStyleIdx="3" presStyleCnt="7">
        <dgm:presLayoutVars>
          <dgm:bulletEnabled val="1"/>
        </dgm:presLayoutVars>
      </dgm:prSet>
      <dgm:spPr/>
    </dgm:pt>
    <dgm:pt modelId="{AAE60E92-E0BF-4B91-B81B-08D59E85473C}" type="pres">
      <dgm:prSet presAssocID="{066302B2-E89D-448F-B700-E2FFB34D15C9}" presName="sibTrans" presStyleLbl="sibTrans2D1" presStyleIdx="0" presStyleCnt="0"/>
      <dgm:spPr/>
    </dgm:pt>
    <dgm:pt modelId="{9E92DAB2-612C-446B-B2AF-22AEB9B1AF59}" type="pres">
      <dgm:prSet presAssocID="{0332B7DE-AD17-4C1F-8900-FB918E76237C}" presName="compNode" presStyleCnt="0"/>
      <dgm:spPr/>
    </dgm:pt>
    <dgm:pt modelId="{42108F33-182C-4014-975C-104417C9CEFC}" type="pres">
      <dgm:prSet presAssocID="{0332B7DE-AD17-4C1F-8900-FB918E76237C}" presName="pictRect" presStyleLbl="node1" presStyleIdx="4" presStyleCnt="7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8ABD6398-AAB5-46D3-9A57-5E4F4E5ECD95}" type="pres">
      <dgm:prSet presAssocID="{0332B7DE-AD17-4C1F-8900-FB918E76237C}" presName="textRect" presStyleLbl="revTx" presStyleIdx="4" presStyleCnt="7">
        <dgm:presLayoutVars>
          <dgm:bulletEnabled val="1"/>
        </dgm:presLayoutVars>
      </dgm:prSet>
      <dgm:spPr/>
    </dgm:pt>
    <dgm:pt modelId="{41EB32D3-93EB-4FAE-B4A4-4D1F97FDDD3C}" type="pres">
      <dgm:prSet presAssocID="{12F4197F-58D0-4E5A-BE66-7777118A1034}" presName="sibTrans" presStyleLbl="sibTrans2D1" presStyleIdx="0" presStyleCnt="0"/>
      <dgm:spPr/>
    </dgm:pt>
    <dgm:pt modelId="{5B9D3B1C-667F-4852-B43C-13576FDA0E27}" type="pres">
      <dgm:prSet presAssocID="{64806512-A352-4211-9C17-EDDF656FF7A5}" presName="compNode" presStyleCnt="0"/>
      <dgm:spPr/>
    </dgm:pt>
    <dgm:pt modelId="{ACFFC79F-FF22-4C66-8CFB-521103AF6147}" type="pres">
      <dgm:prSet presAssocID="{64806512-A352-4211-9C17-EDDF656FF7A5}" presName="pictRect" presStyleLbl="node1" presStyleIdx="5" presStyleCnt="7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</dgm:spPr>
    </dgm:pt>
    <dgm:pt modelId="{204C423E-AF9B-4804-A15C-59E7B5F55A52}" type="pres">
      <dgm:prSet presAssocID="{64806512-A352-4211-9C17-EDDF656FF7A5}" presName="textRect" presStyleLbl="revTx" presStyleIdx="5" presStyleCnt="7">
        <dgm:presLayoutVars>
          <dgm:bulletEnabled val="1"/>
        </dgm:presLayoutVars>
      </dgm:prSet>
      <dgm:spPr/>
    </dgm:pt>
    <dgm:pt modelId="{BE11028A-865E-4681-AC0B-7E4B8FB4A1B8}" type="pres">
      <dgm:prSet presAssocID="{A0A1B041-A31A-4702-95A8-C00F0C40F985}" presName="sibTrans" presStyleLbl="sibTrans2D1" presStyleIdx="0" presStyleCnt="0"/>
      <dgm:spPr/>
    </dgm:pt>
    <dgm:pt modelId="{70F74CA5-9F6A-4B7A-9221-F4AD7AAC9A13}" type="pres">
      <dgm:prSet presAssocID="{718C467A-847A-4B70-BBBD-A1F0C172C58F}" presName="compNode" presStyleCnt="0"/>
      <dgm:spPr/>
    </dgm:pt>
    <dgm:pt modelId="{B77A94D5-558B-4298-8C2F-665637DEF3C5}" type="pres">
      <dgm:prSet presAssocID="{718C467A-847A-4B70-BBBD-A1F0C172C58F}" presName="pictRect" presStyleLbl="node1" presStyleIdx="6" presStyleCnt="7"/>
      <dgm:spPr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</dgm:spPr>
    </dgm:pt>
    <dgm:pt modelId="{0DA19ACC-408E-4451-802F-CB6DD2B511B0}" type="pres">
      <dgm:prSet presAssocID="{718C467A-847A-4B70-BBBD-A1F0C172C58F}" presName="textRect" presStyleLbl="revTx" presStyleIdx="6" presStyleCnt="7">
        <dgm:presLayoutVars>
          <dgm:bulletEnabled val="1"/>
        </dgm:presLayoutVars>
      </dgm:prSet>
      <dgm:spPr/>
    </dgm:pt>
  </dgm:ptLst>
  <dgm:cxnLst>
    <dgm:cxn modelId="{D7D482A6-0AD6-47AD-AD49-9609CD25448F}" type="presOf" srcId="{066302B2-E89D-448F-B700-E2FFB34D15C9}" destId="{AAE60E92-E0BF-4B91-B81B-08D59E85473C}" srcOrd="0" destOrd="0" presId="urn:microsoft.com/office/officeart/2005/8/layout/pList1"/>
    <dgm:cxn modelId="{4A0DA291-346E-4BBA-9E92-D7DACA693400}" srcId="{494D11BF-2D98-4173-BACD-F1000D645904}" destId="{EB8E2426-CD8C-4827-8D73-43780F26B096}" srcOrd="3" destOrd="0" parTransId="{3BA39F35-25FE-4772-8E4B-7C8C6FC50D1B}" sibTransId="{066302B2-E89D-448F-B700-E2FFB34D15C9}"/>
    <dgm:cxn modelId="{FFCDF3A6-D6FA-4C1B-B20B-973D1EAACA29}" type="presOf" srcId="{A0A1B041-A31A-4702-95A8-C00F0C40F985}" destId="{BE11028A-865E-4681-AC0B-7E4B8FB4A1B8}" srcOrd="0" destOrd="0" presId="urn:microsoft.com/office/officeart/2005/8/layout/pList1"/>
    <dgm:cxn modelId="{0871311F-EA6F-4272-AF36-84AF6F2BC480}" type="presOf" srcId="{64806512-A352-4211-9C17-EDDF656FF7A5}" destId="{204C423E-AF9B-4804-A15C-59E7B5F55A52}" srcOrd="0" destOrd="0" presId="urn:microsoft.com/office/officeart/2005/8/layout/pList1"/>
    <dgm:cxn modelId="{6FE81CF4-4AB9-4714-BBF4-D95442B08E8D}" type="presOf" srcId="{12F4197F-58D0-4E5A-BE66-7777118A1034}" destId="{41EB32D3-93EB-4FAE-B4A4-4D1F97FDDD3C}" srcOrd="0" destOrd="0" presId="urn:microsoft.com/office/officeart/2005/8/layout/pList1"/>
    <dgm:cxn modelId="{431BAA9A-9184-4390-A08F-AFD73478B539}" type="presOf" srcId="{C8464284-228C-4A68-B873-0718032E1E61}" destId="{AB026361-32AF-4200-8E3C-B6BC87A0F3C1}" srcOrd="0" destOrd="0" presId="urn:microsoft.com/office/officeart/2005/8/layout/pList1"/>
    <dgm:cxn modelId="{88E2C42E-64CB-40EF-90EE-21A483904836}" type="presOf" srcId="{04AD746E-8E68-4392-9A62-A2FC85A9D0C5}" destId="{50032E18-2E0A-4D65-A348-2C9C3E9B8328}" srcOrd="0" destOrd="0" presId="urn:microsoft.com/office/officeart/2005/8/layout/pList1"/>
    <dgm:cxn modelId="{7EFFC151-2658-4DB7-8FF9-F47B5E736884}" type="presOf" srcId="{494D11BF-2D98-4173-BACD-F1000D645904}" destId="{E9CC8302-00BD-4FDD-BBB3-EFB1ABC4C93C}" srcOrd="0" destOrd="0" presId="urn:microsoft.com/office/officeart/2005/8/layout/pList1"/>
    <dgm:cxn modelId="{D0DB5294-E2C2-46D0-B6E5-D31698DA543A}" type="presOf" srcId="{B16AD185-1391-4E39-9BAF-A732DB967608}" destId="{E88444CE-513E-46DB-98BB-1DE2BC38E1BB}" srcOrd="0" destOrd="0" presId="urn:microsoft.com/office/officeart/2005/8/layout/pList1"/>
    <dgm:cxn modelId="{F2E58148-8F68-4995-B72E-F508C2F6AFEE}" srcId="{494D11BF-2D98-4173-BACD-F1000D645904}" destId="{C8464284-228C-4A68-B873-0718032E1E61}" srcOrd="1" destOrd="0" parTransId="{AEAC7AAB-36D0-4D36-A21B-0E3C889E47D9}" sibTransId="{74753ABF-0F1C-41F7-A0EA-534D9E890088}"/>
    <dgm:cxn modelId="{7FE2B189-33E7-47E5-AF5B-0EC613D2DD66}" type="presOf" srcId="{EB8E2426-CD8C-4827-8D73-43780F26B096}" destId="{53025DAB-3932-4FE1-BFF4-ED1A6BFC410C}" srcOrd="0" destOrd="0" presId="urn:microsoft.com/office/officeart/2005/8/layout/pList1"/>
    <dgm:cxn modelId="{071CD12D-3139-42AC-B5F3-1BC8C6AE8D91}" srcId="{494D11BF-2D98-4173-BACD-F1000D645904}" destId="{B16AD185-1391-4E39-9BAF-A732DB967608}" srcOrd="2" destOrd="0" parTransId="{D535AE7F-4A1D-4F50-AA42-BCA16F25D400}" sibTransId="{B7CBB414-2922-46D6-B611-97803FA2EA87}"/>
    <dgm:cxn modelId="{CE913807-4BBA-485A-B7C2-EB1E69388204}" srcId="{494D11BF-2D98-4173-BACD-F1000D645904}" destId="{0332B7DE-AD17-4C1F-8900-FB918E76237C}" srcOrd="4" destOrd="0" parTransId="{EF332AF7-8197-4800-BF05-75E1990B01F8}" sibTransId="{12F4197F-58D0-4E5A-BE66-7777118A1034}"/>
    <dgm:cxn modelId="{52963955-CA2E-45DC-AA4A-F5A1A6D3D688}" type="presOf" srcId="{B7CBB414-2922-46D6-B611-97803FA2EA87}" destId="{B757D4AA-FA2C-4215-8650-9A3D2455F1DC}" srcOrd="0" destOrd="0" presId="urn:microsoft.com/office/officeart/2005/8/layout/pList1"/>
    <dgm:cxn modelId="{E223BD1D-FA1D-45EB-B029-78AFFC0C3491}" srcId="{494D11BF-2D98-4173-BACD-F1000D645904}" destId="{718C467A-847A-4B70-BBBD-A1F0C172C58F}" srcOrd="6" destOrd="0" parTransId="{F9006E65-1DF8-485B-BE60-10465CF9C0C6}" sibTransId="{29D0DBE8-8877-4EE0-8982-49B95F362E57}"/>
    <dgm:cxn modelId="{63142466-3B28-47B0-9550-58E3E99F06C8}" srcId="{494D11BF-2D98-4173-BACD-F1000D645904}" destId="{64806512-A352-4211-9C17-EDDF656FF7A5}" srcOrd="5" destOrd="0" parTransId="{01803FF9-4ECB-4116-AAAC-03CF9A47335F}" sibTransId="{A0A1B041-A31A-4702-95A8-C00F0C40F985}"/>
    <dgm:cxn modelId="{4D41024E-1518-4D71-9A5D-29911EC6D938}" type="presOf" srcId="{6D5C9105-0581-4715-9FD1-70D5A8D11C9C}" destId="{FC755826-ECAD-4F40-B435-FEBA5291562C}" srcOrd="0" destOrd="0" presId="urn:microsoft.com/office/officeart/2005/8/layout/pList1"/>
    <dgm:cxn modelId="{34E39598-4D25-4ACF-A6BC-C6F7D8644B7A}" type="presOf" srcId="{0332B7DE-AD17-4C1F-8900-FB918E76237C}" destId="{8ABD6398-AAB5-46D3-9A57-5E4F4E5ECD95}" srcOrd="0" destOrd="0" presId="urn:microsoft.com/office/officeart/2005/8/layout/pList1"/>
    <dgm:cxn modelId="{96C49CB6-0293-412B-BF54-309486598BE6}" type="presOf" srcId="{718C467A-847A-4B70-BBBD-A1F0C172C58F}" destId="{0DA19ACC-408E-4451-802F-CB6DD2B511B0}" srcOrd="0" destOrd="0" presId="urn:microsoft.com/office/officeart/2005/8/layout/pList1"/>
    <dgm:cxn modelId="{37B5463D-FF7A-46CC-95C1-C10C0C81A0E1}" srcId="{494D11BF-2D98-4173-BACD-F1000D645904}" destId="{04AD746E-8E68-4392-9A62-A2FC85A9D0C5}" srcOrd="0" destOrd="0" parTransId="{3D401397-142B-44CA-A59F-E3F0D189A84B}" sibTransId="{6D5C9105-0581-4715-9FD1-70D5A8D11C9C}"/>
    <dgm:cxn modelId="{6FFE058C-6F06-4D6E-A530-6B759E4EBE91}" type="presOf" srcId="{74753ABF-0F1C-41F7-A0EA-534D9E890088}" destId="{94E030C4-E9DF-4330-8488-9C7EEDE89341}" srcOrd="0" destOrd="0" presId="urn:microsoft.com/office/officeart/2005/8/layout/pList1"/>
    <dgm:cxn modelId="{35634FC5-6D57-489A-AFB5-8CDD93BA0FED}" type="presParOf" srcId="{E9CC8302-00BD-4FDD-BBB3-EFB1ABC4C93C}" destId="{8BB36275-E7F0-4A62-8059-5368D93228A2}" srcOrd="0" destOrd="0" presId="urn:microsoft.com/office/officeart/2005/8/layout/pList1"/>
    <dgm:cxn modelId="{2B3A1D58-D049-4440-9EA6-156A3F04677E}" type="presParOf" srcId="{8BB36275-E7F0-4A62-8059-5368D93228A2}" destId="{38D94112-4B62-4450-BAB0-6C010E898920}" srcOrd="0" destOrd="0" presId="urn:microsoft.com/office/officeart/2005/8/layout/pList1"/>
    <dgm:cxn modelId="{1C737C64-8B07-4151-AAE1-D719503F8D75}" type="presParOf" srcId="{8BB36275-E7F0-4A62-8059-5368D93228A2}" destId="{50032E18-2E0A-4D65-A348-2C9C3E9B8328}" srcOrd="1" destOrd="0" presId="urn:microsoft.com/office/officeart/2005/8/layout/pList1"/>
    <dgm:cxn modelId="{93FD2CD1-BF36-4407-9F20-F6EB16BD3F47}" type="presParOf" srcId="{E9CC8302-00BD-4FDD-BBB3-EFB1ABC4C93C}" destId="{FC755826-ECAD-4F40-B435-FEBA5291562C}" srcOrd="1" destOrd="0" presId="urn:microsoft.com/office/officeart/2005/8/layout/pList1"/>
    <dgm:cxn modelId="{FE0FBEEC-0C2E-47C3-8E8F-FA92665F6D48}" type="presParOf" srcId="{E9CC8302-00BD-4FDD-BBB3-EFB1ABC4C93C}" destId="{5F1E0AA5-3E18-4D8E-9B0A-B3CCC142EC1C}" srcOrd="2" destOrd="0" presId="urn:microsoft.com/office/officeart/2005/8/layout/pList1"/>
    <dgm:cxn modelId="{C3A2206A-0E21-4DD1-ACA8-FCDDFC3A8CBF}" type="presParOf" srcId="{5F1E0AA5-3E18-4D8E-9B0A-B3CCC142EC1C}" destId="{36FAAB07-1BD4-42B4-8036-62B0F623ED4C}" srcOrd="0" destOrd="0" presId="urn:microsoft.com/office/officeart/2005/8/layout/pList1"/>
    <dgm:cxn modelId="{FA190FA2-047D-40E8-8ED0-A57F8B9C65C1}" type="presParOf" srcId="{5F1E0AA5-3E18-4D8E-9B0A-B3CCC142EC1C}" destId="{AB026361-32AF-4200-8E3C-B6BC87A0F3C1}" srcOrd="1" destOrd="0" presId="urn:microsoft.com/office/officeart/2005/8/layout/pList1"/>
    <dgm:cxn modelId="{16B8CC5B-9991-43CD-A5C9-F0AB41E7A937}" type="presParOf" srcId="{E9CC8302-00BD-4FDD-BBB3-EFB1ABC4C93C}" destId="{94E030C4-E9DF-4330-8488-9C7EEDE89341}" srcOrd="3" destOrd="0" presId="urn:microsoft.com/office/officeart/2005/8/layout/pList1"/>
    <dgm:cxn modelId="{3B6313B8-083D-47FC-9522-FAF3B866C36E}" type="presParOf" srcId="{E9CC8302-00BD-4FDD-BBB3-EFB1ABC4C93C}" destId="{742F499D-E874-47BF-B42F-0CE2A0FAE01D}" srcOrd="4" destOrd="0" presId="urn:microsoft.com/office/officeart/2005/8/layout/pList1"/>
    <dgm:cxn modelId="{B8C75543-CDA6-41B8-8842-62B295E7E96D}" type="presParOf" srcId="{742F499D-E874-47BF-B42F-0CE2A0FAE01D}" destId="{DB4DFF25-2111-49EB-BC56-4ACC6D2E3C4A}" srcOrd="0" destOrd="0" presId="urn:microsoft.com/office/officeart/2005/8/layout/pList1"/>
    <dgm:cxn modelId="{B84C8818-8CFF-4D85-BF41-C78FD5A0CCB5}" type="presParOf" srcId="{742F499D-E874-47BF-B42F-0CE2A0FAE01D}" destId="{E88444CE-513E-46DB-98BB-1DE2BC38E1BB}" srcOrd="1" destOrd="0" presId="urn:microsoft.com/office/officeart/2005/8/layout/pList1"/>
    <dgm:cxn modelId="{00516899-DB96-45EF-96E3-5435098A6F09}" type="presParOf" srcId="{E9CC8302-00BD-4FDD-BBB3-EFB1ABC4C93C}" destId="{B757D4AA-FA2C-4215-8650-9A3D2455F1DC}" srcOrd="5" destOrd="0" presId="urn:microsoft.com/office/officeart/2005/8/layout/pList1"/>
    <dgm:cxn modelId="{61F606B8-7809-43E0-B869-AD6FD470E375}" type="presParOf" srcId="{E9CC8302-00BD-4FDD-BBB3-EFB1ABC4C93C}" destId="{A20DB61A-BD55-4719-AB15-EA00437C7B9E}" srcOrd="6" destOrd="0" presId="urn:microsoft.com/office/officeart/2005/8/layout/pList1"/>
    <dgm:cxn modelId="{ECDEBF85-2923-4307-8336-2F3CEA628FF0}" type="presParOf" srcId="{A20DB61A-BD55-4719-AB15-EA00437C7B9E}" destId="{D32F9B4B-9249-48AA-963E-5BA76F4128CB}" srcOrd="0" destOrd="0" presId="urn:microsoft.com/office/officeart/2005/8/layout/pList1"/>
    <dgm:cxn modelId="{105C151D-B6AA-4DE3-B8E0-3645B677191A}" type="presParOf" srcId="{A20DB61A-BD55-4719-AB15-EA00437C7B9E}" destId="{53025DAB-3932-4FE1-BFF4-ED1A6BFC410C}" srcOrd="1" destOrd="0" presId="urn:microsoft.com/office/officeart/2005/8/layout/pList1"/>
    <dgm:cxn modelId="{3A733CE9-BA92-42F6-AB42-03FF97120CE2}" type="presParOf" srcId="{E9CC8302-00BD-4FDD-BBB3-EFB1ABC4C93C}" destId="{AAE60E92-E0BF-4B91-B81B-08D59E85473C}" srcOrd="7" destOrd="0" presId="urn:microsoft.com/office/officeart/2005/8/layout/pList1"/>
    <dgm:cxn modelId="{B4ACA7F4-6DC6-4FA5-A78C-61AC5F24A343}" type="presParOf" srcId="{E9CC8302-00BD-4FDD-BBB3-EFB1ABC4C93C}" destId="{9E92DAB2-612C-446B-B2AF-22AEB9B1AF59}" srcOrd="8" destOrd="0" presId="urn:microsoft.com/office/officeart/2005/8/layout/pList1"/>
    <dgm:cxn modelId="{30744E57-21F3-45F1-B79B-EDFD387B3786}" type="presParOf" srcId="{9E92DAB2-612C-446B-B2AF-22AEB9B1AF59}" destId="{42108F33-182C-4014-975C-104417C9CEFC}" srcOrd="0" destOrd="0" presId="urn:microsoft.com/office/officeart/2005/8/layout/pList1"/>
    <dgm:cxn modelId="{542A8AB6-A1BD-416F-9F01-BB6ECADDBA72}" type="presParOf" srcId="{9E92DAB2-612C-446B-B2AF-22AEB9B1AF59}" destId="{8ABD6398-AAB5-46D3-9A57-5E4F4E5ECD95}" srcOrd="1" destOrd="0" presId="urn:microsoft.com/office/officeart/2005/8/layout/pList1"/>
    <dgm:cxn modelId="{D32A2C97-1266-4689-BFEA-14627FF157A7}" type="presParOf" srcId="{E9CC8302-00BD-4FDD-BBB3-EFB1ABC4C93C}" destId="{41EB32D3-93EB-4FAE-B4A4-4D1F97FDDD3C}" srcOrd="9" destOrd="0" presId="urn:microsoft.com/office/officeart/2005/8/layout/pList1"/>
    <dgm:cxn modelId="{7A88A78A-CDDD-457D-A066-93F779E73E10}" type="presParOf" srcId="{E9CC8302-00BD-4FDD-BBB3-EFB1ABC4C93C}" destId="{5B9D3B1C-667F-4852-B43C-13576FDA0E27}" srcOrd="10" destOrd="0" presId="urn:microsoft.com/office/officeart/2005/8/layout/pList1"/>
    <dgm:cxn modelId="{68312345-14FD-48BA-908C-80D5F9738E14}" type="presParOf" srcId="{5B9D3B1C-667F-4852-B43C-13576FDA0E27}" destId="{ACFFC79F-FF22-4C66-8CFB-521103AF6147}" srcOrd="0" destOrd="0" presId="urn:microsoft.com/office/officeart/2005/8/layout/pList1"/>
    <dgm:cxn modelId="{5EF1EB34-C3DF-48E7-9E2D-6C96497AE6AF}" type="presParOf" srcId="{5B9D3B1C-667F-4852-B43C-13576FDA0E27}" destId="{204C423E-AF9B-4804-A15C-59E7B5F55A52}" srcOrd="1" destOrd="0" presId="urn:microsoft.com/office/officeart/2005/8/layout/pList1"/>
    <dgm:cxn modelId="{B4A21206-8F0A-49A0-A372-B5B56040DB3D}" type="presParOf" srcId="{E9CC8302-00BD-4FDD-BBB3-EFB1ABC4C93C}" destId="{BE11028A-865E-4681-AC0B-7E4B8FB4A1B8}" srcOrd="11" destOrd="0" presId="urn:microsoft.com/office/officeart/2005/8/layout/pList1"/>
    <dgm:cxn modelId="{4415FB1E-C2F6-4F9F-93F1-5DCD2176766B}" type="presParOf" srcId="{E9CC8302-00BD-4FDD-BBB3-EFB1ABC4C93C}" destId="{70F74CA5-9F6A-4B7A-9221-F4AD7AAC9A13}" srcOrd="12" destOrd="0" presId="urn:microsoft.com/office/officeart/2005/8/layout/pList1"/>
    <dgm:cxn modelId="{3531F737-BAF8-4D3E-8499-B0E0FCDC325F}" type="presParOf" srcId="{70F74CA5-9F6A-4B7A-9221-F4AD7AAC9A13}" destId="{B77A94D5-558B-4298-8C2F-665637DEF3C5}" srcOrd="0" destOrd="0" presId="urn:microsoft.com/office/officeart/2005/8/layout/pList1"/>
    <dgm:cxn modelId="{04107070-E693-4605-BE02-822C12A35077}" type="presParOf" srcId="{70F74CA5-9F6A-4B7A-9221-F4AD7AAC9A13}" destId="{0DA19ACC-408E-4451-802F-CB6DD2B511B0}" srcOrd="1" destOrd="0" presId="urn:microsoft.com/office/officeart/2005/8/layout/p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7E4926-EB14-4698-8E7C-9926FDAFB79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CB2D87-EA0C-46F2-9244-AE6A967A6F84}">
      <dgm:prSet phldrT="[Text]"/>
      <dgm:spPr/>
      <dgm:t>
        <a:bodyPr/>
        <a:lstStyle/>
        <a:p>
          <a:endParaRPr lang="en-GB" dirty="0"/>
        </a:p>
      </dgm:t>
    </dgm:pt>
    <dgm:pt modelId="{A8E092BB-1A31-4F2E-93AB-0A030B4744D6}" type="parTrans" cxnId="{4A80A6DB-399D-4A47-B5C4-D9411B2FF40A}">
      <dgm:prSet/>
      <dgm:spPr/>
      <dgm:t>
        <a:bodyPr/>
        <a:lstStyle/>
        <a:p>
          <a:endParaRPr lang="en-GB"/>
        </a:p>
      </dgm:t>
    </dgm:pt>
    <dgm:pt modelId="{8C1D96A1-9A57-460B-AE67-0E9CE7576A14}" type="sibTrans" cxnId="{4A80A6DB-399D-4A47-B5C4-D9411B2FF40A}">
      <dgm:prSet/>
      <dgm:spPr/>
      <dgm:t>
        <a:bodyPr/>
        <a:lstStyle/>
        <a:p>
          <a:endParaRPr lang="en-GB"/>
        </a:p>
      </dgm:t>
    </dgm:pt>
    <dgm:pt modelId="{A15BA59D-14C6-4BA8-81C9-8CF4D9AABFDF}">
      <dgm:prSet phldrT="[Text]"/>
      <dgm:spPr/>
      <dgm:t>
        <a:bodyPr/>
        <a:lstStyle/>
        <a:p>
          <a:endParaRPr lang="en-GB" dirty="0"/>
        </a:p>
      </dgm:t>
    </dgm:pt>
    <dgm:pt modelId="{73ECAAEF-077F-4CA3-B23D-74E9AD9D3F2D}" type="sibTrans" cxnId="{C31EB48B-E7C4-4646-B09E-DA0B9E25AE43}">
      <dgm:prSet/>
      <dgm:spPr/>
      <dgm:t>
        <a:bodyPr/>
        <a:lstStyle/>
        <a:p>
          <a:endParaRPr lang="en-GB"/>
        </a:p>
      </dgm:t>
    </dgm:pt>
    <dgm:pt modelId="{88FF610E-A179-4074-950D-DA47D0977889}" type="parTrans" cxnId="{C31EB48B-E7C4-4646-B09E-DA0B9E25AE43}">
      <dgm:prSet/>
      <dgm:spPr/>
      <dgm:t>
        <a:bodyPr/>
        <a:lstStyle/>
        <a:p>
          <a:endParaRPr lang="en-GB"/>
        </a:p>
      </dgm:t>
    </dgm:pt>
    <dgm:pt modelId="{EF7FAF37-9020-467E-9B95-6313387CF690}" type="pres">
      <dgm:prSet presAssocID="{C17E4926-EB14-4698-8E7C-9926FDAFB7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4CD7A-1A4D-4596-8EB0-4C2ED79B82BE}" type="pres">
      <dgm:prSet presAssocID="{A15BA59D-14C6-4BA8-81C9-8CF4D9AABFDF}" presName="compNode" presStyleCnt="0"/>
      <dgm:spPr/>
    </dgm:pt>
    <dgm:pt modelId="{3F152DA9-3FDF-4873-A49F-8049C0B4BEF7}" type="pres">
      <dgm:prSet presAssocID="{A15BA59D-14C6-4BA8-81C9-8CF4D9AABFDF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243D8B0-218F-4FC3-9EBC-CE3A4657CDCE}" type="pres">
      <dgm:prSet presAssocID="{A15BA59D-14C6-4BA8-81C9-8CF4D9AABFD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1D74B-0828-4D3C-95CA-5AAC5046B673}" type="pres">
      <dgm:prSet presAssocID="{73ECAAEF-077F-4CA3-B23D-74E9AD9D3F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447ECA-F829-4A2A-B2DD-F51F795F03A2}" type="pres">
      <dgm:prSet presAssocID="{B1CB2D87-EA0C-46F2-9244-AE6A967A6F84}" presName="compNode" presStyleCnt="0"/>
      <dgm:spPr/>
    </dgm:pt>
    <dgm:pt modelId="{85A45D3A-EBA4-4FC5-8EF5-EBCCFCE559F3}" type="pres">
      <dgm:prSet presAssocID="{B1CB2D87-EA0C-46F2-9244-AE6A967A6F84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F76790B2-0C34-4DDC-AC4C-558B90BE42D0}" type="pres">
      <dgm:prSet presAssocID="{B1CB2D87-EA0C-46F2-9244-AE6A967A6F84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295B92-4D9D-48F3-AC37-7107A96A211D}" type="presOf" srcId="{B1CB2D87-EA0C-46F2-9244-AE6A967A6F84}" destId="{F76790B2-0C34-4DDC-AC4C-558B90BE42D0}" srcOrd="0" destOrd="0" presId="urn:microsoft.com/office/officeart/2005/8/layout/pList1"/>
    <dgm:cxn modelId="{F33CCE40-1BEE-4916-B81B-BA364BECBB41}" type="presOf" srcId="{A15BA59D-14C6-4BA8-81C9-8CF4D9AABFDF}" destId="{3243D8B0-218F-4FC3-9EBC-CE3A4657CDCE}" srcOrd="0" destOrd="0" presId="urn:microsoft.com/office/officeart/2005/8/layout/pList1"/>
    <dgm:cxn modelId="{002FBF24-C2F4-4E54-905A-65EE68E84673}" type="presOf" srcId="{73ECAAEF-077F-4CA3-B23D-74E9AD9D3F2D}" destId="{B241D74B-0828-4D3C-95CA-5AAC5046B673}" srcOrd="0" destOrd="0" presId="urn:microsoft.com/office/officeart/2005/8/layout/pList1"/>
    <dgm:cxn modelId="{C31EB48B-E7C4-4646-B09E-DA0B9E25AE43}" srcId="{C17E4926-EB14-4698-8E7C-9926FDAFB796}" destId="{A15BA59D-14C6-4BA8-81C9-8CF4D9AABFDF}" srcOrd="0" destOrd="0" parTransId="{88FF610E-A179-4074-950D-DA47D0977889}" sibTransId="{73ECAAEF-077F-4CA3-B23D-74E9AD9D3F2D}"/>
    <dgm:cxn modelId="{4A80A6DB-399D-4A47-B5C4-D9411B2FF40A}" srcId="{C17E4926-EB14-4698-8E7C-9926FDAFB796}" destId="{B1CB2D87-EA0C-46F2-9244-AE6A967A6F84}" srcOrd="1" destOrd="0" parTransId="{A8E092BB-1A31-4F2E-93AB-0A030B4744D6}" sibTransId="{8C1D96A1-9A57-460B-AE67-0E9CE7576A14}"/>
    <dgm:cxn modelId="{5BF7F930-82BD-40C0-92BD-ECFAC4B4B1B5}" type="presOf" srcId="{C17E4926-EB14-4698-8E7C-9926FDAFB796}" destId="{EF7FAF37-9020-467E-9B95-6313387CF690}" srcOrd="0" destOrd="0" presId="urn:microsoft.com/office/officeart/2005/8/layout/pList1"/>
    <dgm:cxn modelId="{07BCE5C7-6D4E-41B5-BEE3-E9C168A562B1}" type="presParOf" srcId="{EF7FAF37-9020-467E-9B95-6313387CF690}" destId="{9164CD7A-1A4D-4596-8EB0-4C2ED79B82BE}" srcOrd="0" destOrd="0" presId="urn:microsoft.com/office/officeart/2005/8/layout/pList1"/>
    <dgm:cxn modelId="{80BA8277-F4BF-41A4-9E0F-9501FB390A73}" type="presParOf" srcId="{9164CD7A-1A4D-4596-8EB0-4C2ED79B82BE}" destId="{3F152DA9-3FDF-4873-A49F-8049C0B4BEF7}" srcOrd="0" destOrd="0" presId="urn:microsoft.com/office/officeart/2005/8/layout/pList1"/>
    <dgm:cxn modelId="{621CEEB1-0AAF-4B3D-96D0-2975B916E113}" type="presParOf" srcId="{9164CD7A-1A4D-4596-8EB0-4C2ED79B82BE}" destId="{3243D8B0-218F-4FC3-9EBC-CE3A4657CDCE}" srcOrd="1" destOrd="0" presId="urn:microsoft.com/office/officeart/2005/8/layout/pList1"/>
    <dgm:cxn modelId="{7C6A4CC7-8AF5-40D3-A3B9-1B76925CBA6B}" type="presParOf" srcId="{EF7FAF37-9020-467E-9B95-6313387CF690}" destId="{B241D74B-0828-4D3C-95CA-5AAC5046B673}" srcOrd="1" destOrd="0" presId="urn:microsoft.com/office/officeart/2005/8/layout/pList1"/>
    <dgm:cxn modelId="{45CD9026-9D1A-4C81-8516-E2BBE772191F}" type="presParOf" srcId="{EF7FAF37-9020-467E-9B95-6313387CF690}" destId="{46447ECA-F829-4A2A-B2DD-F51F795F03A2}" srcOrd="2" destOrd="0" presId="urn:microsoft.com/office/officeart/2005/8/layout/pList1"/>
    <dgm:cxn modelId="{EC5D5CFD-E682-4F41-9F92-095C71F24024}" type="presParOf" srcId="{46447ECA-F829-4A2A-B2DD-F51F795F03A2}" destId="{85A45D3A-EBA4-4FC5-8EF5-EBCCFCE559F3}" srcOrd="0" destOrd="0" presId="urn:microsoft.com/office/officeart/2005/8/layout/pList1"/>
    <dgm:cxn modelId="{EB38493E-25AB-4AD2-A2D0-1B67BA6A37EF}" type="presParOf" srcId="{46447ECA-F829-4A2A-B2DD-F51F795F03A2}" destId="{F76790B2-0C34-4DDC-AC4C-558B90BE42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Scenario problem</a:t>
          </a:r>
          <a:endParaRPr lang="en-US" sz="2600" kern="1200" dirty="0"/>
        </a:p>
      </dsp:txBody>
      <dsp:txXfrm>
        <a:off x="367668" y="242512"/>
        <a:ext cx="8176340" cy="485334"/>
      </dsp:txXfrm>
    </dsp:sp>
    <dsp:sp modelId="{C9E57088-7F31-4051-BBDF-42D864EC9EBE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5A4D-DC1C-462E-A97D-F8D8F0DBA4EA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Our solution</a:t>
          </a:r>
          <a:endParaRPr lang="en-US" sz="2600" kern="1200" dirty="0"/>
        </a:p>
      </dsp:txBody>
      <dsp:txXfrm>
        <a:off x="715445" y="970281"/>
        <a:ext cx="7828563" cy="485334"/>
      </dsp:txXfrm>
    </dsp:sp>
    <dsp:sp modelId="{3F9611C8-2EA6-4382-A181-A07FAC782B2A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63F9-F31B-4458-82AD-896585277AE5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Demonstration</a:t>
          </a:r>
          <a:endParaRPr lang="en-US" sz="2600" kern="1200" dirty="0"/>
        </a:p>
      </dsp:txBody>
      <dsp:txXfrm>
        <a:off x="822184" y="1698051"/>
        <a:ext cx="7721824" cy="485334"/>
      </dsp:txXfrm>
    </dsp:sp>
    <dsp:sp modelId="{010430AD-B9EC-40B7-8F4B-70207320A234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955-B7AE-48FC-969B-539B2C245666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Advantages and disadvantages of current solution</a:t>
          </a:r>
          <a:endParaRPr lang="en-US" sz="2600" kern="1200" dirty="0"/>
        </a:p>
      </dsp:txBody>
      <dsp:txXfrm>
        <a:off x="715445" y="2425820"/>
        <a:ext cx="7828563" cy="485334"/>
      </dsp:txXfrm>
    </dsp:sp>
    <dsp:sp modelId="{6FD9C734-BB88-4BF5-89B2-11AEF22AF11D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09BFB-88A2-4485-9D95-0765E9A3CD62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 and answers</a:t>
          </a:r>
          <a:endParaRPr lang="en-US" sz="2600" kern="1200" dirty="0"/>
        </a:p>
      </dsp:txBody>
      <dsp:txXfrm>
        <a:off x="367668" y="3153589"/>
        <a:ext cx="8176340" cy="485334"/>
      </dsp:txXfrm>
    </dsp:sp>
    <dsp:sp modelId="{8123A840-A704-4828-A5B4-AE7CA5C16305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2406-3E38-4FE5-AC82-5B375F270D7B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711A0-775D-4EF7-ADE9-52C1DBCAC128}">
      <dsp:nvSpPr>
        <dsp:cNvPr id="0" name=""/>
        <dsp:cNvSpPr/>
      </dsp:nvSpPr>
      <dsp:spPr>
        <a:xfrm>
          <a:off x="0" y="3011010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Collect data</a:t>
          </a:r>
          <a:endParaRPr lang="en-GB" sz="2900" kern="1200" dirty="0"/>
        </a:p>
      </dsp:txBody>
      <dsp:txXfrm>
        <a:off x="55782" y="3066792"/>
        <a:ext cx="1792959" cy="1792959"/>
      </dsp:txXfrm>
    </dsp:sp>
    <dsp:sp modelId="{D0BF7A67-8420-4D4D-8BE3-5D6439E20DDB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2275419" y="2000687"/>
        <a:ext cx="256797" cy="274578"/>
      </dsp:txXfrm>
    </dsp:sp>
    <dsp:sp modelId="{BB91645B-F2AF-490E-83D8-AA69E8F22538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AE26C-C7C3-47F3-B3E8-7DF6636223EB}">
      <dsp:nvSpPr>
        <dsp:cNvPr id="0" name=""/>
        <dsp:cNvSpPr/>
      </dsp:nvSpPr>
      <dsp:spPr>
        <a:xfrm>
          <a:off x="2983421" y="2998097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Build structure</a:t>
          </a:r>
          <a:endParaRPr lang="en-GB" sz="2900" kern="1200" dirty="0"/>
        </a:p>
      </dsp:txBody>
      <dsp:txXfrm>
        <a:off x="3039203" y="3053879"/>
        <a:ext cx="1792959" cy="1792959"/>
      </dsp:txXfrm>
    </dsp:sp>
    <dsp:sp modelId="{D502E3EC-61B5-4BD1-8CD0-CD98ACA241A7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5228095" y="2000687"/>
        <a:ext cx="256797" cy="274578"/>
      </dsp:txXfrm>
    </dsp:sp>
    <dsp:sp modelId="{F617E2D9-F114-4D20-84E2-44F3833F28F3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11F9-6C1A-4787-A7CF-DB4A30C258E0}">
      <dsp:nvSpPr>
        <dsp:cNvPr id="0" name=""/>
        <dsp:cNvSpPr/>
      </dsp:nvSpPr>
      <dsp:spPr>
        <a:xfrm>
          <a:off x="6000489" y="2998116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Public to end user</a:t>
          </a:r>
          <a:endParaRPr lang="en-GB" sz="2900" kern="1200" dirty="0"/>
        </a:p>
      </dsp:txBody>
      <dsp:txXfrm>
        <a:off x="6056271" y="3053898"/>
        <a:ext cx="1792959" cy="179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94112-4B62-4450-BAB0-6C010E898920}">
      <dsp:nvSpPr>
        <dsp:cNvPr id="0" name=""/>
        <dsp:cNvSpPr/>
      </dsp:nvSpPr>
      <dsp:spPr>
        <a:xfrm>
          <a:off x="380955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032E18-2E0A-4D65-A348-2C9C3E9B8328}">
      <dsp:nvSpPr>
        <dsp:cNvPr id="0" name=""/>
        <dsp:cNvSpPr/>
      </dsp:nvSpPr>
      <dsp:spPr>
        <a:xfrm>
          <a:off x="380955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Search</a:t>
          </a:r>
          <a:endParaRPr lang="en-GB" sz="2200" kern="1200" dirty="0"/>
        </a:p>
      </dsp:txBody>
      <dsp:txXfrm>
        <a:off x="380955" y="1432789"/>
        <a:ext cx="2076152" cy="770252"/>
      </dsp:txXfrm>
    </dsp:sp>
    <dsp:sp modelId="{36FAAB07-1BD4-42B4-8036-62B0F623ED4C}">
      <dsp:nvSpPr>
        <dsp:cNvPr id="0" name=""/>
        <dsp:cNvSpPr/>
      </dsp:nvSpPr>
      <dsp:spPr>
        <a:xfrm>
          <a:off x="2664810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026361-32AF-4200-8E3C-B6BC87A0F3C1}">
      <dsp:nvSpPr>
        <dsp:cNvPr id="0" name=""/>
        <dsp:cNvSpPr/>
      </dsp:nvSpPr>
      <dsp:spPr>
        <a:xfrm>
          <a:off x="2664810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Manage cart</a:t>
          </a:r>
          <a:endParaRPr lang="en-GB" sz="2200" kern="1200" dirty="0"/>
        </a:p>
      </dsp:txBody>
      <dsp:txXfrm>
        <a:off x="2664810" y="1432789"/>
        <a:ext cx="2076152" cy="770252"/>
      </dsp:txXfrm>
    </dsp:sp>
    <dsp:sp modelId="{DB4DFF25-2111-49EB-BC56-4ACC6D2E3C4A}">
      <dsp:nvSpPr>
        <dsp:cNvPr id="0" name=""/>
        <dsp:cNvSpPr/>
      </dsp:nvSpPr>
      <dsp:spPr>
        <a:xfrm>
          <a:off x="4948666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444CE-513E-46DB-98BB-1DE2BC38E1BB}">
      <dsp:nvSpPr>
        <dsp:cNvPr id="0" name=""/>
        <dsp:cNvSpPr/>
      </dsp:nvSpPr>
      <dsp:spPr>
        <a:xfrm>
          <a:off x="4948666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Propose price</a:t>
          </a:r>
          <a:endParaRPr lang="en-GB" sz="2200" kern="1200" dirty="0"/>
        </a:p>
      </dsp:txBody>
      <dsp:txXfrm>
        <a:off x="4948666" y="1432789"/>
        <a:ext cx="2076152" cy="770252"/>
      </dsp:txXfrm>
    </dsp:sp>
    <dsp:sp modelId="{D32F9B4B-9249-48AA-963E-5BA76F4128CB}">
      <dsp:nvSpPr>
        <dsp:cNvPr id="0" name=""/>
        <dsp:cNvSpPr/>
      </dsp:nvSpPr>
      <dsp:spPr>
        <a:xfrm>
          <a:off x="7232521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25DAB-3932-4FE1-BFF4-ED1A6BFC410C}">
      <dsp:nvSpPr>
        <dsp:cNvPr id="0" name=""/>
        <dsp:cNvSpPr/>
      </dsp:nvSpPr>
      <dsp:spPr>
        <a:xfrm>
          <a:off x="7232521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Suggestion</a:t>
          </a:r>
          <a:endParaRPr lang="en-GB" sz="2200" kern="1200" dirty="0"/>
        </a:p>
      </dsp:txBody>
      <dsp:txXfrm>
        <a:off x="7232521" y="1432789"/>
        <a:ext cx="2076152" cy="770252"/>
      </dsp:txXfrm>
    </dsp:sp>
    <dsp:sp modelId="{42108F33-182C-4014-975C-104417C9CEFC}">
      <dsp:nvSpPr>
        <dsp:cNvPr id="0" name=""/>
        <dsp:cNvSpPr/>
      </dsp:nvSpPr>
      <dsp:spPr>
        <a:xfrm>
          <a:off x="152288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D6398-AAB5-46D3-9A57-5E4F4E5ECD95}">
      <dsp:nvSpPr>
        <dsp:cNvPr id="0" name=""/>
        <dsp:cNvSpPr/>
      </dsp:nvSpPr>
      <dsp:spPr>
        <a:xfrm>
          <a:off x="152288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Import Excel</a:t>
          </a:r>
          <a:endParaRPr lang="en-GB" sz="2200" kern="1200" dirty="0"/>
        </a:p>
      </dsp:txBody>
      <dsp:txXfrm>
        <a:off x="1522883" y="3841126"/>
        <a:ext cx="2076152" cy="770252"/>
      </dsp:txXfrm>
    </dsp:sp>
    <dsp:sp modelId="{ACFFC79F-FF22-4C66-8CFB-521103AF6147}">
      <dsp:nvSpPr>
        <dsp:cNvPr id="0" name=""/>
        <dsp:cNvSpPr/>
      </dsp:nvSpPr>
      <dsp:spPr>
        <a:xfrm>
          <a:off x="3806738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C423E-AF9B-4804-A15C-59E7B5F55A52}">
      <dsp:nvSpPr>
        <dsp:cNvPr id="0" name=""/>
        <dsp:cNvSpPr/>
      </dsp:nvSpPr>
      <dsp:spPr>
        <a:xfrm>
          <a:off x="3806738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 data from web</a:t>
          </a:r>
          <a:endParaRPr lang="en-GB" sz="2200" kern="1200" dirty="0"/>
        </a:p>
      </dsp:txBody>
      <dsp:txXfrm>
        <a:off x="3806738" y="3841126"/>
        <a:ext cx="2076152" cy="770252"/>
      </dsp:txXfrm>
    </dsp:sp>
    <dsp:sp modelId="{B77A94D5-558B-4298-8C2F-665637DEF3C5}">
      <dsp:nvSpPr>
        <dsp:cNvPr id="0" name=""/>
        <dsp:cNvSpPr/>
      </dsp:nvSpPr>
      <dsp:spPr>
        <a:xfrm>
          <a:off x="609059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A19ACC-408E-4451-802F-CB6DD2B511B0}">
      <dsp:nvSpPr>
        <dsp:cNvPr id="0" name=""/>
        <dsp:cNvSpPr/>
      </dsp:nvSpPr>
      <dsp:spPr>
        <a:xfrm>
          <a:off x="609059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device</a:t>
          </a:r>
          <a:endParaRPr lang="en-GB" sz="2200" kern="1200" dirty="0"/>
        </a:p>
      </dsp:txBody>
      <dsp:txXfrm>
        <a:off x="6090593" y="3841126"/>
        <a:ext cx="2076152" cy="770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A5D1-C9BD-4849-9955-724AA57140BA}">
      <dsp:nvSpPr>
        <dsp:cNvPr id="0" name=""/>
        <dsp:cNvSpPr/>
      </dsp:nvSpPr>
      <dsp:spPr>
        <a:xfrm>
          <a:off x="1238990" y="1315937"/>
          <a:ext cx="10607040" cy="5481653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B05FC8A-D04E-413B-A043-2F428997AC55}">
      <dsp:nvSpPr>
        <dsp:cNvPr id="0" name=""/>
        <dsp:cNvSpPr/>
      </dsp:nvSpPr>
      <dsp:spPr>
        <a:xfrm>
          <a:off x="1414272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14272" y="1877758"/>
        <a:ext cx="4925568" cy="4689487"/>
      </dsp:txXfrm>
    </dsp:sp>
    <dsp:sp modelId="{A6855993-FE5C-4C98-9F4C-4567B096CD98}">
      <dsp:nvSpPr>
        <dsp:cNvPr id="0" name=""/>
        <dsp:cNvSpPr/>
      </dsp:nvSpPr>
      <dsp:spPr>
        <a:xfrm>
          <a:off x="6449568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BB2D8-860E-4A76-8557-1869C21A1740}">
      <dsp:nvSpPr>
        <dsp:cNvPr id="0" name=""/>
        <dsp:cNvSpPr/>
      </dsp:nvSpPr>
      <dsp:spPr>
        <a:xfrm>
          <a:off x="0" y="139673"/>
          <a:ext cx="2072640" cy="2072640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745D4-6AB3-43C8-B419-2C51AFB59607}">
      <dsp:nvSpPr>
        <dsp:cNvPr id="0" name=""/>
        <dsp:cNvSpPr/>
      </dsp:nvSpPr>
      <dsp:spPr>
        <a:xfrm>
          <a:off x="10241280" y="885044"/>
          <a:ext cx="1950720" cy="6684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7DF6A-D519-4E69-B7A3-7DA48CA238B9}">
      <dsp:nvSpPr>
        <dsp:cNvPr id="0" name=""/>
        <dsp:cNvSpPr/>
      </dsp:nvSpPr>
      <dsp:spPr>
        <a:xfrm>
          <a:off x="6400800" y="1887786"/>
          <a:ext cx="1219" cy="4478912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2DA9-3FDF-4873-A49F-8049C0B4BEF7}">
      <dsp:nvSpPr>
        <dsp:cNvPr id="0" name=""/>
        <dsp:cNvSpPr/>
      </dsp:nvSpPr>
      <dsp:spPr>
        <a:xfrm>
          <a:off x="456537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3D8B0-218F-4FC3-9EBC-CE3A4657CDCE}">
      <dsp:nvSpPr>
        <dsp:cNvPr id="0" name=""/>
        <dsp:cNvSpPr/>
      </dsp:nvSpPr>
      <dsp:spPr>
        <a:xfrm>
          <a:off x="456537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56537" y="2522437"/>
        <a:ext cx="3658611" cy="1357344"/>
      </dsp:txXfrm>
    </dsp:sp>
    <dsp:sp modelId="{85A45D3A-EBA4-4FC5-8EF5-EBCCFCE559F3}">
      <dsp:nvSpPr>
        <dsp:cNvPr id="0" name=""/>
        <dsp:cNvSpPr/>
      </dsp:nvSpPr>
      <dsp:spPr>
        <a:xfrm>
          <a:off x="4481163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790B2-0C34-4DDC-AC4C-558B90BE42D0}">
      <dsp:nvSpPr>
        <dsp:cNvPr id="0" name=""/>
        <dsp:cNvSpPr/>
      </dsp:nvSpPr>
      <dsp:spPr>
        <a:xfrm>
          <a:off x="4481163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481163" y="2522437"/>
        <a:ext cx="3658611" cy="135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jpg"/><Relationship Id="rId3" Type="http://schemas.openxmlformats.org/officeDocument/2006/relationships/image" Target="../media/image13.pn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40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8.jpg"/><Relationship Id="rId3" Type="http://schemas.openxmlformats.org/officeDocument/2006/relationships/image" Target="../media/image44.jpeg"/><Relationship Id="rId7" Type="http://schemas.openxmlformats.org/officeDocument/2006/relationships/image" Target="../media/image45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33.png"/><Relationship Id="rId10" Type="http://schemas.openxmlformats.org/officeDocument/2006/relationships/image" Target="../media/image29.jpeg"/><Relationship Id="rId19" Type="http://schemas.openxmlformats.org/officeDocument/2006/relationships/image" Target="../media/image35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guest.</a:t>
            </a:r>
          </a:p>
          <a:p>
            <a:r>
              <a:rPr lang="en-US" dirty="0" smtClean="0"/>
              <a:t>1 member.</a:t>
            </a:r>
          </a:p>
          <a:p>
            <a:r>
              <a:rPr lang="en-US" dirty="0" smtClean="0"/>
              <a:t>1 staff.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92695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8" y="1391679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4" y="1391679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0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7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6" y="5156774"/>
            <a:ext cx="1627200" cy="1627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285624" y="3019311"/>
            <a:ext cx="1327124" cy="213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18353" y="3366825"/>
            <a:ext cx="461665" cy="934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list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Member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3" idx="3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2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3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2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14" y="1426734"/>
            <a:ext cx="465899" cy="914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36" y="5546087"/>
            <a:ext cx="465899" cy="9144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0" y="5870701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30" y="5357674"/>
            <a:ext cx="1240665" cy="1240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09" y="5356339"/>
            <a:ext cx="1482844" cy="124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" y="1912064"/>
            <a:ext cx="2880171" cy="19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76" y="1912064"/>
            <a:ext cx="3411363" cy="19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26" y="1894280"/>
            <a:ext cx="2919010" cy="19075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1513737" y="3820064"/>
            <a:ext cx="868855" cy="1536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3477295" y="3820064"/>
            <a:ext cx="1528263" cy="15376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>
            <a:off x="9796631" y="3801840"/>
            <a:ext cx="0" cy="1554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58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</a:t>
            </a:r>
          </a:p>
          <a:p>
            <a:r>
              <a:rPr lang="en-US" dirty="0" smtClean="0"/>
              <a:t>Error</a:t>
            </a:r>
          </a:p>
          <a:p>
            <a:r>
              <a:rPr lang="en-US" dirty="0" smtClean="0"/>
              <a:t>Correct</a:t>
            </a:r>
          </a:p>
          <a:p>
            <a:endParaRPr lang="en-US" dirty="0"/>
          </a:p>
          <a:p>
            <a:r>
              <a:rPr lang="en-US" dirty="0" smtClean="0"/>
              <a:t>Merge (</a:t>
            </a:r>
            <a:r>
              <a:rPr lang="en-US" dirty="0" err="1" smtClean="0"/>
              <a:t>gộp</a:t>
            </a:r>
            <a:r>
              <a:rPr lang="en-US" dirty="0" smtClean="0"/>
              <a:t>): make two or more names refer to one product.</a:t>
            </a:r>
            <a:endParaRPr lang="en-US" dirty="0"/>
          </a:p>
          <a:p>
            <a:r>
              <a:rPr lang="en-US" dirty="0" smtClean="0"/>
              <a:t>Split (</a:t>
            </a:r>
            <a:r>
              <a:rPr lang="en-US" dirty="0" err="1" smtClean="0"/>
              <a:t>tách</a:t>
            </a:r>
            <a:r>
              <a:rPr lang="en-US" smtClean="0"/>
              <a:t>): </a:t>
            </a:r>
            <a:r>
              <a:rPr lang="en-US" dirty="0" smtClean="0"/>
              <a:t>different names mean different products.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34" y="1832485"/>
            <a:ext cx="7334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US" dirty="0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5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7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9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64"/>
            <p:cNvSpPr txBox="1">
              <a:spLocks noChangeArrowheads="1"/>
            </p:cNvSpPr>
            <p:nvPr/>
          </p:nvSpPr>
          <p:spPr bwMode="gray">
            <a:xfrm>
              <a:off x="1224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0" name="Text Box 76"/>
            <p:cNvSpPr txBox="1">
              <a:spLocks noChangeArrowheads="1"/>
            </p:cNvSpPr>
            <p:nvPr/>
          </p:nvSpPr>
          <p:spPr bwMode="gray">
            <a:xfrm>
              <a:off x="2726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3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4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6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7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91"/>
            <p:cNvSpPr txBox="1">
              <a:spLocks noChangeArrowheads="1"/>
            </p:cNvSpPr>
            <p:nvPr/>
          </p:nvSpPr>
          <p:spPr bwMode="gray">
            <a:xfrm>
              <a:off x="4226" y="129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4064510" y="1776456"/>
            <a:ext cx="13325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37778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" y="885580"/>
            <a:ext cx="8233758" cy="5862949"/>
          </a:xfrm>
        </p:spPr>
      </p:pic>
    </p:spTree>
    <p:extLst>
      <p:ext uri="{BB962C8B-B14F-4D97-AF65-F5344CB8AC3E}">
        <p14:creationId xmlns:p14="http://schemas.microsoft.com/office/powerpoint/2010/main" val="24721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2" y="1426492"/>
            <a:ext cx="6895921" cy="5174648"/>
          </a:xfrm>
        </p:spPr>
      </p:pic>
    </p:spTree>
    <p:extLst>
      <p:ext uri="{BB962C8B-B14F-4D97-AF65-F5344CB8AC3E}">
        <p14:creationId xmlns:p14="http://schemas.microsoft.com/office/powerpoint/2010/main" val="16404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Import Excel.</a:t>
            </a:r>
          </a:p>
          <a:p>
            <a:r>
              <a:rPr lang="en-US" dirty="0"/>
              <a:t>Step 2: Process error products &amp; duplicate products.</a:t>
            </a:r>
          </a:p>
          <a:p>
            <a:r>
              <a:rPr lang="en-US" dirty="0"/>
              <a:t>Step 3: Save correct products to database.</a:t>
            </a:r>
          </a:p>
          <a:p>
            <a:r>
              <a:rPr lang="en-US" dirty="0"/>
              <a:t>Step 4: Process duplicate products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290963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from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119647"/>
            <a:ext cx="1627200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00" y="2119647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16" y="2119647"/>
            <a:ext cx="1942741" cy="162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957758" y="2498502"/>
            <a:ext cx="1901442" cy="11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link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5522806" y="2511381"/>
            <a:ext cx="2288410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82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36599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46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35636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4" y="2845620"/>
            <a:ext cx="1627632" cy="16276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845836"/>
            <a:ext cx="2169599" cy="16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2" y="278144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158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60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676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98" y="1374632"/>
            <a:ext cx="5641404" cy="4701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4" y="1395064"/>
            <a:ext cx="7812982" cy="5105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49" y="1395064"/>
            <a:ext cx="4308922" cy="5105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2130954"/>
            <a:ext cx="7812982" cy="4369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1395063"/>
            <a:ext cx="7812982" cy="51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11610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2354594"/>
            <a:ext cx="1627200" cy="162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6" y="2354594"/>
            <a:ext cx="1446895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05" y="2406101"/>
            <a:ext cx="1627200" cy="1627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88654" y="2665927"/>
            <a:ext cx="2511380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6550105" y="2664304"/>
            <a:ext cx="2512800" cy="11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8945" y="410835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8767" y="4108359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36746" y="41083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07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36922"/>
              </p:ext>
            </p:extLst>
          </p:nvPr>
        </p:nvGraphicFramePr>
        <p:xfrm>
          <a:off x="458922" y="1787101"/>
          <a:ext cx="9689630" cy="461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95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Story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9" y="1945559"/>
            <a:ext cx="1545167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1945559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4901652"/>
            <a:ext cx="1627200" cy="16272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897636" y="2759159"/>
            <a:ext cx="18623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0" y="4901652"/>
            <a:ext cx="1627200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0" y="1945559"/>
            <a:ext cx="1627200" cy="16272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4573634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9" idx="1"/>
          </p:cNvCxnSpPr>
          <p:nvPr/>
        </p:nvCxnSpPr>
        <p:spPr>
          <a:xfrm>
            <a:off x="5387234" y="5715252"/>
            <a:ext cx="19128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10" idx="2"/>
          </p:cNvCxnSpPr>
          <p:nvPr/>
        </p:nvCxnSpPr>
        <p:spPr>
          <a:xfrm flipV="1">
            <a:off x="8113690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662</TotalTime>
  <Words>265</Words>
  <Application>Microsoft Office PowerPoint</Application>
  <PresentationFormat>Custom</PresentationFormat>
  <Paragraphs>104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Smart Buy</vt:lpstr>
      <vt:lpstr>Team member</vt:lpstr>
      <vt:lpstr>Outline</vt:lpstr>
      <vt:lpstr>Scenario Problem</vt:lpstr>
      <vt:lpstr>Scenario Problem</vt:lpstr>
      <vt:lpstr>Our Ideas</vt:lpstr>
      <vt:lpstr>Our Solution</vt:lpstr>
      <vt:lpstr>Features</vt:lpstr>
      <vt:lpstr>Demonstration Story</vt:lpstr>
      <vt:lpstr>Story Board</vt:lpstr>
      <vt:lpstr>Demo Scenario - Guest</vt:lpstr>
      <vt:lpstr>Demo Scenario - Member</vt:lpstr>
      <vt:lpstr>Mobile Member</vt:lpstr>
      <vt:lpstr>Data Source</vt:lpstr>
      <vt:lpstr>Demo Scenario - Staff</vt:lpstr>
      <vt:lpstr>Terminology</vt:lpstr>
      <vt:lpstr>Import Excel Flow</vt:lpstr>
      <vt:lpstr>Import Excel Flow</vt:lpstr>
      <vt:lpstr>Import Excel Flow</vt:lpstr>
      <vt:lpstr>Excel Flow</vt:lpstr>
      <vt:lpstr>Data mining from websites</vt:lpstr>
      <vt:lpstr>Smart Buy System</vt:lpstr>
      <vt:lpstr>PowerPoint Presentation</vt:lpstr>
      <vt:lpstr>Future Plan</vt:lpstr>
      <vt:lpstr>THANK YOU FOR YOUR ATTENTION!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AnhTriet</cp:lastModifiedBy>
  <cp:revision>134</cp:revision>
  <dcterms:created xsi:type="dcterms:W3CDTF">2014-04-07T14:36:06Z</dcterms:created>
  <dcterms:modified xsi:type="dcterms:W3CDTF">2014-04-18T06:57:48Z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