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ng Phat" initials="H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5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671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8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666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9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6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6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9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9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String Comparison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6490952"/>
            <a:ext cx="7766936" cy="367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Reference: http://www.catalysoft.com/articles/StrikeAMatch.html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1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2 strings. Calculate their matching percent.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993330"/>
              </p:ext>
            </p:extLst>
          </p:nvPr>
        </p:nvGraphicFramePr>
        <p:xfrm>
          <a:off x="1078963" y="2857558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String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Second String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 (percent)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Sealed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Healthy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Herded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508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 robustness to changes of word order: two strings which contain the same words, but in a different order, should be recognised as being </a:t>
            </a:r>
            <a:r>
              <a:rPr lang="en-GB" sz="2000" dirty="0" smtClean="0"/>
              <a:t>similar.</a:t>
            </a:r>
          </a:p>
          <a:p>
            <a:r>
              <a:rPr lang="en-GB" sz="2000" dirty="0"/>
              <a:t>Language independence: the algorithm should work not only in English, but in many different </a:t>
            </a:r>
            <a:r>
              <a:rPr lang="en-GB" sz="2000" dirty="0" smtClean="0"/>
              <a:t>languages.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44851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Find out how many adjacent character </a:t>
                </a:r>
                <a:r>
                  <a:rPr lang="en-GB" dirty="0" smtClean="0"/>
                  <a:t>pairs </a:t>
                </a:r>
                <a:r>
                  <a:rPr lang="en-GB" dirty="0"/>
                  <a:t>are contained in both strings</a:t>
                </a:r>
                <a:r>
                  <a:rPr lang="en-GB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GB" sz="3200" i="1"/>
                      <m:t>𝑠𝑖𝑚𝑖𝑙𝑎𝑟𝑖𝑡𝑦</m:t>
                    </m:r>
                    <m:d>
                      <m:dPr>
                        <m:ctrlPr>
                          <a:rPr lang="en-GB" sz="3200" i="1"/>
                        </m:ctrlPr>
                      </m:dPr>
                      <m:e>
                        <m:r>
                          <a:rPr lang="en-GB" sz="3200" i="1"/>
                          <m:t>𝑠</m:t>
                        </m:r>
                        <m:r>
                          <a:rPr lang="en-GB" sz="3200" i="1"/>
                          <m:t>1,</m:t>
                        </m:r>
                        <m:r>
                          <a:rPr lang="en-GB" sz="3200" i="1"/>
                          <m:t>𝑠</m:t>
                        </m:r>
                        <m:r>
                          <a:rPr lang="en-GB" sz="3200" i="1"/>
                          <m:t>2</m:t>
                        </m:r>
                      </m:e>
                    </m:d>
                    <m:r>
                      <a:rPr lang="en-GB" sz="3200" i="1"/>
                      <m:t>=</m:t>
                    </m:r>
                    <m:f>
                      <m:fPr>
                        <m:ctrlPr>
                          <a:rPr lang="en-GB" sz="3200" i="1"/>
                        </m:ctrlPr>
                      </m:fPr>
                      <m:num>
                        <m:r>
                          <a:rPr lang="en-GB" sz="3200" i="1"/>
                          <m:t>2×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sz="3200" i="1"/>
                            </m:ctrlPr>
                          </m:dPr>
                          <m:e>
                            <m:r>
                              <a:rPr lang="en-GB" sz="3200" i="1"/>
                              <m:t>𝑝𝑎𝑖𝑟𝑠</m:t>
                            </m:r>
                            <m:r>
                              <a:rPr lang="en-GB" sz="3200" i="1"/>
                              <m:t>(</m:t>
                            </m:r>
                            <m:r>
                              <a:rPr lang="en-GB" sz="3200" i="1"/>
                              <m:t>𝑠</m:t>
                            </m:r>
                            <m:r>
                              <a:rPr lang="en-GB" sz="3200" i="1"/>
                              <m:t>1)∩</m:t>
                            </m:r>
                            <m:r>
                              <a:rPr lang="en-GB" sz="3200" i="1"/>
                              <m:t>𝑝𝑎𝑖𝑟𝑠</m:t>
                            </m:r>
                            <m:r>
                              <a:rPr lang="en-GB" sz="3200" i="1"/>
                              <m:t>(</m:t>
                            </m:r>
                            <m:r>
                              <a:rPr lang="en-GB" sz="3200" i="1"/>
                              <m:t>𝑠</m:t>
                            </m:r>
                            <m:r>
                              <a:rPr lang="en-GB" sz="3200" i="1"/>
                              <m:t>2)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GB" sz="3200" i="1"/>
                            </m:ctrlPr>
                          </m:dPr>
                          <m:e>
                            <m:r>
                              <a:rPr lang="en-GB" sz="3200" i="1"/>
                              <m:t>𝑝𝑎𝑖𝑟𝑠</m:t>
                            </m:r>
                            <m:d>
                              <m:dPr>
                                <m:ctrlPr>
                                  <a:rPr lang="en-GB" sz="3200" i="1"/>
                                </m:ctrlPr>
                              </m:dPr>
                              <m:e>
                                <m:r>
                                  <a:rPr lang="en-GB" sz="3200" i="1"/>
                                  <m:t>𝑠</m:t>
                                </m:r>
                                <m:r>
                                  <a:rPr lang="en-GB" sz="3200" i="1"/>
                                  <m:t>1</m:t>
                                </m:r>
                              </m:e>
                            </m:d>
                          </m:e>
                        </m:d>
                        <m:r>
                          <a:rPr lang="en-GB" sz="3200" i="1"/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sz="3200" i="1"/>
                            </m:ctrlPr>
                          </m:dPr>
                          <m:e>
                            <m:r>
                              <a:rPr lang="en-GB" sz="3200" i="1"/>
                              <m:t>𝑝𝑎𝑖𝑟𝑠</m:t>
                            </m:r>
                            <m:r>
                              <a:rPr lang="en-GB" sz="3200" i="1"/>
                              <m:t>(</m:t>
                            </m:r>
                            <m:r>
                              <a:rPr lang="en-GB" sz="3200" i="1"/>
                              <m:t>𝑠</m:t>
                            </m:r>
                            <m:r>
                              <a:rPr lang="en-GB" sz="3200" i="1"/>
                              <m:t>2)</m:t>
                            </m:r>
                          </m:e>
                        </m:d>
                      </m:den>
                    </m:f>
                  </m:oMath>
                </a14:m>
                <a:endParaRPr lang="en-GB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7137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924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13645"/>
                <a:ext cx="8596668" cy="5318975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Calculate the matching percent of 2 strings: France and French.</a:t>
                </a:r>
                <a:endParaRPr lang="en-GB" sz="1600" dirty="0"/>
              </a:p>
              <a:p>
                <a:pPr lvl="0"/>
                <a:r>
                  <a:rPr lang="en-GB" dirty="0"/>
                  <a:t>Upper case 2 strings:</a:t>
                </a:r>
                <a:endParaRPr lang="en-GB" sz="1600" dirty="0"/>
              </a:p>
              <a:p>
                <a:pPr lvl="1"/>
                <a:r>
                  <a:rPr lang="en-GB" dirty="0"/>
                  <a:t>France </a:t>
                </a:r>
                <a14:m>
                  <m:oMath xmlns:m="http://schemas.openxmlformats.org/officeDocument/2006/math">
                    <m:r>
                      <a:rPr lang="en-GB" i="1"/>
                      <m:t>→</m:t>
                    </m:r>
                  </m:oMath>
                </a14:m>
                <a:r>
                  <a:rPr lang="en-GB" dirty="0"/>
                  <a:t> FRANCE.</a:t>
                </a:r>
                <a:endParaRPr lang="en-GB" sz="1400" dirty="0"/>
              </a:p>
              <a:p>
                <a:pPr lvl="1"/>
                <a:r>
                  <a:rPr lang="en-GB" dirty="0"/>
                  <a:t>French </a:t>
                </a:r>
                <a14:m>
                  <m:oMath xmlns:m="http://schemas.openxmlformats.org/officeDocument/2006/math">
                    <m:r>
                      <a:rPr lang="en-GB" i="1"/>
                      <m:t>→</m:t>
                    </m:r>
                  </m:oMath>
                </a14:m>
                <a:r>
                  <a:rPr lang="en-GB" dirty="0"/>
                  <a:t> FRENCH.</a:t>
                </a:r>
                <a:endParaRPr lang="en-GB" sz="1400" dirty="0"/>
              </a:p>
              <a:p>
                <a:pPr lvl="0"/>
                <a:r>
                  <a:rPr lang="en-GB" dirty="0"/>
                  <a:t>Break string into list of adjacent character pairs:</a:t>
                </a:r>
                <a:endParaRPr lang="en-GB" sz="1600" dirty="0"/>
              </a:p>
              <a:p>
                <a:pPr lvl="1"/>
                <a:r>
                  <a:rPr lang="en-GB" dirty="0"/>
                  <a:t>FRANCE </a:t>
                </a:r>
                <a14:m>
                  <m:oMath xmlns:m="http://schemas.openxmlformats.org/officeDocument/2006/math">
                    <m:r>
                      <a:rPr lang="en-GB" i="1"/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GB" i="1"/>
                        </m:ctrlPr>
                      </m:dPr>
                      <m:e>
                        <m:r>
                          <a:rPr lang="en-GB" i="1"/>
                          <m:t>𝐹𝑅</m:t>
                        </m:r>
                        <m:r>
                          <a:rPr lang="en-GB" i="1"/>
                          <m:t>,</m:t>
                        </m:r>
                        <m:r>
                          <a:rPr lang="en-GB" i="1"/>
                          <m:t>𝑅𝐴</m:t>
                        </m:r>
                        <m:r>
                          <a:rPr lang="en-GB" i="1"/>
                          <m:t>,</m:t>
                        </m:r>
                        <m:r>
                          <a:rPr lang="en-GB" i="1"/>
                          <m:t>𝐴𝑁</m:t>
                        </m:r>
                        <m:r>
                          <a:rPr lang="en-GB" i="1"/>
                          <m:t>,</m:t>
                        </m:r>
                        <m:r>
                          <a:rPr lang="en-GB" i="1"/>
                          <m:t>𝑁𝐶</m:t>
                        </m:r>
                        <m:r>
                          <a:rPr lang="en-GB" i="1"/>
                          <m:t>,</m:t>
                        </m:r>
                        <m:r>
                          <a:rPr lang="en-GB" i="1"/>
                          <m:t>𝐶𝐸</m:t>
                        </m:r>
                      </m:e>
                    </m:d>
                  </m:oMath>
                </a14:m>
                <a:endParaRPr lang="en-GB" sz="1400" dirty="0"/>
              </a:p>
              <a:p>
                <a:pPr lvl="1"/>
                <a:r>
                  <a:rPr lang="en-GB" dirty="0"/>
                  <a:t>FRENCH </a:t>
                </a:r>
                <a14:m>
                  <m:oMath xmlns:m="http://schemas.openxmlformats.org/officeDocument/2006/math">
                    <m:r>
                      <a:rPr lang="en-GB" i="1"/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GB" i="1"/>
                        </m:ctrlPr>
                      </m:dPr>
                      <m:e>
                        <m:r>
                          <a:rPr lang="en-GB" i="1"/>
                          <m:t>𝐹𝑅</m:t>
                        </m:r>
                        <m:r>
                          <a:rPr lang="en-GB" i="1"/>
                          <m:t>,</m:t>
                        </m:r>
                        <m:r>
                          <a:rPr lang="en-GB" i="1"/>
                          <m:t>𝑅𝐸</m:t>
                        </m:r>
                        <m:r>
                          <a:rPr lang="en-GB" i="1"/>
                          <m:t>,</m:t>
                        </m:r>
                        <m:r>
                          <a:rPr lang="en-GB" i="1"/>
                          <m:t>𝐸𝑁</m:t>
                        </m:r>
                        <m:r>
                          <a:rPr lang="en-GB" i="1"/>
                          <m:t>,</m:t>
                        </m:r>
                        <m:r>
                          <a:rPr lang="en-GB" i="1"/>
                          <m:t>𝑁𝐶</m:t>
                        </m:r>
                        <m:r>
                          <a:rPr lang="en-GB" i="1"/>
                          <m:t>,</m:t>
                        </m:r>
                        <m:r>
                          <a:rPr lang="en-GB" i="1"/>
                          <m:t>𝐶𝐻</m:t>
                        </m:r>
                      </m:e>
                    </m:d>
                  </m:oMath>
                </a14:m>
                <a:endParaRPr lang="en-GB" sz="1400" dirty="0"/>
              </a:p>
              <a:p>
                <a:pPr lvl="0"/>
                <a:r>
                  <a:rPr lang="en-GB" dirty="0"/>
                  <a:t>Calculate its matching percent.</a:t>
                </a:r>
                <a:r>
                  <a:rPr lang="en-GB" sz="1600" dirty="0"/>
                  <a:t/>
                </a:r>
                <a:br>
                  <a:rPr lang="en-GB" sz="1600" dirty="0"/>
                </a:br>
                <a14:m>
                  <m:oMath xmlns:m="http://schemas.openxmlformats.org/officeDocument/2006/math">
                    <m:r>
                      <a:rPr lang="en-GB" i="1"/>
                      <m:t>𝑠𝑖𝑚𝑖𝑙𝑎𝑟𝑖𝑡𝑦</m:t>
                    </m:r>
                    <m:d>
                      <m:dPr>
                        <m:ctrlPr>
                          <a:rPr lang="en-GB" i="1"/>
                        </m:ctrlPr>
                      </m:dPr>
                      <m:e>
                        <m:r>
                          <a:rPr lang="en-GB" i="1"/>
                          <m:t>𝐹𝑅𝐴𝑁𝐶𝐸</m:t>
                        </m:r>
                        <m:r>
                          <a:rPr lang="en-GB" i="1"/>
                          <m:t>,</m:t>
                        </m:r>
                        <m:r>
                          <a:rPr lang="en-GB" i="1"/>
                          <m:t>𝐹𝑅𝐸𝑁𝐶𝐻</m:t>
                        </m:r>
                      </m:e>
                    </m:d>
                    <m:r>
                      <a:rPr lang="en-GB" i="1"/>
                      <m:t>=</m:t>
                    </m:r>
                    <m:f>
                      <m:fPr>
                        <m:ctrlPr>
                          <a:rPr lang="en-GB" i="1"/>
                        </m:ctrlPr>
                      </m:fPr>
                      <m:num>
                        <m:r>
                          <a:rPr lang="en-GB" i="1"/>
                          <m:t>2×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i="1"/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GB" i="1"/>
                                </m:ctrlPr>
                              </m:dPr>
                              <m:e>
                                <m:r>
                                  <a:rPr lang="en-GB" i="1"/>
                                  <m:t>𝐹𝑅</m:t>
                                </m:r>
                                <m:r>
                                  <a:rPr lang="en-GB" i="1"/>
                                  <m:t>,</m:t>
                                </m:r>
                                <m:r>
                                  <a:rPr lang="en-GB" i="1"/>
                                  <m:t>𝑁𝐶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GB" i="1"/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GB" i="1"/>
                                </m:ctrlPr>
                              </m:dPr>
                              <m:e>
                                <m:r>
                                  <a:rPr lang="en-GB" i="1"/>
                                  <m:t>𝐹𝑅</m:t>
                                </m:r>
                                <m:r>
                                  <a:rPr lang="en-GB" i="1"/>
                                  <m:t>,</m:t>
                                </m:r>
                                <m:r>
                                  <a:rPr lang="en-GB" i="1"/>
                                  <m:t>𝑅𝐴</m:t>
                                </m:r>
                                <m:r>
                                  <a:rPr lang="en-GB" i="1"/>
                                  <m:t>,</m:t>
                                </m:r>
                                <m:r>
                                  <a:rPr lang="en-GB" i="1"/>
                                  <m:t>𝐴𝑁</m:t>
                                </m:r>
                                <m:r>
                                  <a:rPr lang="en-GB" i="1"/>
                                  <m:t>,</m:t>
                                </m:r>
                                <m:r>
                                  <a:rPr lang="en-GB" i="1"/>
                                  <m:t>𝑁𝐶</m:t>
                                </m:r>
                                <m:r>
                                  <a:rPr lang="en-GB" i="1"/>
                                  <m:t>,</m:t>
                                </m:r>
                                <m:r>
                                  <a:rPr lang="en-GB" i="1"/>
                                  <m:t>𝐶𝐸</m:t>
                                </m:r>
                              </m:e>
                            </m:d>
                          </m:e>
                        </m:d>
                        <m:r>
                          <a:rPr lang="en-GB" i="1"/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i="1"/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GB" i="1"/>
                                </m:ctrlPr>
                              </m:dPr>
                              <m:e>
                                <m:r>
                                  <a:rPr lang="en-GB" i="1"/>
                                  <m:t>𝐹𝑅</m:t>
                                </m:r>
                                <m:r>
                                  <a:rPr lang="en-GB" i="1"/>
                                  <m:t>,</m:t>
                                </m:r>
                                <m:r>
                                  <a:rPr lang="en-GB" i="1"/>
                                  <m:t>𝑅𝐸</m:t>
                                </m:r>
                                <m:r>
                                  <a:rPr lang="en-GB" i="1"/>
                                  <m:t>,</m:t>
                                </m:r>
                                <m:r>
                                  <a:rPr lang="en-GB" i="1"/>
                                  <m:t>𝐸𝑁</m:t>
                                </m:r>
                                <m:r>
                                  <a:rPr lang="en-GB" i="1"/>
                                  <m:t>,</m:t>
                                </m:r>
                                <m:r>
                                  <a:rPr lang="en-GB" i="1"/>
                                  <m:t>𝑁𝐶</m:t>
                                </m:r>
                                <m:r>
                                  <a:rPr lang="en-GB" i="1"/>
                                  <m:t>,</m:t>
                                </m:r>
                                <m:r>
                                  <a:rPr lang="en-GB" i="1"/>
                                  <m:t>𝐶𝐻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i="1" dirty="0" smtClean="0"/>
                  <a:t/>
                </a:r>
                <a:br>
                  <a:rPr lang="en-US" i="1" dirty="0" smtClean="0"/>
                </a:br>
                <a14:m>
                  <m:oMath xmlns:m="http://schemas.openxmlformats.org/officeDocument/2006/math">
                    <m:r>
                      <a:rPr lang="en-GB" i="1"/>
                      <m:t>=</m:t>
                    </m:r>
                    <m:f>
                      <m:fPr>
                        <m:ctrlPr>
                          <a:rPr lang="en-GB" i="1"/>
                        </m:ctrlPr>
                      </m:fPr>
                      <m:num>
                        <m:r>
                          <a:rPr lang="en-GB" i="1"/>
                          <m:t>2×2</m:t>
                        </m:r>
                      </m:num>
                      <m:den>
                        <m:r>
                          <a:rPr lang="en-GB" i="1"/>
                          <m:t>5+5</m:t>
                        </m:r>
                      </m:den>
                    </m:f>
                    <m:r>
                      <a:rPr lang="en-GB" i="1"/>
                      <m:t>=</m:t>
                    </m:r>
                    <m:f>
                      <m:fPr>
                        <m:ctrlPr>
                          <a:rPr lang="en-GB" i="1"/>
                        </m:ctrlPr>
                      </m:fPr>
                      <m:num>
                        <m:r>
                          <a:rPr lang="en-GB" i="1"/>
                          <m:t>4</m:t>
                        </m:r>
                      </m:num>
                      <m:den>
                        <m:r>
                          <a:rPr lang="en-GB" i="1"/>
                          <m:t>10</m:t>
                        </m:r>
                      </m:den>
                    </m:f>
                    <m:r>
                      <a:rPr lang="en-GB" i="1"/>
                      <m:t>=0.4</m:t>
                    </m:r>
                  </m:oMath>
                </a14:m>
                <a:r>
                  <a:rPr lang="en-GB" dirty="0"/>
                  <a:t/>
                </a:r>
                <a:br>
                  <a:rPr lang="en-GB" dirty="0"/>
                </a:b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13645"/>
                <a:ext cx="8596668" cy="5318975"/>
              </a:xfrm>
              <a:blipFill rotWithShape="1">
                <a:blip r:embed="rId2"/>
                <a:stretch>
                  <a:fillRect l="-142" t="-5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793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mart Buy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Buy</Template>
  <TotalTime>18</TotalTime>
  <Words>203</Words>
  <Application>Microsoft Office PowerPoint</Application>
  <PresentationFormat>Custom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Smart Buy</vt:lpstr>
      <vt:lpstr>String Comparison</vt:lpstr>
      <vt:lpstr>Define Problem</vt:lpstr>
      <vt:lpstr>Requirement</vt:lpstr>
      <vt:lpstr>Solution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Buy</dc:title>
  <dc:creator>AnhTriet</dc:creator>
  <cp:lastModifiedBy>AnhTriet</cp:lastModifiedBy>
  <cp:revision>7</cp:revision>
  <dcterms:created xsi:type="dcterms:W3CDTF">2014-04-29T06:53:15Z</dcterms:created>
  <dcterms:modified xsi:type="dcterms:W3CDTF">2014-04-29T07:12:07Z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