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84" r:id="rId9"/>
    <p:sldId id="274" r:id="rId10"/>
    <p:sldId id="265" r:id="rId11"/>
    <p:sldId id="266" r:id="rId12"/>
    <p:sldId id="275" r:id="rId13"/>
    <p:sldId id="276" r:id="rId14"/>
    <p:sldId id="267" r:id="rId15"/>
    <p:sldId id="278" r:id="rId16"/>
    <p:sldId id="277" r:id="rId17"/>
    <p:sldId id="282" r:id="rId18"/>
    <p:sldId id="283" r:id="rId19"/>
    <p:sldId id="281" r:id="rId20"/>
    <p:sldId id="279" r:id="rId21"/>
    <p:sldId id="261" r:id="rId22"/>
    <p:sldId id="268" r:id="rId23"/>
    <p:sldId id="27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image" Target="../media/image4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8.jpg"/><Relationship Id="rId3" Type="http://schemas.openxmlformats.org/officeDocument/2006/relationships/image" Target="../media/image17.png"/><Relationship Id="rId7" Type="http://schemas.openxmlformats.org/officeDocument/2006/relationships/image" Target="../media/image25.jpe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8.jpg"/><Relationship Id="rId3" Type="http://schemas.openxmlformats.org/officeDocument/2006/relationships/image" Target="../media/image42.jpeg"/><Relationship Id="rId7" Type="http://schemas.openxmlformats.org/officeDocument/2006/relationships/image" Target="../media/image43.png"/><Relationship Id="rId12" Type="http://schemas.openxmlformats.org/officeDocument/2006/relationships/image" Target="../media/image44.png"/><Relationship Id="rId17" Type="http://schemas.openxmlformats.org/officeDocument/2006/relationships/image" Target="../media/image45.png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5.jpeg"/><Relationship Id="rId19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0" y="5357674"/>
            <a:ext cx="1240665" cy="124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9" y="5356339"/>
            <a:ext cx="1482844" cy="12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912064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912064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894280"/>
            <a:ext cx="2919010" cy="19075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13737" y="3820064"/>
            <a:ext cx="868855" cy="1536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477295" y="3820064"/>
            <a:ext cx="1528263" cy="153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801840"/>
            <a:ext cx="0" cy="155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</a:t>
            </a:r>
            <a:r>
              <a:rPr lang="en-US" dirty="0" smtClean="0"/>
              <a:t>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smtClean="0"/>
              <a:t>): </a:t>
            </a:r>
            <a:r>
              <a:rPr lang="en-US" dirty="0" smtClean="0"/>
              <a:t>different names mean different products.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4" y="1832485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2" y="1426492"/>
            <a:ext cx="6895921" cy="5174648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4" y="1395064"/>
            <a:ext cx="7812982" cy="510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49" y="1395064"/>
            <a:ext cx="4308922" cy="5105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2130954"/>
            <a:ext cx="7812982" cy="4369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1395063"/>
            <a:ext cx="7812982" cy="51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72" y="2028809"/>
            <a:ext cx="641053" cy="6410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26759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1" y="1945559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1" y="4901652"/>
            <a:ext cx="1627200" cy="16272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6200834" y="2759159"/>
            <a:ext cx="18999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8914411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guest.</a:t>
            </a:r>
          </a:p>
          <a:p>
            <a:r>
              <a:rPr lang="en-US" dirty="0" smtClean="0"/>
              <a:t>1 member.</a:t>
            </a:r>
          </a:p>
          <a:p>
            <a:r>
              <a:rPr lang="en-US" dirty="0" smtClean="0"/>
              <a:t>1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250</Words>
  <Application>Microsoft Office PowerPoint</Application>
  <PresentationFormat>Custom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Smart Buy</vt:lpstr>
      <vt:lpstr>Team member</vt:lpstr>
      <vt:lpstr>Outline</vt:lpstr>
      <vt:lpstr>Scenario Problem</vt:lpstr>
      <vt:lpstr>Scenario Problem</vt:lpstr>
      <vt:lpstr>Our Ideas</vt:lpstr>
      <vt:lpstr>Our Solution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Excel Flow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126</cp:revision>
  <dcterms:created xsi:type="dcterms:W3CDTF">2014-04-07T14:36:06Z</dcterms:created>
  <dcterms:modified xsi:type="dcterms:W3CDTF">2014-04-18T04:51:48Z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