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6858000" cy="12192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08D683-DDE8-4E08-860A-937461058F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42720" y="2852640"/>
            <a:ext cx="617184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E3BD9F-5A96-4356-B357-011B68292E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6EB5BE-8B45-41D6-B1E7-7D202A3924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42720" y="2852640"/>
            <a:ext cx="198720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29640" y="2852640"/>
            <a:ext cx="198720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16560" y="2852640"/>
            <a:ext cx="198720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42720" y="6545880"/>
            <a:ext cx="198720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429640" y="6545880"/>
            <a:ext cx="198720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516560" y="6545880"/>
            <a:ext cx="198720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5F5DC4-73E5-4C8C-8DF9-1D22898D14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9B3438-5DD4-4164-B97F-DC4F36AFDA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054D1D-3FE2-4C65-A71A-0D3EA6A987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930431-1E55-4C46-B1DA-00E2B9F542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374DD6-5AD3-46EB-BB9E-61FD5E32E2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14440" y="1995480"/>
            <a:ext cx="5829120" cy="196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5F43E6-F6B9-4F30-808E-151B9F097A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D9981A-BE98-40CC-A752-1C45BD7E4E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AD9875-4EE5-4420-87B3-3D5ABF8BC6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DDB8DB-31AB-4DB3-A2B6-64328A8E2D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E9017437-4B27-4D5B-9D68-68FCF670F49E}" type="datetime">
              <a:rPr b="0" lang="pt-BR" sz="900" spc="-1" strike="noStrike">
                <a:solidFill>
                  <a:srgbClr val="8b8b8b"/>
                </a:solidFill>
                <a:latin typeface="Calibri"/>
              </a:rPr>
              <a:t>31/10/23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pt-BR" sz="2400" spc="-1" strike="noStrike">
                <a:latin typeface="Times New Roman"/>
              </a:defRPr>
            </a:lvl1pPr>
          </a:lstStyle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DF1D02-D3BA-4D8F-A50C-59FED61AD1CE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aixaDeTexto 11"/>
          <p:cNvSpPr/>
          <p:nvPr/>
        </p:nvSpPr>
        <p:spPr>
          <a:xfrm>
            <a:off x="1008000" y="1728000"/>
            <a:ext cx="48726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Título</a:t>
            </a:r>
            <a:endParaRPr b="1" lang="pt-BR" sz="2400" spc="-1" strike="noStrike">
              <a:latin typeface="Calibri"/>
            </a:endParaRPr>
          </a:p>
        </p:txBody>
      </p:sp>
      <p:sp>
        <p:nvSpPr>
          <p:cNvPr id="42" name="CaixaDeTexto 12"/>
          <p:cNvSpPr/>
          <p:nvPr/>
        </p:nvSpPr>
        <p:spPr>
          <a:xfrm>
            <a:off x="2228400" y="0"/>
            <a:ext cx="2955600" cy="16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500" spc="-1" strike="noStrike">
                <a:solidFill>
                  <a:srgbClr val="000000"/>
                </a:solidFill>
                <a:latin typeface="Calibri"/>
              </a:rPr>
              <a:t>Equipe Dinos</a:t>
            </a:r>
            <a:endParaRPr b="0" lang="pt-BR" sz="1500" spc="-1" strike="noStrike">
              <a:latin typeface="Calibri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500" spc="-1" strike="noStrike">
                <a:solidFill>
                  <a:srgbClr val="000000"/>
                </a:solidFill>
                <a:latin typeface="Calibri"/>
              </a:rPr>
              <a:t>Escola: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 Escola DinoBrasil</a:t>
            </a:r>
            <a:endParaRPr b="0" lang="pt-BR" sz="1500" spc="-1" strike="noStrike">
              <a:latin typeface="Calibri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500" spc="-1" strike="noStrike">
                <a:solidFill>
                  <a:srgbClr val="000000"/>
                </a:solidFill>
                <a:latin typeface="Calibri"/>
              </a:rPr>
              <a:t>Integrantes: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 Doriana Capuleto; 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Asdrúbal Montéquio; Quincas Borba; 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Melissa Silva; Bonerges Oliveira</a:t>
            </a:r>
            <a:endParaRPr b="0" lang="pt-BR" sz="1500" spc="-1" strike="noStrike">
              <a:latin typeface="Calibri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500" spc="-1" strike="noStrike">
                <a:solidFill>
                  <a:srgbClr val="000000"/>
                </a:solidFill>
                <a:latin typeface="Calibri"/>
              </a:rPr>
              <a:t>Orientador:</a:t>
            </a: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 Alcebíades Almeida</a:t>
            </a:r>
            <a:endParaRPr b="0" lang="pt-BR" sz="1500" spc="-1" strike="noStrike">
              <a:latin typeface="Calibri"/>
            </a:endParaRPr>
          </a:p>
        </p:txBody>
      </p:sp>
      <p:sp>
        <p:nvSpPr>
          <p:cNvPr id="43" name="CaixaDeTexto 13"/>
          <p:cNvSpPr/>
          <p:nvPr/>
        </p:nvSpPr>
        <p:spPr>
          <a:xfrm>
            <a:off x="3548160" y="5958000"/>
            <a:ext cx="3201480" cy="11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Conclusão </a:t>
            </a:r>
            <a:endParaRPr b="0" lang="pt-BR" sz="2000" spc="-1" strike="noStrike"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Indique os principais resultados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obtidos e destaque a relevância de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seu trabalho.</a:t>
            </a:r>
            <a:endParaRPr b="0" lang="pt-BR" sz="1600" spc="-1" strike="noStrike">
              <a:latin typeface="Calibri"/>
            </a:endParaRPr>
          </a:p>
        </p:txBody>
      </p:sp>
      <p:sp>
        <p:nvSpPr>
          <p:cNvPr id="44" name="CaixaDeTexto 15"/>
          <p:cNvSpPr/>
          <p:nvPr/>
        </p:nvSpPr>
        <p:spPr>
          <a:xfrm>
            <a:off x="3548160" y="2421000"/>
            <a:ext cx="3201480" cy="25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Método e Solução</a:t>
            </a:r>
            <a:endParaRPr b="0" lang="pt-BR" sz="2000" spc="-1" strike="noStrike"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Esta é a parte em que você explica o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que você fez e como você fez.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Perguntas que deveriam ser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respondidas aqui: O quê?; Quem?;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Por quê?; Onde?; Como? e</a:t>
            </a:r>
            <a:endParaRPr b="0" lang="pt-BR" sz="1600" spc="-1" strike="noStrike"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Quando?</a:t>
            </a:r>
            <a:endParaRPr b="0" lang="pt-BR" sz="1600" spc="-1" strike="noStrike"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Se tomaram outros trabalhos como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base, este é o lugar que devem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mencioná-los.</a:t>
            </a:r>
            <a:endParaRPr b="0" lang="pt-BR" sz="1600" spc="-1" strike="noStrike">
              <a:latin typeface="Calibri"/>
            </a:endParaRPr>
          </a:p>
        </p:txBody>
      </p:sp>
      <p:sp>
        <p:nvSpPr>
          <p:cNvPr id="45" name="CaixaDeTexto 16"/>
          <p:cNvSpPr/>
          <p:nvPr/>
        </p:nvSpPr>
        <p:spPr>
          <a:xfrm>
            <a:off x="216000" y="2421000"/>
            <a:ext cx="3201480" cy="185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Introdução e Problema</a:t>
            </a:r>
            <a:endParaRPr b="0" lang="pt-BR" sz="2000" spc="-1" strike="noStrike"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 importância do assunto deve ser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destacada resumidamente na forma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de introdução ou equivalente. Aqui é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importante falar sobre a motivação,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o problema que estão resolvendo e o </a:t>
            </a: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objetivo da pesquisa.</a:t>
            </a:r>
            <a:endParaRPr b="0" lang="pt-BR" sz="1600" spc="-1" strike="noStrike">
              <a:latin typeface="Calibri"/>
            </a:endParaRPr>
          </a:p>
        </p:txBody>
      </p:sp>
      <p:sp>
        <p:nvSpPr>
          <p:cNvPr id="46" name="CaixaDeTexto 17"/>
          <p:cNvSpPr/>
          <p:nvPr/>
        </p:nvSpPr>
        <p:spPr>
          <a:xfrm>
            <a:off x="216000" y="5958000"/>
            <a:ext cx="3201480" cy="18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Resultados</a:t>
            </a:r>
            <a:endParaRPr b="0" lang="pt-BR" sz="2000" spc="-1" strike="noStrike"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Apresentação e explicação dos resultado obtidos.</a:t>
            </a:r>
            <a:endParaRPr b="0" lang="pt-BR" sz="1600" spc="-1" strike="noStrike"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Aqui você também pode falar daqui que estava previsto no projeto, o que foi implementado e como ele foi avaliado.</a:t>
            </a:r>
            <a:endParaRPr b="0" lang="pt-BR" sz="1600" spc="-1" strike="noStrike">
              <a:latin typeface="Calibri"/>
            </a:endParaRPr>
          </a:p>
        </p:txBody>
      </p:sp>
      <p:sp>
        <p:nvSpPr>
          <p:cNvPr id="47" name="CaixaDeTexto 18"/>
          <p:cNvSpPr/>
          <p:nvPr/>
        </p:nvSpPr>
        <p:spPr>
          <a:xfrm>
            <a:off x="152280" y="9124200"/>
            <a:ext cx="3201480" cy="8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Referências Bibliográficas</a:t>
            </a:r>
            <a:endParaRPr b="0" lang="pt-BR" sz="2000" spc="-1" strike="noStrike"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Relacionar, em formato resumido, as principais referências utilizadas.</a:t>
            </a:r>
            <a:endParaRPr b="0" lang="pt-BR" sz="1600" spc="-1" strike="noStrike">
              <a:latin typeface="Calibri"/>
            </a:endParaRPr>
          </a:p>
        </p:txBody>
      </p:sp>
      <p:sp>
        <p:nvSpPr>
          <p:cNvPr id="48" name="CaixaDeTexto 19"/>
          <p:cNvSpPr/>
          <p:nvPr/>
        </p:nvSpPr>
        <p:spPr>
          <a:xfrm>
            <a:off x="3503880" y="9124200"/>
            <a:ext cx="3201480" cy="11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Calibri"/>
              </a:rPr>
              <a:t>Agradecimentos</a:t>
            </a:r>
            <a:endParaRPr b="0" lang="pt-BR" sz="2000" spc="-1" strike="noStrike">
              <a:latin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</a:rPr>
              <a:t>Insira aqui seus agradecimentos Caso não possua, exclua esse campo.</a:t>
            </a:r>
            <a:endParaRPr b="0" lang="pt-BR" sz="1600" spc="-1" strike="noStrike">
              <a:latin typeface="Calibri"/>
            </a:endParaRPr>
          </a:p>
        </p:txBody>
      </p:sp>
      <p:sp>
        <p:nvSpPr>
          <p:cNvPr id="49" name="CaixaDeTexto 20"/>
          <p:cNvSpPr/>
          <p:nvPr/>
        </p:nvSpPr>
        <p:spPr>
          <a:xfrm>
            <a:off x="180000" y="10387080"/>
            <a:ext cx="6480000" cy="16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0000"/>
                </a:solidFill>
                <a:latin typeface="Calibri"/>
              </a:rPr>
              <a:t>Orientações importantes:</a:t>
            </a:r>
            <a:endParaRPr b="0" lang="pt-BR" sz="1400" spc="-1" strike="noStrike"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900" spc="-1" strike="noStrike">
                <a:solidFill>
                  <a:srgbClr val="ff0000"/>
                </a:solidFill>
                <a:latin typeface="Calibri"/>
              </a:rPr>
              <a:t>Pedimos que as equipes sigam pelo menos o formato do cabeçalho: equipe, integrantes, orientador, título e logos do Grande Desafio, Museu e Unicamp.</a:t>
            </a:r>
            <a:endParaRPr b="0" lang="pt-BR" sz="900" spc="-1" strike="noStrike"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900" spc="-1" strike="noStrike">
                <a:solidFill>
                  <a:srgbClr val="ff0000"/>
                </a:solidFill>
                <a:latin typeface="Calibri"/>
              </a:rPr>
              <a:t>As equipes podem acrescentar outros logos.</a:t>
            </a:r>
            <a:endParaRPr b="0" lang="pt-BR" sz="900" spc="-1" strike="noStrike"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900" spc="-1" strike="noStrike">
                <a:solidFill>
                  <a:srgbClr val="ff0000"/>
                </a:solidFill>
                <a:latin typeface="Calibri"/>
              </a:rPr>
              <a:t>Os campos listados no corpo são sugestivos e ressaltam informações que deveriam estar presentes – mas eles podem ser modificados e reorganizados.</a:t>
            </a:r>
            <a:endParaRPr b="0" lang="pt-BR" sz="900" spc="-1" strike="noStrike"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900" spc="-1" strike="noStrike">
                <a:solidFill>
                  <a:srgbClr val="ff0000"/>
                </a:solidFill>
                <a:latin typeface="Calibri"/>
              </a:rPr>
              <a:t>Os tamanhos das fontes no corpo também são sugestivos.</a:t>
            </a:r>
            <a:endParaRPr b="0" lang="pt-BR" sz="900" spc="-1" strike="noStrike"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900" spc="-1" strike="noStrike">
                <a:solidFill>
                  <a:srgbClr val="ff0000"/>
                </a:solidFill>
                <a:latin typeface="Calibri"/>
              </a:rPr>
              <a:t>Abusem no uso de ilustrações e diagramas. No site, colocamos um exemplo de ilustração de pôster (não é um pôster para o GD, apresenta apenas uma ideia de ilustração).</a:t>
            </a:r>
            <a:endParaRPr b="0" lang="pt-BR" sz="900" spc="-1" strike="noStrike">
              <a:latin typeface="Calibr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900" spc="-1" strike="noStrike">
                <a:solidFill>
                  <a:srgbClr val="ff0000"/>
                </a:solidFill>
                <a:latin typeface="Calibri"/>
              </a:rPr>
              <a:t>É importante que vocês repassem os passos do método (https://museu.harena.org/gd/metodo/) onde também damos sugestões de apresentação.</a:t>
            </a:r>
            <a:endParaRPr b="0" lang="pt-BR" sz="900" spc="-1" strike="noStrike">
              <a:latin typeface="Calibri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228400" cy="218412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184000" y="183960"/>
            <a:ext cx="1512000" cy="53604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5710320" y="873000"/>
            <a:ext cx="697680" cy="78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2023-10-31T10:30:51Z</dcterms:created>
  <dc:creator/>
  <dc:description/>
  <dc:language>pt-BR</dc:language>
  <cp:lastModifiedBy/>
  <dcterms:modified xsi:type="dcterms:W3CDTF">2023-10-31T12:02:28Z</dcterms:modified>
  <cp:revision>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1</vt:r8>
  </property>
</Properties>
</file>