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2192000" cx="6858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neaQRmvTKK5myOHnIg2cmu6/3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42720" y="2852640"/>
            <a:ext cx="617184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3" type="body"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body"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42720" y="285264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body"/>
          </p:nvPr>
        </p:nvSpPr>
        <p:spPr>
          <a:xfrm>
            <a:off x="2429640" y="285264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3" type="body"/>
          </p:nvPr>
        </p:nvSpPr>
        <p:spPr>
          <a:xfrm>
            <a:off x="4516560" y="285264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4" type="body"/>
          </p:nvPr>
        </p:nvSpPr>
        <p:spPr>
          <a:xfrm>
            <a:off x="342720" y="654588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5" type="body"/>
          </p:nvPr>
        </p:nvSpPr>
        <p:spPr>
          <a:xfrm>
            <a:off x="2429640" y="654588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6" type="body"/>
          </p:nvPr>
        </p:nvSpPr>
        <p:spPr>
          <a:xfrm>
            <a:off x="4516560" y="6545880"/>
            <a:ext cx="198720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514440" y="1995480"/>
            <a:ext cx="5829120" cy="19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8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505320" y="2852640"/>
            <a:ext cx="301176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342720" y="654588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42720" y="2852640"/>
            <a:ext cx="301176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3505320" y="654588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427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3505320" y="2852640"/>
            <a:ext cx="301176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3" type="body"/>
          </p:nvPr>
        </p:nvSpPr>
        <p:spPr>
          <a:xfrm>
            <a:off x="342720" y="6545880"/>
            <a:ext cx="6171840" cy="3372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514440" y="1995480"/>
            <a:ext cx="582912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0" type="dt"/>
          </p:nvPr>
        </p:nvSpPr>
        <p:spPr>
          <a:xfrm>
            <a:off x="47160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2271600" y="11300040"/>
            <a:ext cx="231408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4843440" y="11300040"/>
            <a:ext cx="1542600" cy="64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342720" y="2852640"/>
            <a:ext cx="6171840" cy="70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1008000" y="1728000"/>
            <a:ext cx="48726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966500" y="39950"/>
            <a:ext cx="29556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Equipe Dinos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Escola:</a:t>
            </a: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Escola DinoBrasil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Doriana Capuleto; Asdrúbal Montéquio; Quincas Borba; Melissa Silva; Bonerges Oliveira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rPr b="1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Orientador:</a:t>
            </a: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Alcebíades Almeida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548160" y="5958000"/>
            <a:ext cx="3201480" cy="112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Conclusão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Indique os principais resultados obtidos e destaque a relevância de seu trabalho.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48160" y="2421000"/>
            <a:ext cx="3201480" cy="25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 e Solução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é a parte em que você explica o que você fez e como você fez. Perguntas que deveriam ser respondidas aqui: O quê?; Quem?; Por quê?; Onde?; Como? 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Quando?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tomaram outros trabalhos como base, este é o lugar que devem mencioná-los.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16000" y="2421000"/>
            <a:ext cx="3201480" cy="185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 e Problema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importância do assunto deve ser destacada resumidamente na forma de introdução ou equivalente. Aqui é importante falar sobre a motivação, o problema que estão resolvendo e o objetivo da pesquisa.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16000" y="5958000"/>
            <a:ext cx="3201480" cy="185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Apresentação e explicação dos resultado obtidos.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 você também pode falar daqui que estava previsto no projeto, o que foi implementado e como ele foi avaliado.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216005" y="8774275"/>
            <a:ext cx="32016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 Bibliográficas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Relacionar, em formato resumido, as principais referências utilizadas.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548105" y="8847948"/>
            <a:ext cx="3201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Agradecimentos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Insira aqui seus agradecimentos Caso não possua, exclua esse campo.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89000" y="10073995"/>
            <a:ext cx="64800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</a:pPr>
            <a:r>
              <a:rPr b="1" i="0" lang="pt-BR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Orientações importantes: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Pedimos que as equipes sigam pelo menos o formato do cabeçalho: equipe, integrantes, orientador, título e logos do Grande Desafio, Museu e Unicamp.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 equipes podem acrescentar outros logos.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 campos listados no corpo são sugestivos e ressaltam informações que deveriam estar presentes – mas eles podem ser modificados e reorganizados.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 tamanhos das fontes no corpo também são sugestivos.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Abusem no uso de ilustrações e diagramas. No site, colocamos um exemplo de ilustração de pôster (não é um pôster para o GD, apresenta apenas uma ideia de ilustração).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6000" lvl="0" marL="216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"/>
              <a:buFont typeface="Noto Sans Symbols"/>
              <a:buChar char="●"/>
            </a:pPr>
            <a:r>
              <a:rPr b="1" i="0" lang="pt-BR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É importante que vocês repassem os passos do método (https://museu.harena.org/gd/metodo/) onde também damos sugestões de apresentação.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"/>
            <a:ext cx="1978900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875" y="0"/>
            <a:ext cx="2384119" cy="4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2023-10-31T10:30:51Z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0.0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0.0</vt:r8>
  </property>
  <property fmtid="{D5CDD505-2E9C-101B-9397-08002B2CF9AE}" pid="6" name="Notes">
    <vt:r8>0.0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1.0</vt:r8>
  </property>
</Properties>
</file>