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lvl1pPr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1pPr>
    <a:lvl2pPr indent="2286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2pPr>
    <a:lvl3pPr indent="4572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3pPr>
    <a:lvl4pPr indent="6858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4pPr>
    <a:lvl5pPr indent="9144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5pPr>
    <a:lvl6pPr indent="11430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6pPr>
    <a:lvl7pPr indent="13716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7pPr>
    <a:lvl8pPr indent="16002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8pPr>
    <a:lvl9pPr indent="18288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正文级别 1</a:t>
            </a:r>
            <a:endParaRPr sz="36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正文级别 2</a:t>
            </a:r>
            <a:endParaRPr sz="36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正文级别 3</a:t>
            </a:r>
            <a:endParaRPr sz="36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正文级别 4</a:t>
            </a:r>
            <a:endParaRPr sz="36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标题文本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正文级别 1</a:t>
            </a:r>
            <a:endParaRPr sz="36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正文级别 2</a:t>
            </a:r>
            <a:endParaRPr sz="36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正文级别 3</a:t>
            </a:r>
            <a:endParaRPr sz="36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正文级别 4</a:t>
            </a:r>
            <a:endParaRPr sz="36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3E231A"/>
                </a:solidFill>
              </a:rPr>
              <a:t>标题文本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正文级别 1</a:t>
            </a:r>
            <a:endParaRPr sz="36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正文级别 2</a:t>
            </a:r>
            <a:endParaRPr sz="36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正文级别 3</a:t>
            </a:r>
            <a:endParaRPr sz="36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正文级别 4</a:t>
            </a:r>
            <a:endParaRPr sz="36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正文级别 1</a:t>
            </a:r>
            <a:endParaRPr sz="38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正文级别 2</a:t>
            </a:r>
            <a:endParaRPr sz="38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正文级别 3</a:t>
            </a:r>
            <a:endParaRPr sz="38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正文级别 4</a:t>
            </a:r>
            <a:endParaRPr sz="38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标题文本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正文级别 1</a:t>
            </a:r>
            <a:endParaRPr sz="30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正文级别 2</a:t>
            </a:r>
            <a:endParaRPr sz="30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正文级别 3</a:t>
            </a:r>
            <a:endParaRPr sz="30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正文级别 4</a:t>
            </a:r>
            <a:endParaRPr sz="30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正文级别 1</a:t>
            </a:r>
            <a:endParaRPr sz="38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正文级别 2</a:t>
            </a:r>
            <a:endParaRPr sz="38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正文级别 3</a:t>
            </a:r>
            <a:endParaRPr sz="38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正文级别 4</a:t>
            </a:r>
            <a:endParaRPr sz="38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正文级别 1</a:t>
            </a:r>
            <a:endParaRPr sz="38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正文级别 2</a:t>
            </a:r>
            <a:endParaRPr sz="38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正文级别 3</a:t>
            </a:r>
            <a:endParaRPr sz="38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正文级别 4</a:t>
            </a:r>
            <a:endParaRPr sz="38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1pPr>
      <a:lvl2pPr indent="2286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2pPr>
      <a:lvl3pPr indent="4572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3pPr>
      <a:lvl4pPr indent="6858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4pPr>
      <a:lvl5pPr indent="9144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5pPr>
      <a:lvl6pPr indent="11430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6pPr>
      <a:lvl7pPr indent="13716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7pPr>
      <a:lvl8pPr indent="16002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8pPr>
      <a:lvl9pPr indent="18288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9pPr>
    </p:titleStyle>
    <p:bodyStyle>
      <a:lvl1pPr marL="4699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1pPr>
      <a:lvl2pPr marL="9398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2pPr>
      <a:lvl3pPr marL="14097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3pPr>
      <a:lvl4pPr marL="18796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4pPr>
      <a:lvl5pPr marL="23495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5pPr>
      <a:lvl6pPr marL="28194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6pPr>
      <a:lvl7pPr marL="32893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7pPr>
      <a:lvl8pPr marL="37592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8pPr>
      <a:lvl9pPr marL="42291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ES6 快速入门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calvinma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965200" y="1397000"/>
            <a:ext cx="5600700" cy="18704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3E231A"/>
                </a:solidFill>
              </a:rPr>
              <a:t>ES6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965200" y="3382267"/>
            <a:ext cx="5600700" cy="499973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3E231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E231A"/>
                </a:solidFill>
                <a:latin typeface="Consolas"/>
                <a:ea typeface="Consolas"/>
                <a:cs typeface="Consolas"/>
                <a:sym typeface="Consolas"/>
              </a:rPr>
              <a:t>ECMAScript 2015 (6th Edition) is the current version of the ECMAScript Language Specification standard. Commonly referred to as “ES6”.</a:t>
            </a:r>
            <a:endParaRPr sz="2000">
              <a:solidFill>
                <a:srgbClr val="3E231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3E231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E231A"/>
                </a:solidFill>
                <a:latin typeface="Consolas"/>
                <a:ea typeface="Consolas"/>
                <a:cs typeface="Consolas"/>
                <a:sym typeface="Consolas"/>
              </a:rPr>
              <a:t>是JavaScript语言的新一代标准，已经在2015年6月正式发布。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支持情况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1270000" y="3292822"/>
            <a:ext cx="10464800" cy="5368578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服务端:   io.js，node.js，…</a:t>
            </a: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浏览器:   FireFox，Google Chrome，… </a:t>
            </a: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Polyfills: Babel，Traceur，…</a:t>
            </a:r>
            <a:endParaRPr sz="3800">
              <a:solidFill>
                <a:srgbClr val="3E231A"/>
              </a:solidFill>
            </a:endParaRPr>
          </a:p>
          <a:p>
            <a:pPr lvl="0" marL="0" indent="0" algn="ctr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E231A"/>
                </a:solidFill>
              </a:rPr>
              <a:t>http://kangax.github.io/compat-table/es6/</a:t>
            </a:r>
            <a:endParaRPr sz="2500">
              <a:solidFill>
                <a:srgbClr val="3E231A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3E231A"/>
                </a:solidFill>
              </a:rPr>
              <a:t>Node.js</a:t>
            </a:r>
            <a:endParaRPr sz="5000">
              <a:solidFill>
                <a:srgbClr val="3E231A"/>
              </a:solidFill>
            </a:endParaRPr>
          </a:p>
          <a:p>
            <a:pPr lvl="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B1100"/>
                </a:solidFill>
              </a:rPr>
              <a:t>current version: 0.12.7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5425D"/>
                </a:solidFill>
                <a:latin typeface="Consolas"/>
                <a:ea typeface="Consolas"/>
                <a:cs typeface="Consolas"/>
                <a:sym typeface="Consolas"/>
              </a:rPr>
              <a:t>需要参数开启：</a:t>
            </a:r>
            <a:endParaRPr sz="2800">
              <a:solidFill>
                <a:srgbClr val="3542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5425D"/>
                </a:solidFill>
                <a:latin typeface="Consolas"/>
                <a:ea typeface="Consolas"/>
                <a:cs typeface="Consolas"/>
                <a:sym typeface="Consolas"/>
              </a:rPr>
              <a:t>node --harmony</a:t>
            </a:r>
            <a:endParaRPr sz="2800">
              <a:solidFill>
                <a:srgbClr val="3542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sz="2800">
              <a:solidFill>
                <a:srgbClr val="3542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5425D"/>
                </a:solidFill>
                <a:latin typeface="Consolas"/>
                <a:ea typeface="Consolas"/>
                <a:cs typeface="Consolas"/>
                <a:sym typeface="Consolas"/>
              </a:rPr>
              <a:t>查看目前支持模块：</a:t>
            </a:r>
            <a:endParaRPr sz="2800">
              <a:solidFill>
                <a:srgbClr val="3542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5425D"/>
                </a:solidFill>
                <a:latin typeface="Consolas"/>
                <a:ea typeface="Consolas"/>
                <a:cs typeface="Consolas"/>
                <a:sym typeface="Consolas"/>
              </a:rPr>
              <a:t>node --v8-options|grep harmony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3E231A"/>
                </a:solidFill>
              </a:rPr>
              <a:t>io.js</a:t>
            </a:r>
            <a:endParaRPr sz="5000">
              <a:solidFill>
                <a:srgbClr val="3E231A"/>
              </a:solidFill>
            </a:endParaRPr>
          </a:p>
          <a:p>
            <a:pPr lvl="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B1100"/>
                </a:solidFill>
              </a:rPr>
              <a:t>current version: 2.4.0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5425D"/>
                </a:solidFill>
                <a:latin typeface="Consolas"/>
                <a:ea typeface="Consolas"/>
                <a:cs typeface="Consolas"/>
                <a:sym typeface="Consolas"/>
              </a:rPr>
              <a:t>V8已完成特性默认开启，直接使用</a:t>
            </a:r>
            <a:endParaRPr sz="2800">
              <a:solidFill>
                <a:srgbClr val="3542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sz="2800">
              <a:solidFill>
                <a:srgbClr val="3542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5425D"/>
                </a:solidFill>
                <a:latin typeface="Consolas"/>
                <a:ea typeface="Consolas"/>
                <a:cs typeface="Consolas"/>
                <a:sym typeface="Consolas"/>
              </a:rPr>
              <a:t>开启in progress的特性：</a:t>
            </a:r>
            <a:endParaRPr sz="2800">
              <a:solidFill>
                <a:srgbClr val="3542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5425D"/>
                </a:solidFill>
                <a:latin typeface="Consolas"/>
                <a:ea typeface="Consolas"/>
                <a:cs typeface="Consolas"/>
                <a:sym typeface="Consolas"/>
              </a:rPr>
              <a:t>iojs --es_staging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3E231A"/>
                </a:solidFill>
              </a:rPr>
              <a:t>兼容方案</a:t>
            </a:r>
            <a:endParaRPr sz="5000">
              <a:solidFill>
                <a:srgbClr val="3E231A"/>
              </a:solidFill>
            </a:endParaRPr>
          </a:p>
          <a:p>
            <a:pPr lvl="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B1100"/>
                </a:solidFill>
              </a:rPr>
              <a:t>Compilers/polyfills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Babel: </a:t>
            </a: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Traceur: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let, const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块级作用域</a:t>
            </a: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没有变量提升</a:t>
            </a: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无全局变量污染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模板字符串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</a:pP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