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2" r:id="rId3"/>
    <p:sldId id="257" r:id="rId4"/>
    <p:sldId id="258" r:id="rId5"/>
    <p:sldId id="259" r:id="rId6"/>
    <p:sldId id="281" r:id="rId7"/>
    <p:sldId id="280" r:id="rId8"/>
    <p:sldId id="278" r:id="rId9"/>
    <p:sldId id="261" r:id="rId10"/>
    <p:sldId id="260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33" autoAdjust="0"/>
  </p:normalViewPr>
  <p:slideViewPr>
    <p:cSldViewPr snapToGrid="0">
      <p:cViewPr varScale="1">
        <p:scale>
          <a:sx n="73" d="100"/>
          <a:sy n="73" d="100"/>
        </p:scale>
        <p:origin x="78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B6F7D-35AC-40F2-9064-7BFFA6FD1EA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CF850-7CD2-4FBE-ADD6-8FD028571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6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7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多数</a:t>
            </a:r>
            <a:r>
              <a:rPr lang="en-US" altLang="zh-CN"/>
              <a:t>Web</a:t>
            </a:r>
            <a:r>
              <a:rPr lang="zh-CN" altLang="en-US"/>
              <a:t>页面含有一个</a:t>
            </a:r>
            <a:r>
              <a:rPr lang="en-US" altLang="zh-CN"/>
              <a:t>HTML</a:t>
            </a:r>
            <a:r>
              <a:rPr lang="zh-CN" altLang="en-US"/>
              <a:t>基本文件和几个应用对象，如图片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45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40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704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作业习题提交使用同样命名格式，严格要求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7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39F8C-4F48-4AB3-8930-ECF9DBF2F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422DAA-C475-4B09-AFDE-CACE1A821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3887D-2D39-4305-8AF2-693D1465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8081-4AF4-4574-98CC-CAB6F3A68653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2A5F1-1B1D-4126-B9B9-DC5477E0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92E41-94A5-41AA-92D1-59427735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20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1F3A1-765E-4A78-AFBC-EF2614B8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FAC0B9-8C56-4465-9630-9DA892717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E236A-36ED-4D6C-B941-B1278121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5FA-9767-4E59-962C-42ADCEED628A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1E878-087D-47B4-8055-373B2855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2CF86-812E-40FE-8212-1F4C0D07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1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4EF299-363A-407C-A5F8-BE862FFE4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28553C-07D8-4431-8B8E-46C934016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FF7F8-1F30-43FF-BEC9-758552C3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427C-2954-4031-B26A-1DA00DFE9E00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46324-8583-455A-9D26-27F11FC5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4E81D-45F9-4B8A-A18C-BFA04D95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5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37F5F-BA3B-448E-A0A9-A5C5D242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776B8-BF00-445B-9259-4E321659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CAC77-18AC-41FA-8363-3C481F95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222-7973-4C6C-9FE5-B2222C300318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0B094-8FD9-4FC7-B5E4-F99FE799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F66E0-FA06-4D0C-845F-14702AF0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02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BD01D-57E7-4A28-8AD5-42532943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39AE7C-2398-4B41-8E7B-A4C6F6FF5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4CDD5-E07E-4FAC-88B7-A4240AD6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E131-3B05-4B46-BEC8-280F7FDD6FB3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3991B-7709-4BC8-8143-1603EC4D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409F5-8A20-4BFC-B466-ECDCA3EE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A4D33-4C2F-4618-8F6F-DC9DB10B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6FE9E-A10E-47D2-8F7E-260D95AB3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A0566F-1B2B-4D0A-A865-AD95CED0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BF963-F887-45D7-9999-87753413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F39-E60D-45B5-8912-C6C78EB4084E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668B5-BF3C-4D68-865E-A1C7841A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6D4391-B4D1-47BB-9B98-C6C0F351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8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A9F5A-EF60-49A7-88D7-DB5670A2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C35329-792F-482D-B240-FE3009BA7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32F8CC-66E9-47C5-A656-ADBF38A8A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6BFEAB-5AE6-481E-87F7-5072D897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B3A239-74E4-446E-94AB-800B80403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3C5D81-E73B-4AA0-BB9F-810FEE48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5443-0EA0-4199-85CB-45A7E25E8441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01EF46-B38C-48CA-AECC-AF499614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7AF355-D8E1-4A46-AA88-38060038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0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942BB-3DE6-4291-A3A1-E6BF09CF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0AC527-E543-40BA-802C-4D147F3F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6A26-9A9B-4CC9-84B5-904516809AD3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668F37-C2C1-4D0C-ACB5-E51CB9C1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1C4E05-E198-4149-9ED0-BD131D6D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0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7A0598-400C-4B83-BA29-9541822E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025A-0B13-4938-A6B5-AF7B769B9CFF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488AFF-7840-425B-A6E5-17E1DC55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EE1D1D-F933-4D07-9A99-7C771B3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1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BA651-9A17-455C-A3AC-15A4C0EE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28AC5-A36B-47C0-983D-68DABBD79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6D935C-7ED8-4A8B-B8B9-92F1CEE3F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77B06F-B435-427A-B742-A4BDE505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DC2E-F2A6-45D4-A10A-A78C1B3A65AA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25968-EF2D-4C6E-8755-3D778EF8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7F5213-330F-439C-B750-5E90B1A2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4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DB124-6D46-4004-8AAB-8EE11903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2FCA6F-9AB5-45E8-823B-E99BE5BF4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ADCE6-3F19-419C-B7C6-E56E8A19B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C5BAA1-AA57-4A4B-A4DE-EE3C4F4C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B130-A06B-4AFD-94B1-61D7C3FFD9E7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93C166-1D6E-4968-B023-4549B7E3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9ECF4F-9D6A-4332-AE8D-50576061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0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6431B3-D1A3-4567-9873-0927DEA6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DC9A0-8862-4F7E-A071-120146548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EEDF3-E68A-450B-82BE-0280D0399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8DF3-01BC-4C79-9D9A-74418D9579D3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0FF5F-EA88-4F2B-96E7-1984DDBAC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992E9-6652-450B-BFD6-067A42AAE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3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ampus.fudan.edu.c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ampus.fudan.edu.c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aia.cs.umass.edu/wireshark-labs/HTTP-wireshark-file2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aia.cs.umass.edu/wireshark-labs/protected_pages/HTTP-wireshark-file5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62B0E-8311-4B82-9462-46AA0681C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应用层实验</a:t>
            </a:r>
            <a:r>
              <a:rPr lang="en-US" altLang="zh-CN"/>
              <a:t>-HTTP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E8500E-9C44-41A7-823C-545B250EE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计算机网络 </a:t>
            </a:r>
            <a:r>
              <a:rPr lang="en-US" altLang="zh-CN" dirty="0"/>
              <a:t>2022</a:t>
            </a:r>
            <a:r>
              <a:rPr lang="zh-CN" altLang="en-US" dirty="0"/>
              <a:t>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8E097-9EBC-495B-89D4-BB9878BC8126}"/>
              </a:ext>
            </a:extLst>
          </p:cNvPr>
          <p:cNvSpPr txBox="1"/>
          <p:nvPr/>
        </p:nvSpPr>
        <p:spPr>
          <a:xfrm>
            <a:off x="2463400" y="4934634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罗聪</a:t>
            </a:r>
            <a:endParaRPr lang="en-US" altLang="zh-CN" dirty="0"/>
          </a:p>
          <a:p>
            <a:pPr algn="ctr"/>
            <a:r>
              <a:rPr lang="en-US" altLang="zh-CN" dirty="0"/>
              <a:t>congluo21@m.fudan.edu.cn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D803AA-6E60-467E-88AD-2A3AB3A430D1}"/>
              </a:ext>
            </a:extLst>
          </p:cNvPr>
          <p:cNvSpPr txBox="1"/>
          <p:nvPr/>
        </p:nvSpPr>
        <p:spPr>
          <a:xfrm>
            <a:off x="6905396" y="4934633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梅昊</a:t>
            </a:r>
            <a:endParaRPr lang="en-US" altLang="zh-CN" dirty="0"/>
          </a:p>
          <a:p>
            <a:pPr algn="ctr"/>
            <a:r>
              <a:rPr lang="en-US" altLang="zh-CN" dirty="0"/>
              <a:t>hmei22@m.fudan.edu.cn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EE19F-ADFB-48E3-BF73-87F8AEB1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0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2977C-8C8B-40BE-83EA-3BDA9A74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认证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82BC576-6E33-41F2-A513-82B0D35BC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2" y="2934400"/>
            <a:ext cx="4282811" cy="213378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0BEBB1-B3B6-400F-B7B3-26FD388E511C}"/>
              </a:ext>
            </a:extLst>
          </p:cNvPr>
          <p:cNvSpPr txBox="1"/>
          <p:nvPr/>
        </p:nvSpPr>
        <p:spPr>
          <a:xfrm>
            <a:off x="838200" y="2081712"/>
            <a:ext cx="10267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现在的浏览器一般遇到</a:t>
            </a:r>
            <a:r>
              <a:rPr lang="en-US" altLang="zh-CN" sz="2400"/>
              <a:t>http</a:t>
            </a:r>
            <a:r>
              <a:rPr lang="zh-CN" altLang="en-US" sz="2400"/>
              <a:t>会提示网站不安全，应当谨慎访问不安全的网站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48386-622B-4F3A-A8F4-75B8FDD9D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27" y="3791724"/>
            <a:ext cx="2850127" cy="41913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D5A5766-8925-43D3-B239-2F2BEE83BFD7}"/>
              </a:ext>
            </a:extLst>
          </p:cNvPr>
          <p:cNvSpPr txBox="1"/>
          <p:nvPr/>
        </p:nvSpPr>
        <p:spPr>
          <a:xfrm>
            <a:off x="842148" y="5459207"/>
            <a:ext cx="11151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FF0000"/>
                </a:solidFill>
              </a:rPr>
              <a:t>9. </a:t>
            </a:r>
            <a:r>
              <a:rPr lang="zh-CN" altLang="en-US" sz="2400"/>
              <a:t>将地址中的“</a:t>
            </a:r>
            <a:r>
              <a:rPr lang="en-US" altLang="zh-CN" sz="2400"/>
              <a:t>http”</a:t>
            </a:r>
            <a:r>
              <a:rPr lang="zh-CN" altLang="en-US" sz="2400"/>
              <a:t>改为“</a:t>
            </a:r>
            <a:r>
              <a:rPr lang="en-US" altLang="zh-CN" sz="2400"/>
              <a:t>https</a:t>
            </a:r>
            <a:r>
              <a:rPr lang="zh-CN" altLang="en-US" sz="2400"/>
              <a:t>”，再次输入用户名与密码，比较两次通信的区别，改为</a:t>
            </a:r>
            <a:r>
              <a:rPr lang="en-US" altLang="zh-CN" sz="2400"/>
              <a:t>”https”</a:t>
            </a:r>
            <a:r>
              <a:rPr lang="zh-CN" altLang="en-US" sz="2400"/>
              <a:t>后，还能否通过抓包捕获密码？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https </a:t>
            </a:r>
            <a:r>
              <a:rPr lang="zh-CN" altLang="en-US" sz="2400"/>
              <a:t>详见第八章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6AF4CE4-1606-4918-AF0E-B3C73653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76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7297F-1F24-4056-A6B6-B6E9336F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提交方式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FB043-F92E-46FA-A816-DEE9115CE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按照实验要求实验，完成实验报告，并提供必要的截图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提交方式：实验报告，上传</a:t>
            </a:r>
            <a:r>
              <a:rPr lang="en-US" altLang="zh-CN" dirty="0" err="1"/>
              <a:t>elearning</a:t>
            </a:r>
            <a:r>
              <a:rPr lang="zh-CN" altLang="en-US" dirty="0"/>
              <a:t>（命名格式：学号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/>
              <a:t>实验二</a:t>
            </a:r>
            <a:r>
              <a:rPr lang="en-US" altLang="zh-CN" dirty="0"/>
              <a:t>HTTP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en-US" altLang="zh-CN" dirty="0" err="1"/>
              <a:t>ddl</a:t>
            </a:r>
            <a:r>
              <a:rPr lang="en-US" altLang="zh-CN" dirty="0"/>
              <a:t>: 2022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日（周一）</a:t>
            </a:r>
            <a:r>
              <a:rPr lang="en-US" altLang="zh-CN" dirty="0"/>
              <a:t>23:00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E6B130-8649-4944-9599-4E815248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50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05054-AEBE-4E0B-939D-13963B59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4F986-FBC7-4FB3-ADA2-350D9D61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HTTP</a:t>
            </a:r>
            <a:r>
              <a:rPr lang="zh-CN" altLang="en-US" dirty="0"/>
              <a:t>超文本传输协议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HTTP POST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HTTP</a:t>
            </a:r>
            <a:r>
              <a:rPr lang="zh-CN" altLang="en-US" dirty="0"/>
              <a:t>条件</a:t>
            </a:r>
            <a:r>
              <a:rPr lang="en-US" altLang="zh-CN" dirty="0"/>
              <a:t>GET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HTTP</a:t>
            </a:r>
            <a:r>
              <a:rPr lang="zh-CN" altLang="en-US" dirty="0"/>
              <a:t>认证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D97A50-B77B-4E13-AC66-44B470A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3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007AD-D914-4FAF-BC99-18B65FF5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 </a:t>
            </a:r>
            <a:r>
              <a:rPr lang="zh-CN" altLang="en-US"/>
              <a:t>超文本传输协议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08B78-5213-4971-8516-E617CFB6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在浏览器访问一个</a:t>
            </a:r>
            <a:r>
              <a:rPr lang="en-US" altLang="zh-CN" sz="2400" dirty="0"/>
              <a:t>http</a:t>
            </a:r>
            <a:r>
              <a:rPr lang="zh-CN" altLang="en-US" sz="2400" dirty="0"/>
              <a:t>网站，例如 </a:t>
            </a:r>
            <a:r>
              <a:rPr lang="en-US" altLang="zh-CN" sz="2400" dirty="0">
                <a:hlinkClick r:id="rId3"/>
              </a:rPr>
              <a:t>http://www.ecampus.fudan.edu.cn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1. </a:t>
            </a:r>
            <a:r>
              <a:rPr lang="zh-CN" altLang="en-US" sz="2400" dirty="0"/>
              <a:t>分析</a:t>
            </a:r>
            <a:r>
              <a:rPr lang="en-US" altLang="zh-CN" sz="2400" dirty="0"/>
              <a:t>HTTP GET</a:t>
            </a:r>
            <a:r>
              <a:rPr lang="zh-CN" altLang="en-US" sz="2400" dirty="0"/>
              <a:t>请求分组中各个字段的含义，以及你还知道哪些其他字段，列出并指明含义。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2. </a:t>
            </a:r>
            <a:r>
              <a:rPr lang="zh-CN" altLang="en-US" sz="2400" dirty="0"/>
              <a:t>观察第一个请求的</a:t>
            </a:r>
            <a:r>
              <a:rPr lang="en-US" altLang="zh-CN" sz="2400" dirty="0"/>
              <a:t>HTTP</a:t>
            </a:r>
            <a:r>
              <a:rPr lang="zh-CN" altLang="en-US" sz="2400" dirty="0"/>
              <a:t>响应分组，指出这个</a:t>
            </a:r>
            <a:r>
              <a:rPr lang="en-US" altLang="zh-CN" sz="2400" dirty="0"/>
              <a:t>HTTP</a:t>
            </a:r>
            <a:r>
              <a:rPr lang="zh-CN" altLang="en-US" sz="2400" dirty="0"/>
              <a:t>响应分组是由多少个</a:t>
            </a:r>
            <a:r>
              <a:rPr lang="en-US" altLang="zh-CN" sz="2400" dirty="0"/>
              <a:t>TCP</a:t>
            </a:r>
            <a:r>
              <a:rPr lang="zh-CN" altLang="en-US" sz="2400" dirty="0"/>
              <a:t>报文段（</a:t>
            </a:r>
            <a:r>
              <a:rPr lang="en-US" altLang="zh-CN" sz="2400" dirty="0"/>
              <a:t>segment</a:t>
            </a:r>
            <a:r>
              <a:rPr lang="zh-CN" altLang="en-US" sz="2400" dirty="0"/>
              <a:t>）组成，并截图。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3. </a:t>
            </a:r>
            <a:r>
              <a:rPr lang="zh-CN" altLang="en-US" sz="2400" dirty="0"/>
              <a:t>观察一个带有明文图片的分组，通过“显示分组细节”，在</a:t>
            </a:r>
            <a:r>
              <a:rPr lang="en-US" altLang="zh-CN" sz="2400" dirty="0" err="1"/>
              <a:t>wireshark</a:t>
            </a:r>
            <a:r>
              <a:rPr lang="zh-CN" altLang="en-US" sz="2400" dirty="0"/>
              <a:t>中显示图片，并在浏览器中找出。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44790B-715D-4850-89B2-0E2EAFB7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6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6FFBE-73C7-4ACF-A4D6-BE92D224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图片示例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8D1E71-F5DF-45D9-9C86-D4E30B6DA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42" y="1825625"/>
            <a:ext cx="7012316" cy="4351338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4608708-FCF9-45A7-8C2D-692D957C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7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1F2D6-4782-4069-A895-5486FF66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图片示例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14FAB42-A048-4676-A9D1-D637ADBFD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268" y="1825625"/>
            <a:ext cx="6771463" cy="4351338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F16041-F27E-4805-B830-9563FAF3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26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25086-B649-44DC-B317-D243CCAF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 POST</a:t>
            </a:r>
            <a:r>
              <a:rPr lang="zh-CN" altLang="en-US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1714F-9BFC-40DA-9196-72FB469B0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en-US" dirty="0"/>
              <a:t>在 </a:t>
            </a:r>
            <a:r>
              <a:rPr lang="en-US" altLang="zh-CN" dirty="0">
                <a:hlinkClick r:id="rId3"/>
              </a:rPr>
              <a:t>http://www.ecampus.fudan.edu.cn</a:t>
            </a:r>
            <a:r>
              <a:rPr lang="en-US" altLang="zh-CN" dirty="0"/>
              <a:t> </a:t>
            </a:r>
            <a:r>
              <a:rPr lang="zh-CN" altLang="en-US" dirty="0"/>
              <a:t>网站搜索关键词，并使用</a:t>
            </a:r>
            <a:r>
              <a:rPr lang="en-US" altLang="zh-CN" dirty="0" err="1"/>
              <a:t>wireshark</a:t>
            </a:r>
            <a:r>
              <a:rPr lang="zh-CN" altLang="en-US" dirty="0"/>
              <a:t>抓包，观察并记录</a:t>
            </a:r>
            <a:r>
              <a:rPr lang="en-US" altLang="zh-CN" dirty="0"/>
              <a:t>http</a:t>
            </a:r>
            <a:r>
              <a:rPr lang="zh-CN" altLang="en-US" dirty="0"/>
              <a:t>是如何通过</a:t>
            </a:r>
            <a:r>
              <a:rPr lang="en-US" altLang="zh-CN" dirty="0"/>
              <a:t>POST</a:t>
            </a:r>
            <a:r>
              <a:rPr lang="zh-CN" altLang="en-US" dirty="0"/>
              <a:t>方法发送数据的。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5. </a:t>
            </a:r>
            <a:r>
              <a:rPr lang="zh-CN" altLang="en-US" dirty="0"/>
              <a:t>分析</a:t>
            </a:r>
            <a:r>
              <a:rPr lang="en-US" altLang="zh-CN" dirty="0"/>
              <a:t>HTTP</a:t>
            </a:r>
            <a:r>
              <a:rPr lang="zh-CN" altLang="en-US" dirty="0"/>
              <a:t>中</a:t>
            </a:r>
            <a:r>
              <a:rPr lang="en-US" altLang="zh-CN" dirty="0"/>
              <a:t>GET</a:t>
            </a:r>
            <a:r>
              <a:rPr lang="zh-CN" altLang="en-US" dirty="0"/>
              <a:t>方法与</a:t>
            </a:r>
            <a:r>
              <a:rPr lang="en-US" altLang="zh-CN" dirty="0"/>
              <a:t>POST</a:t>
            </a:r>
            <a:r>
              <a:rPr lang="zh-CN" altLang="en-US" dirty="0"/>
              <a:t>方法有哪些区别。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000067-9B42-49EE-8867-F2E0AA71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7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8982D-4B6C-4FF6-A413-7811A187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 POST</a:t>
            </a:r>
            <a:r>
              <a:rPr lang="zh-CN" altLang="en-US"/>
              <a:t>方法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F198CE7-4AF0-4C9B-9D13-F0478AE4F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95" y="1825625"/>
            <a:ext cx="9160010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F23AB09-F7BE-4024-BBA2-D6C6649DA16D}"/>
              </a:ext>
            </a:extLst>
          </p:cNvPr>
          <p:cNvSpPr/>
          <p:nvPr/>
        </p:nvSpPr>
        <p:spPr>
          <a:xfrm>
            <a:off x="7094220" y="1825625"/>
            <a:ext cx="1638300" cy="58991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D9E2F2C-35F9-4C95-9334-2473F824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92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F9557-CF4A-4716-B1EC-C8827233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</a:t>
            </a:r>
            <a:r>
              <a:rPr lang="en-US" altLang="zh-CN"/>
              <a:t>GET</a:t>
            </a:r>
            <a:r>
              <a:rPr lang="zh-CN" altLang="en-US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D1866-984E-479F-A3B3-9D4CBEA9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6. </a:t>
            </a:r>
            <a:r>
              <a:rPr lang="zh-CN" altLang="en-US"/>
              <a:t>访问</a:t>
            </a:r>
            <a:r>
              <a:rPr lang="en-US" altLang="zh-CN">
                <a:hlinkClick r:id="rId2"/>
              </a:rPr>
              <a:t>http://gaia.cs.umass.edu/wireshark-labs/HTTP-wireshark-file2.html</a:t>
            </a:r>
            <a:r>
              <a:rPr lang="en-US" altLang="zh-CN"/>
              <a:t> </a:t>
            </a:r>
            <a:r>
              <a:rPr lang="zh-CN" altLang="en-US"/>
              <a:t>，之后，再次访问改地址，观察分析两次请求以及应答的区别。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7. </a:t>
            </a:r>
            <a:r>
              <a:rPr lang="zh-CN" altLang="en-US"/>
              <a:t>结合这两次请求与应答，分析</a:t>
            </a:r>
            <a:r>
              <a:rPr lang="en-US" altLang="zh-CN"/>
              <a:t>HTTP </a:t>
            </a:r>
            <a:r>
              <a:rPr lang="zh-CN" altLang="en-US"/>
              <a:t>条件</a:t>
            </a:r>
            <a:r>
              <a:rPr lang="en-US" altLang="zh-CN"/>
              <a:t>GET</a:t>
            </a:r>
            <a:r>
              <a:rPr lang="zh-CN" altLang="en-US"/>
              <a:t>的工作方式。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092184-BD9B-46BA-8146-F47C22F1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5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1654B-13C6-4DFE-A72A-A3189089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认证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D297-C5B0-490C-83A8-DF064F0FB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体会密码等重要信息在网络中明文传输的危害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访问 </a:t>
            </a:r>
            <a:r>
              <a:rPr lang="en-US" altLang="zh-CN" sz="2400" dirty="0">
                <a:hlinkClick r:id="rId3"/>
              </a:rPr>
              <a:t>http://gaia.cs.umass.edu/wireshark-labs/protected_pages/HTTP-wireshark-file5.html</a:t>
            </a:r>
            <a:endParaRPr lang="en-US" altLang="zh-CN" sz="2400" dirty="0"/>
          </a:p>
          <a:p>
            <a:r>
              <a:rPr lang="zh-CN" altLang="en-US" sz="2400" dirty="0"/>
              <a:t>用户名：</a:t>
            </a:r>
            <a:r>
              <a:rPr lang="en-US" altLang="zh-CN" dirty="0" err="1"/>
              <a:t>wireshark</a:t>
            </a:r>
            <a:r>
              <a:rPr lang="en-US" altLang="zh-CN" dirty="0"/>
              <a:t>-students  </a:t>
            </a:r>
            <a:r>
              <a:rPr lang="zh-CN" altLang="en-US" dirty="0"/>
              <a:t>密码：</a:t>
            </a:r>
            <a:r>
              <a:rPr lang="en-US" altLang="zh-CN" dirty="0"/>
              <a:t>network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8</a:t>
            </a:r>
            <a:r>
              <a:rPr lang="en-US" altLang="zh-CN" sz="2400">
                <a:solidFill>
                  <a:srgbClr val="FF0000"/>
                </a:solidFill>
              </a:rPr>
              <a:t>. </a:t>
            </a:r>
            <a:r>
              <a:rPr lang="zh-CN" altLang="en-US" sz="2400" dirty="0"/>
              <a:t>通过</a:t>
            </a:r>
            <a:r>
              <a:rPr lang="en-US" altLang="zh-CN" sz="2400" dirty="0" err="1"/>
              <a:t>wireshark</a:t>
            </a:r>
            <a:r>
              <a:rPr lang="zh-CN" altLang="en-US" sz="2400" dirty="0"/>
              <a:t>抓包，找到输入的用户名与密码。（提示：传输使用了</a:t>
            </a:r>
            <a:r>
              <a:rPr lang="en-US" altLang="zh-CN" sz="2400" dirty="0"/>
              <a:t>base64</a:t>
            </a:r>
            <a:r>
              <a:rPr lang="zh-CN" altLang="en-US" sz="2400" dirty="0"/>
              <a:t>编码）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2A21F6-E19E-4E3A-9460-03C9B380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9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494</Words>
  <Application>Microsoft Office PowerPoint</Application>
  <PresentationFormat>宽屏</PresentationFormat>
  <Paragraphs>62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应用层实验-HTTP</vt:lpstr>
      <vt:lpstr>目录</vt:lpstr>
      <vt:lpstr>HTTP 超文本传输协议</vt:lpstr>
      <vt:lpstr>图片示例</vt:lpstr>
      <vt:lpstr>图片示例</vt:lpstr>
      <vt:lpstr>HTTP POST方法</vt:lpstr>
      <vt:lpstr>HTTP POST方法</vt:lpstr>
      <vt:lpstr>条件GET方法</vt:lpstr>
      <vt:lpstr>HTTP认证</vt:lpstr>
      <vt:lpstr>HTTP认证</vt:lpstr>
      <vt:lpstr>提交方式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应用层实验</dc:title>
  <dc:creator>jiang shao</dc:creator>
  <cp:lastModifiedBy>May How</cp:lastModifiedBy>
  <cp:revision>28</cp:revision>
  <dcterms:created xsi:type="dcterms:W3CDTF">2021-10-11T02:10:22Z</dcterms:created>
  <dcterms:modified xsi:type="dcterms:W3CDTF">2022-09-26T02:59:07Z</dcterms:modified>
</cp:coreProperties>
</file>