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0"/>
  </p:notesMasterIdLst>
  <p:sldIdLst>
    <p:sldId id="256" r:id="rId3"/>
    <p:sldId id="258" r:id="rId4"/>
    <p:sldId id="269" r:id="rId5"/>
    <p:sldId id="259" r:id="rId6"/>
    <p:sldId id="271" r:id="rId7"/>
    <p:sldId id="272" r:id="rId8"/>
    <p:sldId id="277" r:id="rId9"/>
    <p:sldId id="278" r:id="rId10"/>
    <p:sldId id="279" r:id="rId11"/>
    <p:sldId id="280" r:id="rId12"/>
    <p:sldId id="283" r:id="rId13"/>
    <p:sldId id="273" r:id="rId14"/>
    <p:sldId id="281" r:id="rId15"/>
    <p:sldId id="275" r:id="rId16"/>
    <p:sldId id="282" r:id="rId17"/>
    <p:sldId id="276"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83" autoAdjust="0"/>
  </p:normalViewPr>
  <p:slideViewPr>
    <p:cSldViewPr snapToGrid="0">
      <p:cViewPr varScale="1">
        <p:scale>
          <a:sx n="119" d="100"/>
          <a:sy n="119" d="100"/>
        </p:scale>
        <p:origin x="581" y="96"/>
      </p:cViewPr>
      <p:guideLst/>
    </p:cSldViewPr>
  </p:slideViewPr>
  <p:outlineViewPr>
    <p:cViewPr>
      <p:scale>
        <a:sx n="33" d="100"/>
        <a:sy n="33" d="100"/>
      </p:scale>
      <p:origin x="0" y="-533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d0ef20cfcda6288" providerId="LiveId" clId="{9F2B6B74-CF35-4FC2-B234-D10097702152}"/>
    <pc:docChg chg="custSel addSld modSld">
      <pc:chgData name="" userId="4d0ef20cfcda6288" providerId="LiveId" clId="{9F2B6B74-CF35-4FC2-B234-D10097702152}" dt="2022-11-10T15:39:32.798" v="769"/>
      <pc:docMkLst>
        <pc:docMk/>
      </pc:docMkLst>
      <pc:sldChg chg="modSp">
        <pc:chgData name="" userId="4d0ef20cfcda6288" providerId="LiveId" clId="{9F2B6B74-CF35-4FC2-B234-D10097702152}" dt="2022-11-10T15:06:15.656" v="3"/>
        <pc:sldMkLst>
          <pc:docMk/>
          <pc:sldMk cId="3612547874" sldId="273"/>
        </pc:sldMkLst>
        <pc:spChg chg="mod">
          <ac:chgData name="" userId="4d0ef20cfcda6288" providerId="LiveId" clId="{9F2B6B74-CF35-4FC2-B234-D10097702152}" dt="2022-11-10T15:06:15.656" v="3"/>
          <ac:spMkLst>
            <pc:docMk/>
            <pc:sldMk cId="3612547874" sldId="273"/>
            <ac:spMk id="3" creationId="{AF5E2FE4-7964-4D69-966E-2D01CBFF5343}"/>
          </ac:spMkLst>
        </pc:spChg>
      </pc:sldChg>
      <pc:sldChg chg="modSp">
        <pc:chgData name="" userId="4d0ef20cfcda6288" providerId="LiveId" clId="{9F2B6B74-CF35-4FC2-B234-D10097702152}" dt="2022-11-10T15:11:09.004" v="199"/>
        <pc:sldMkLst>
          <pc:docMk/>
          <pc:sldMk cId="3125373836" sldId="274"/>
        </pc:sldMkLst>
        <pc:spChg chg="mod">
          <ac:chgData name="" userId="4d0ef20cfcda6288" providerId="LiveId" clId="{9F2B6B74-CF35-4FC2-B234-D10097702152}" dt="2022-11-10T15:11:09.004" v="199"/>
          <ac:spMkLst>
            <pc:docMk/>
            <pc:sldMk cId="3125373836" sldId="274"/>
            <ac:spMk id="3" creationId="{AF5E2FE4-7964-4D69-966E-2D01CBFF5343}"/>
          </ac:spMkLst>
        </pc:spChg>
      </pc:sldChg>
      <pc:sldChg chg="modSp">
        <pc:chgData name="" userId="4d0ef20cfcda6288" providerId="LiveId" clId="{9F2B6B74-CF35-4FC2-B234-D10097702152}" dt="2022-11-10T15:06:32.334" v="27"/>
        <pc:sldMkLst>
          <pc:docMk/>
          <pc:sldMk cId="89494113" sldId="275"/>
        </pc:sldMkLst>
        <pc:spChg chg="mod">
          <ac:chgData name="" userId="4d0ef20cfcda6288" providerId="LiveId" clId="{9F2B6B74-CF35-4FC2-B234-D10097702152}" dt="2022-11-10T15:06:32.334" v="27"/>
          <ac:spMkLst>
            <pc:docMk/>
            <pc:sldMk cId="89494113" sldId="275"/>
            <ac:spMk id="3" creationId="{AF5E2FE4-7964-4D69-966E-2D01CBFF5343}"/>
          </ac:spMkLst>
        </pc:spChg>
      </pc:sldChg>
      <pc:sldChg chg="addSp modSp add">
        <pc:chgData name="" userId="4d0ef20cfcda6288" providerId="LiveId" clId="{9F2B6B74-CF35-4FC2-B234-D10097702152}" dt="2022-11-10T15:39:32.798" v="769"/>
        <pc:sldMkLst>
          <pc:docMk/>
          <pc:sldMk cId="2887681456" sldId="281"/>
        </pc:sldMkLst>
        <pc:spChg chg="mod">
          <ac:chgData name="" userId="4d0ef20cfcda6288" providerId="LiveId" clId="{9F2B6B74-CF35-4FC2-B234-D10097702152}" dt="2022-11-10T15:22:48.738" v="255"/>
          <ac:spMkLst>
            <pc:docMk/>
            <pc:sldMk cId="2887681456" sldId="281"/>
            <ac:spMk id="2" creationId="{DF733CA4-1D46-4ABF-A8F4-AEEB0E550AD5}"/>
          </ac:spMkLst>
        </pc:spChg>
        <pc:spChg chg="mod">
          <ac:chgData name="" userId="4d0ef20cfcda6288" providerId="LiveId" clId="{9F2B6B74-CF35-4FC2-B234-D10097702152}" dt="2022-11-10T15:37:16.641" v="692"/>
          <ac:spMkLst>
            <pc:docMk/>
            <pc:sldMk cId="2887681456" sldId="281"/>
            <ac:spMk id="3" creationId="{AF5E2FE4-7964-4D69-966E-2D01CBFF5343}"/>
          </ac:spMkLst>
        </pc:spChg>
        <pc:spChg chg="add mod">
          <ac:chgData name="" userId="4d0ef20cfcda6288" providerId="LiveId" clId="{9F2B6B74-CF35-4FC2-B234-D10097702152}" dt="2022-11-10T15:38:09.954" v="721" actId="1076"/>
          <ac:spMkLst>
            <pc:docMk/>
            <pc:sldMk cId="2887681456" sldId="281"/>
            <ac:spMk id="5" creationId="{74EEE55E-6741-4CCD-B868-42DBF1950C0F}"/>
          </ac:spMkLst>
        </pc:spChg>
        <pc:spChg chg="add mod">
          <ac:chgData name="" userId="4d0ef20cfcda6288" providerId="LiveId" clId="{9F2B6B74-CF35-4FC2-B234-D10097702152}" dt="2022-11-10T15:39:15.462" v="742"/>
          <ac:spMkLst>
            <pc:docMk/>
            <pc:sldMk cId="2887681456" sldId="281"/>
            <ac:spMk id="6" creationId="{8E319E2E-67D7-4F63-BD97-6443ABE89BB3}"/>
          </ac:spMkLst>
        </pc:spChg>
        <pc:spChg chg="add mod">
          <ac:chgData name="" userId="4d0ef20cfcda6288" providerId="LiveId" clId="{9F2B6B74-CF35-4FC2-B234-D10097702152}" dt="2022-11-10T15:39:23.384" v="751"/>
          <ac:spMkLst>
            <pc:docMk/>
            <pc:sldMk cId="2887681456" sldId="281"/>
            <ac:spMk id="7" creationId="{96668DAC-30FC-4D73-A7A2-40E7F53D7511}"/>
          </ac:spMkLst>
        </pc:spChg>
        <pc:spChg chg="add mod">
          <ac:chgData name="" userId="4d0ef20cfcda6288" providerId="LiveId" clId="{9F2B6B74-CF35-4FC2-B234-D10097702152}" dt="2022-11-10T15:39:28.119" v="760"/>
          <ac:spMkLst>
            <pc:docMk/>
            <pc:sldMk cId="2887681456" sldId="281"/>
            <ac:spMk id="8" creationId="{8360EB37-56E4-4E18-8CE5-F548FDE1A1CB}"/>
          </ac:spMkLst>
        </pc:spChg>
        <pc:spChg chg="add mod">
          <ac:chgData name="" userId="4d0ef20cfcda6288" providerId="LiveId" clId="{9F2B6B74-CF35-4FC2-B234-D10097702152}" dt="2022-11-10T15:39:32.798" v="769"/>
          <ac:spMkLst>
            <pc:docMk/>
            <pc:sldMk cId="2887681456" sldId="281"/>
            <ac:spMk id="9" creationId="{9264B8E8-586C-4E43-83D7-CA2B358F0119}"/>
          </ac:spMkLst>
        </pc:spChg>
        <pc:cxnChg chg="add mod">
          <ac:chgData name="" userId="4d0ef20cfcda6288" providerId="LiveId" clId="{9F2B6B74-CF35-4FC2-B234-D10097702152}" dt="2022-11-10T15:38:41.282" v="722" actId="11529"/>
          <ac:cxnSpMkLst>
            <pc:docMk/>
            <pc:sldMk cId="2887681456" sldId="281"/>
            <ac:cxnSpMk id="11" creationId="{CD3B018D-5EF9-4E6E-B217-BA9B4A4F94EF}"/>
          </ac:cxnSpMkLst>
        </pc:cxnChg>
        <pc:cxnChg chg="add mod">
          <ac:chgData name="" userId="4d0ef20cfcda6288" providerId="LiveId" clId="{9F2B6B74-CF35-4FC2-B234-D10097702152}" dt="2022-11-10T15:38:53.736" v="727" actId="14100"/>
          <ac:cxnSpMkLst>
            <pc:docMk/>
            <pc:sldMk cId="2887681456" sldId="281"/>
            <ac:cxnSpMk id="12" creationId="{79D601F2-A143-4412-A479-A30263248E07}"/>
          </ac:cxnSpMkLst>
        </pc:cxnChg>
        <pc:cxnChg chg="add mod">
          <ac:chgData name="" userId="4d0ef20cfcda6288" providerId="LiveId" clId="{9F2B6B74-CF35-4FC2-B234-D10097702152}" dt="2022-11-10T15:38:59.495" v="730" actId="14100"/>
          <ac:cxnSpMkLst>
            <pc:docMk/>
            <pc:sldMk cId="2887681456" sldId="281"/>
            <ac:cxnSpMk id="15" creationId="{B77C720C-B1A0-45D6-8F0A-8BE1B2CD8AB5}"/>
          </ac:cxnSpMkLst>
        </pc:cxnChg>
        <pc:cxnChg chg="add mod">
          <ac:chgData name="" userId="4d0ef20cfcda6288" providerId="LiveId" clId="{9F2B6B74-CF35-4FC2-B234-D10097702152}" dt="2022-11-10T15:39:05.831" v="733" actId="14100"/>
          <ac:cxnSpMkLst>
            <pc:docMk/>
            <pc:sldMk cId="2887681456" sldId="281"/>
            <ac:cxnSpMk id="17" creationId="{DA8EDD0C-9D37-4694-B2F8-7FF04F59E65A}"/>
          </ac:cxnSpMkLst>
        </pc:cxnChg>
      </pc:sldChg>
      <pc:sldChg chg="modSp add">
        <pc:chgData name="" userId="4d0ef20cfcda6288" providerId="LiveId" clId="{9F2B6B74-CF35-4FC2-B234-D10097702152}" dt="2022-11-10T15:31:27.754" v="555"/>
        <pc:sldMkLst>
          <pc:docMk/>
          <pc:sldMk cId="622429697" sldId="282"/>
        </pc:sldMkLst>
        <pc:spChg chg="mod">
          <ac:chgData name="" userId="4d0ef20cfcda6288" providerId="LiveId" clId="{9F2B6B74-CF35-4FC2-B234-D10097702152}" dt="2022-11-10T15:22:26.906" v="224"/>
          <ac:spMkLst>
            <pc:docMk/>
            <pc:sldMk cId="622429697" sldId="282"/>
            <ac:spMk id="2" creationId="{DF733CA4-1D46-4ABF-A8F4-AEEB0E550AD5}"/>
          </ac:spMkLst>
        </pc:spChg>
        <pc:spChg chg="mod">
          <ac:chgData name="" userId="4d0ef20cfcda6288" providerId="LiveId" clId="{9F2B6B74-CF35-4FC2-B234-D10097702152}" dt="2022-11-10T15:31:27.754" v="555"/>
          <ac:spMkLst>
            <pc:docMk/>
            <pc:sldMk cId="622429697" sldId="282"/>
            <ac:spMk id="3" creationId="{AF5E2FE4-7964-4D69-966E-2D01CBFF5343}"/>
          </ac:spMkLst>
        </pc:spChg>
      </pc:sldChg>
    </pc:docChg>
  </pc:docChgLst>
  <pc:docChgLst>
    <pc:chgData name="May How" userId="4d0ef20cfcda6288" providerId="LiveId" clId="{AF2E488A-F22D-4A2E-8F8A-E3E8E6335B09}"/>
    <pc:docChg chg="modSld">
      <pc:chgData name="May How" userId="4d0ef20cfcda6288" providerId="LiveId" clId="{AF2E488A-F22D-4A2E-8F8A-E3E8E6335B09}" dt="2022-10-30T13:26:56.128" v="5"/>
      <pc:docMkLst>
        <pc:docMk/>
      </pc:docMkLst>
      <pc:sldChg chg="modSp mod">
        <pc:chgData name="May How" userId="4d0ef20cfcda6288" providerId="LiveId" clId="{AF2E488A-F22D-4A2E-8F8A-E3E8E6335B09}" dt="2022-10-30T13:26:56.128" v="5"/>
        <pc:sldMkLst>
          <pc:docMk/>
          <pc:sldMk cId="2477660600" sldId="279"/>
        </pc:sldMkLst>
        <pc:spChg chg="mod">
          <ac:chgData name="May How" userId="4d0ef20cfcda6288" providerId="LiveId" clId="{AF2E488A-F22D-4A2E-8F8A-E3E8E6335B09}" dt="2022-10-30T13:26:56.128" v="5"/>
          <ac:spMkLst>
            <pc:docMk/>
            <pc:sldMk cId="2477660600" sldId="279"/>
            <ac:spMk id="3" creationId="{AF5E2FE4-7964-4D69-966E-2D01CBFF5343}"/>
          </ac:spMkLst>
        </pc:spChg>
      </pc:sldChg>
    </pc:docChg>
  </pc:docChgLst>
  <pc:docChgLst>
    <pc:chgData name="May How" userId="4d0ef20cfcda6288" providerId="LiveId" clId="{E49195F0-632D-48AF-B012-F468DB2F2D54}"/>
    <pc:docChg chg="undo redo custSel addSld delSld modSld sldOrd">
      <pc:chgData name="May How" userId="4d0ef20cfcda6288" providerId="LiveId" clId="{E49195F0-632D-48AF-B012-F468DB2F2D54}" dt="2022-11-13T12:50:14.111" v="4346" actId="207"/>
      <pc:docMkLst>
        <pc:docMk/>
      </pc:docMkLst>
      <pc:sldChg chg="delSp modSp mod">
        <pc:chgData name="May How" userId="4d0ef20cfcda6288" providerId="LiveId" clId="{E49195F0-632D-48AF-B012-F468DB2F2D54}" dt="2022-10-26T08:19:10.852" v="27" actId="20577"/>
        <pc:sldMkLst>
          <pc:docMk/>
          <pc:sldMk cId="732800922" sldId="256"/>
        </pc:sldMkLst>
        <pc:spChg chg="mod">
          <ac:chgData name="May How" userId="4d0ef20cfcda6288" providerId="LiveId" clId="{E49195F0-632D-48AF-B012-F468DB2F2D54}" dt="2022-10-26T08:19:10.852" v="27" actId="20577"/>
          <ac:spMkLst>
            <pc:docMk/>
            <pc:sldMk cId="732800922" sldId="256"/>
            <ac:spMk id="2" creationId="{44562B0E-8311-4B82-9462-46AA0681C814}"/>
          </ac:spMkLst>
        </pc:spChg>
        <pc:spChg chg="mod">
          <ac:chgData name="May How" userId="4d0ef20cfcda6288" providerId="LiveId" clId="{E49195F0-632D-48AF-B012-F468DB2F2D54}" dt="2022-10-26T08:08:21.471" v="8" actId="1076"/>
          <ac:spMkLst>
            <pc:docMk/>
            <pc:sldMk cId="732800922" sldId="256"/>
            <ac:spMk id="3" creationId="{4BE8500E-9C44-41A7-823C-545B250EE1DD}"/>
          </ac:spMkLst>
        </pc:spChg>
        <pc:spChg chg="del">
          <ac:chgData name="May How" userId="4d0ef20cfcda6288" providerId="LiveId" clId="{E49195F0-632D-48AF-B012-F468DB2F2D54}" dt="2022-10-26T08:08:17.986" v="6" actId="478"/>
          <ac:spMkLst>
            <pc:docMk/>
            <pc:sldMk cId="732800922" sldId="256"/>
            <ac:spMk id="4" creationId="{D178E097-9EBC-495B-89D4-BB9878BC8126}"/>
          </ac:spMkLst>
        </pc:spChg>
        <pc:spChg chg="del">
          <ac:chgData name="May How" userId="4d0ef20cfcda6288" providerId="LiveId" clId="{E49195F0-632D-48AF-B012-F468DB2F2D54}" dt="2022-10-26T08:08:16.945" v="5" actId="478"/>
          <ac:spMkLst>
            <pc:docMk/>
            <pc:sldMk cId="732800922" sldId="256"/>
            <ac:spMk id="5" creationId="{D4D803AA-6E60-467E-88AD-2A3AB3A430D1}"/>
          </ac:spMkLst>
        </pc:spChg>
      </pc:sldChg>
      <pc:sldChg chg="add">
        <pc:chgData name="May How" userId="4d0ef20cfcda6288" providerId="LiveId" clId="{E49195F0-632D-48AF-B012-F468DB2F2D54}" dt="2022-10-26T08:16:26.272" v="10"/>
        <pc:sldMkLst>
          <pc:docMk/>
          <pc:sldMk cId="3485600444" sldId="258"/>
        </pc:sldMkLst>
      </pc:sldChg>
      <pc:sldChg chg="modSp add mod">
        <pc:chgData name="May How" userId="4d0ef20cfcda6288" providerId="LiveId" clId="{E49195F0-632D-48AF-B012-F468DB2F2D54}" dt="2022-10-26T08:16:44.084" v="13" actId="20577"/>
        <pc:sldMkLst>
          <pc:docMk/>
          <pc:sldMk cId="1651004966" sldId="259"/>
        </pc:sldMkLst>
        <pc:spChg chg="mod">
          <ac:chgData name="May How" userId="4d0ef20cfcda6288" providerId="LiveId" clId="{E49195F0-632D-48AF-B012-F468DB2F2D54}" dt="2022-10-26T08:16:44.084" v="13" actId="20577"/>
          <ac:spMkLst>
            <pc:docMk/>
            <pc:sldMk cId="1651004966" sldId="259"/>
            <ac:spMk id="3" creationId="{6F6D34AA-F5B0-4892-9AED-50612E6F40C0}"/>
          </ac:spMkLst>
        </pc:spChg>
      </pc:sldChg>
      <pc:sldChg chg="addSp delSp modSp add mod">
        <pc:chgData name="May How" userId="4d0ef20cfcda6288" providerId="LiveId" clId="{E49195F0-632D-48AF-B012-F468DB2F2D54}" dt="2022-11-13T12:50:10.404" v="4344" actId="27309"/>
        <pc:sldMkLst>
          <pc:docMk/>
          <pc:sldMk cId="3568148647" sldId="268"/>
        </pc:sldMkLst>
        <pc:spChg chg="mod">
          <ac:chgData name="May How" userId="4d0ef20cfcda6288" providerId="LiveId" clId="{E49195F0-632D-48AF-B012-F468DB2F2D54}" dt="2022-11-13T12:15:52.915" v="3745" actId="20577"/>
          <ac:spMkLst>
            <pc:docMk/>
            <pc:sldMk cId="3568148647" sldId="268"/>
            <ac:spMk id="3" creationId="{25DFB043-F92E-46FA-A816-DEE9115CE28B}"/>
          </ac:spMkLst>
        </pc:spChg>
        <pc:graphicFrameChg chg="add del modGraphic">
          <ac:chgData name="May How" userId="4d0ef20cfcda6288" providerId="LiveId" clId="{E49195F0-632D-48AF-B012-F468DB2F2D54}" dt="2022-11-13T12:50:10.404" v="4344" actId="27309"/>
          <ac:graphicFrameMkLst>
            <pc:docMk/>
            <pc:sldMk cId="3568148647" sldId="268"/>
            <ac:graphicFrameMk id="6" creationId="{1CA4EDA8-A9A9-42A2-8C70-32D4C2FA1B8A}"/>
          </ac:graphicFrameMkLst>
        </pc:graphicFrameChg>
      </pc:sldChg>
      <pc:sldChg chg="add ord">
        <pc:chgData name="May How" userId="4d0ef20cfcda6288" providerId="LiveId" clId="{E49195F0-632D-48AF-B012-F468DB2F2D54}" dt="2022-10-26T08:18:14.975" v="20"/>
        <pc:sldMkLst>
          <pc:docMk/>
          <pc:sldMk cId="4140039247" sldId="269"/>
        </pc:sldMkLst>
      </pc:sldChg>
      <pc:sldChg chg="modSp add mod">
        <pc:chgData name="May How" userId="4d0ef20cfcda6288" providerId="LiveId" clId="{E49195F0-632D-48AF-B012-F468DB2F2D54}" dt="2022-10-26T08:18:51.167" v="25" actId="20577"/>
        <pc:sldMkLst>
          <pc:docMk/>
          <pc:sldMk cId="1685210264" sldId="271"/>
        </pc:sldMkLst>
        <pc:spChg chg="mod">
          <ac:chgData name="May How" userId="4d0ef20cfcda6288" providerId="LiveId" clId="{E49195F0-632D-48AF-B012-F468DB2F2D54}" dt="2022-10-26T08:18:51.167" v="25" actId="20577"/>
          <ac:spMkLst>
            <pc:docMk/>
            <pc:sldMk cId="1685210264" sldId="271"/>
            <ac:spMk id="3" creationId="{AF5E2FE4-7964-4D69-966E-2D01CBFF5343}"/>
          </ac:spMkLst>
        </pc:spChg>
      </pc:sldChg>
      <pc:sldChg chg="modSp add mod">
        <pc:chgData name="May How" userId="4d0ef20cfcda6288" providerId="LiveId" clId="{E49195F0-632D-48AF-B012-F468DB2F2D54}" dt="2022-10-26T08:28:39.461" v="189" actId="20577"/>
        <pc:sldMkLst>
          <pc:docMk/>
          <pc:sldMk cId="498053885" sldId="272"/>
        </pc:sldMkLst>
        <pc:spChg chg="mod">
          <ac:chgData name="May How" userId="4d0ef20cfcda6288" providerId="LiveId" clId="{E49195F0-632D-48AF-B012-F468DB2F2D54}" dt="2022-10-26T08:20:20.465" v="37" actId="20577"/>
          <ac:spMkLst>
            <pc:docMk/>
            <pc:sldMk cId="498053885" sldId="272"/>
            <ac:spMk id="2" creationId="{DF733CA4-1D46-4ABF-A8F4-AEEB0E550AD5}"/>
          </ac:spMkLst>
        </pc:spChg>
        <pc:spChg chg="mod">
          <ac:chgData name="May How" userId="4d0ef20cfcda6288" providerId="LiveId" clId="{E49195F0-632D-48AF-B012-F468DB2F2D54}" dt="2022-10-26T08:28:39.461" v="189" actId="20577"/>
          <ac:spMkLst>
            <pc:docMk/>
            <pc:sldMk cId="498053885" sldId="272"/>
            <ac:spMk id="3" creationId="{AF5E2FE4-7964-4D69-966E-2D01CBFF5343}"/>
          </ac:spMkLst>
        </pc:spChg>
      </pc:sldChg>
      <pc:sldChg chg="modSp add mod">
        <pc:chgData name="May How" userId="4d0ef20cfcda6288" providerId="LiveId" clId="{E49195F0-632D-48AF-B012-F468DB2F2D54}" dt="2022-11-13T11:47:25.656" v="2790" actId="113"/>
        <pc:sldMkLst>
          <pc:docMk/>
          <pc:sldMk cId="3612547874" sldId="273"/>
        </pc:sldMkLst>
        <pc:spChg chg="mod">
          <ac:chgData name="May How" userId="4d0ef20cfcda6288" providerId="LiveId" clId="{E49195F0-632D-48AF-B012-F468DB2F2D54}" dt="2022-10-26T08:29:12.918" v="225" actId="20577"/>
          <ac:spMkLst>
            <pc:docMk/>
            <pc:sldMk cId="3612547874" sldId="273"/>
            <ac:spMk id="2" creationId="{DF733CA4-1D46-4ABF-A8F4-AEEB0E550AD5}"/>
          </ac:spMkLst>
        </pc:spChg>
        <pc:spChg chg="mod">
          <ac:chgData name="May How" userId="4d0ef20cfcda6288" providerId="LiveId" clId="{E49195F0-632D-48AF-B012-F468DB2F2D54}" dt="2022-11-13T11:47:25.656" v="2790" actId="113"/>
          <ac:spMkLst>
            <pc:docMk/>
            <pc:sldMk cId="3612547874" sldId="273"/>
            <ac:spMk id="3" creationId="{AF5E2FE4-7964-4D69-966E-2D01CBFF5343}"/>
          </ac:spMkLst>
        </pc:spChg>
      </pc:sldChg>
      <pc:sldChg chg="modSp add del mod">
        <pc:chgData name="May How" userId="4d0ef20cfcda6288" providerId="LiveId" clId="{E49195F0-632D-48AF-B012-F468DB2F2D54}" dt="2022-11-13T11:46:57.886" v="2788" actId="47"/>
        <pc:sldMkLst>
          <pc:docMk/>
          <pc:sldMk cId="3125373836" sldId="274"/>
        </pc:sldMkLst>
        <pc:spChg chg="mod">
          <ac:chgData name="May How" userId="4d0ef20cfcda6288" providerId="LiveId" clId="{E49195F0-632D-48AF-B012-F468DB2F2D54}" dt="2022-10-26T08:39:54.584" v="798" actId="20577"/>
          <ac:spMkLst>
            <pc:docMk/>
            <pc:sldMk cId="3125373836" sldId="274"/>
            <ac:spMk id="2" creationId="{DF733CA4-1D46-4ABF-A8F4-AEEB0E550AD5}"/>
          </ac:spMkLst>
        </pc:spChg>
        <pc:spChg chg="mod">
          <ac:chgData name="May How" userId="4d0ef20cfcda6288" providerId="LiveId" clId="{E49195F0-632D-48AF-B012-F468DB2F2D54}" dt="2022-11-09T06:17:17.011" v="2554" actId="20577"/>
          <ac:spMkLst>
            <pc:docMk/>
            <pc:sldMk cId="3125373836" sldId="274"/>
            <ac:spMk id="3" creationId="{AF5E2FE4-7964-4D69-966E-2D01CBFF5343}"/>
          </ac:spMkLst>
        </pc:spChg>
      </pc:sldChg>
      <pc:sldChg chg="modSp add mod">
        <pc:chgData name="May How" userId="4d0ef20cfcda6288" providerId="LiveId" clId="{E49195F0-632D-48AF-B012-F468DB2F2D54}" dt="2022-11-13T11:55:08.687" v="3497" actId="20577"/>
        <pc:sldMkLst>
          <pc:docMk/>
          <pc:sldMk cId="89494113" sldId="275"/>
        </pc:sldMkLst>
        <pc:spChg chg="mod">
          <ac:chgData name="May How" userId="4d0ef20cfcda6288" providerId="LiveId" clId="{E49195F0-632D-48AF-B012-F468DB2F2D54}" dt="2022-10-26T08:53:10.353" v="1262" actId="20577"/>
          <ac:spMkLst>
            <pc:docMk/>
            <pc:sldMk cId="89494113" sldId="275"/>
            <ac:spMk id="2" creationId="{DF733CA4-1D46-4ABF-A8F4-AEEB0E550AD5}"/>
          </ac:spMkLst>
        </pc:spChg>
        <pc:spChg chg="mod">
          <ac:chgData name="May How" userId="4d0ef20cfcda6288" providerId="LiveId" clId="{E49195F0-632D-48AF-B012-F468DB2F2D54}" dt="2022-11-13T11:55:08.687" v="3497" actId="20577"/>
          <ac:spMkLst>
            <pc:docMk/>
            <pc:sldMk cId="89494113" sldId="275"/>
            <ac:spMk id="3" creationId="{AF5E2FE4-7964-4D69-966E-2D01CBFF5343}"/>
          </ac:spMkLst>
        </pc:spChg>
      </pc:sldChg>
      <pc:sldChg chg="modSp add mod">
        <pc:chgData name="May How" userId="4d0ef20cfcda6288" providerId="LiveId" clId="{E49195F0-632D-48AF-B012-F468DB2F2D54}" dt="2022-10-30T10:30:25.769" v="2553" actId="20577"/>
        <pc:sldMkLst>
          <pc:docMk/>
          <pc:sldMk cId="327941822" sldId="276"/>
        </pc:sldMkLst>
        <pc:spChg chg="mod">
          <ac:chgData name="May How" userId="4d0ef20cfcda6288" providerId="LiveId" clId="{E49195F0-632D-48AF-B012-F468DB2F2D54}" dt="2022-10-26T08:59:26.339" v="1716" actId="20577"/>
          <ac:spMkLst>
            <pc:docMk/>
            <pc:sldMk cId="327941822" sldId="276"/>
            <ac:spMk id="2" creationId="{DF733CA4-1D46-4ABF-A8F4-AEEB0E550AD5}"/>
          </ac:spMkLst>
        </pc:spChg>
        <pc:spChg chg="mod">
          <ac:chgData name="May How" userId="4d0ef20cfcda6288" providerId="LiveId" clId="{E49195F0-632D-48AF-B012-F468DB2F2D54}" dt="2022-10-30T10:30:25.769" v="2553" actId="20577"/>
          <ac:spMkLst>
            <pc:docMk/>
            <pc:sldMk cId="327941822" sldId="276"/>
            <ac:spMk id="3" creationId="{AF5E2FE4-7964-4D69-966E-2D01CBFF5343}"/>
          </ac:spMkLst>
        </pc:spChg>
      </pc:sldChg>
      <pc:sldChg chg="addSp modSp add mod">
        <pc:chgData name="May How" userId="4d0ef20cfcda6288" providerId="LiveId" clId="{E49195F0-632D-48AF-B012-F468DB2F2D54}" dt="2022-10-30T08:23:42.598" v="1921" actId="1076"/>
        <pc:sldMkLst>
          <pc:docMk/>
          <pc:sldMk cId="1364767110" sldId="277"/>
        </pc:sldMkLst>
        <pc:spChg chg="mod">
          <ac:chgData name="May How" userId="4d0ef20cfcda6288" providerId="LiveId" clId="{E49195F0-632D-48AF-B012-F468DB2F2D54}" dt="2022-10-30T08:23:40.172" v="1920" actId="1076"/>
          <ac:spMkLst>
            <pc:docMk/>
            <pc:sldMk cId="1364767110" sldId="277"/>
            <ac:spMk id="2" creationId="{DF733CA4-1D46-4ABF-A8F4-AEEB0E550AD5}"/>
          </ac:spMkLst>
        </pc:spChg>
        <pc:spChg chg="mod">
          <ac:chgData name="May How" userId="4d0ef20cfcda6288" providerId="LiveId" clId="{E49195F0-632D-48AF-B012-F468DB2F2D54}" dt="2022-10-30T08:23:42.598" v="1921" actId="1076"/>
          <ac:spMkLst>
            <pc:docMk/>
            <pc:sldMk cId="1364767110" sldId="277"/>
            <ac:spMk id="3" creationId="{AF5E2FE4-7964-4D69-966E-2D01CBFF5343}"/>
          </ac:spMkLst>
        </pc:spChg>
        <pc:picChg chg="add mod">
          <ac:chgData name="May How" userId="4d0ef20cfcda6288" providerId="LiveId" clId="{E49195F0-632D-48AF-B012-F468DB2F2D54}" dt="2022-10-30T08:22:42.695" v="1867" actId="1076"/>
          <ac:picMkLst>
            <pc:docMk/>
            <pc:sldMk cId="1364767110" sldId="277"/>
            <ac:picMk id="6" creationId="{2244C32F-5451-482D-8C44-B0ACE3470905}"/>
          </ac:picMkLst>
        </pc:picChg>
        <pc:picChg chg="add mod">
          <ac:chgData name="May How" userId="4d0ef20cfcda6288" providerId="LiveId" clId="{E49195F0-632D-48AF-B012-F468DB2F2D54}" dt="2022-10-30T08:22:41.841" v="1866" actId="1076"/>
          <ac:picMkLst>
            <pc:docMk/>
            <pc:sldMk cId="1364767110" sldId="277"/>
            <ac:picMk id="8" creationId="{784192D1-5EAC-49F6-BB04-8227F90B4E00}"/>
          </ac:picMkLst>
        </pc:picChg>
      </pc:sldChg>
      <pc:sldChg chg="delSp modSp add mod">
        <pc:chgData name="May How" userId="4d0ef20cfcda6288" providerId="LiveId" clId="{E49195F0-632D-48AF-B012-F468DB2F2D54}" dt="2022-10-30T08:27:38.989" v="2038" actId="20577"/>
        <pc:sldMkLst>
          <pc:docMk/>
          <pc:sldMk cId="522064907" sldId="278"/>
        </pc:sldMkLst>
        <pc:spChg chg="mod">
          <ac:chgData name="May How" userId="4d0ef20cfcda6288" providerId="LiveId" clId="{E49195F0-632D-48AF-B012-F468DB2F2D54}" dt="2022-10-30T08:25:05.553" v="1946" actId="20577"/>
          <ac:spMkLst>
            <pc:docMk/>
            <pc:sldMk cId="522064907" sldId="278"/>
            <ac:spMk id="2" creationId="{DF733CA4-1D46-4ABF-A8F4-AEEB0E550AD5}"/>
          </ac:spMkLst>
        </pc:spChg>
        <pc:spChg chg="mod">
          <ac:chgData name="May How" userId="4d0ef20cfcda6288" providerId="LiveId" clId="{E49195F0-632D-48AF-B012-F468DB2F2D54}" dt="2022-10-30T08:27:38.989" v="2038" actId="20577"/>
          <ac:spMkLst>
            <pc:docMk/>
            <pc:sldMk cId="522064907" sldId="278"/>
            <ac:spMk id="3" creationId="{AF5E2FE4-7964-4D69-966E-2D01CBFF5343}"/>
          </ac:spMkLst>
        </pc:spChg>
        <pc:picChg chg="del">
          <ac:chgData name="May How" userId="4d0ef20cfcda6288" providerId="LiveId" clId="{E49195F0-632D-48AF-B012-F468DB2F2D54}" dt="2022-10-30T08:24:56.669" v="1924" actId="478"/>
          <ac:picMkLst>
            <pc:docMk/>
            <pc:sldMk cId="522064907" sldId="278"/>
            <ac:picMk id="6" creationId="{2244C32F-5451-482D-8C44-B0ACE3470905}"/>
          </ac:picMkLst>
        </pc:picChg>
        <pc:picChg chg="del">
          <ac:chgData name="May How" userId="4d0ef20cfcda6288" providerId="LiveId" clId="{E49195F0-632D-48AF-B012-F468DB2F2D54}" dt="2022-10-30T08:24:57.309" v="1925" actId="478"/>
          <ac:picMkLst>
            <pc:docMk/>
            <pc:sldMk cId="522064907" sldId="278"/>
            <ac:picMk id="8" creationId="{784192D1-5EAC-49F6-BB04-8227F90B4E00}"/>
          </ac:picMkLst>
        </pc:picChg>
      </pc:sldChg>
      <pc:sldChg chg="addSp delSp modSp add mod ord">
        <pc:chgData name="May How" userId="4d0ef20cfcda6288" providerId="LiveId" clId="{E49195F0-632D-48AF-B012-F468DB2F2D54}" dt="2022-10-30T09:01:57.039" v="2104" actId="20577"/>
        <pc:sldMkLst>
          <pc:docMk/>
          <pc:sldMk cId="2477660600" sldId="279"/>
        </pc:sldMkLst>
        <pc:spChg chg="mod">
          <ac:chgData name="May How" userId="4d0ef20cfcda6288" providerId="LiveId" clId="{E49195F0-632D-48AF-B012-F468DB2F2D54}" dt="2022-10-30T09:01:57.039" v="2104" actId="20577"/>
          <ac:spMkLst>
            <pc:docMk/>
            <pc:sldMk cId="2477660600" sldId="279"/>
            <ac:spMk id="2" creationId="{DF733CA4-1D46-4ABF-A8F4-AEEB0E550AD5}"/>
          </ac:spMkLst>
        </pc:spChg>
        <pc:spChg chg="mod">
          <ac:chgData name="May How" userId="4d0ef20cfcda6288" providerId="LiveId" clId="{E49195F0-632D-48AF-B012-F468DB2F2D54}" dt="2022-10-30T08:55:57.150" v="2080" actId="20577"/>
          <ac:spMkLst>
            <pc:docMk/>
            <pc:sldMk cId="2477660600" sldId="279"/>
            <ac:spMk id="3" creationId="{AF5E2FE4-7964-4D69-966E-2D01CBFF5343}"/>
          </ac:spMkLst>
        </pc:spChg>
        <pc:picChg chg="del">
          <ac:chgData name="May How" userId="4d0ef20cfcda6288" providerId="LiveId" clId="{E49195F0-632D-48AF-B012-F468DB2F2D54}" dt="2022-10-30T08:56:43.618" v="2081" actId="478"/>
          <ac:picMkLst>
            <pc:docMk/>
            <pc:sldMk cId="2477660600" sldId="279"/>
            <ac:picMk id="6" creationId="{2244C32F-5451-482D-8C44-B0ACE3470905}"/>
          </ac:picMkLst>
        </pc:picChg>
        <pc:picChg chg="add mod">
          <ac:chgData name="May How" userId="4d0ef20cfcda6288" providerId="LiveId" clId="{E49195F0-632D-48AF-B012-F468DB2F2D54}" dt="2022-10-30T08:56:46.909" v="2083" actId="1076"/>
          <ac:picMkLst>
            <pc:docMk/>
            <pc:sldMk cId="2477660600" sldId="279"/>
            <ac:picMk id="7" creationId="{E5B94AD5-1AA2-48C5-A49D-8DD883BA46D6}"/>
          </ac:picMkLst>
        </pc:picChg>
      </pc:sldChg>
      <pc:sldChg chg="addSp delSp modSp add mod setBg">
        <pc:chgData name="May How" userId="4d0ef20cfcda6288" providerId="LiveId" clId="{E49195F0-632D-48AF-B012-F468DB2F2D54}" dt="2022-11-13T11:58:24.141" v="3634" actId="400"/>
        <pc:sldMkLst>
          <pc:docMk/>
          <pc:sldMk cId="57789426" sldId="280"/>
        </pc:sldMkLst>
        <pc:spChg chg="mod">
          <ac:chgData name="May How" userId="4d0ef20cfcda6288" providerId="LiveId" clId="{E49195F0-632D-48AF-B012-F468DB2F2D54}" dt="2022-10-30T09:03:57.952" v="2138" actId="20577"/>
          <ac:spMkLst>
            <pc:docMk/>
            <pc:sldMk cId="57789426" sldId="280"/>
            <ac:spMk id="2" creationId="{DF733CA4-1D46-4ABF-A8F4-AEEB0E550AD5}"/>
          </ac:spMkLst>
        </pc:spChg>
        <pc:spChg chg="mod">
          <ac:chgData name="May How" userId="4d0ef20cfcda6288" providerId="LiveId" clId="{E49195F0-632D-48AF-B012-F468DB2F2D54}" dt="2022-11-13T11:58:24.141" v="3634" actId="400"/>
          <ac:spMkLst>
            <pc:docMk/>
            <pc:sldMk cId="57789426" sldId="280"/>
            <ac:spMk id="3" creationId="{AF5E2FE4-7964-4D69-966E-2D01CBFF5343}"/>
          </ac:spMkLst>
        </pc:spChg>
        <pc:graphicFrameChg chg="add del mod">
          <ac:chgData name="May How" userId="4d0ef20cfcda6288" providerId="LiveId" clId="{E49195F0-632D-48AF-B012-F468DB2F2D54}" dt="2022-10-30T09:13:50.734" v="2144"/>
          <ac:graphicFrameMkLst>
            <pc:docMk/>
            <pc:sldMk cId="57789426" sldId="280"/>
            <ac:graphicFrameMk id="5" creationId="{DBA5BA77-9ACD-4D70-9B18-8A8DF851EBC8}"/>
          </ac:graphicFrameMkLst>
        </pc:graphicFrameChg>
        <pc:graphicFrameChg chg="add del mod">
          <ac:chgData name="May How" userId="4d0ef20cfcda6288" providerId="LiveId" clId="{E49195F0-632D-48AF-B012-F468DB2F2D54}" dt="2022-10-30T09:13:55.595" v="2146"/>
          <ac:graphicFrameMkLst>
            <pc:docMk/>
            <pc:sldMk cId="57789426" sldId="280"/>
            <ac:graphicFrameMk id="6" creationId="{EA04B32B-F1BE-4480-8184-10CEA34CE6FD}"/>
          </ac:graphicFrameMkLst>
        </pc:graphicFrameChg>
        <pc:picChg chg="del">
          <ac:chgData name="May How" userId="4d0ef20cfcda6288" providerId="LiveId" clId="{E49195F0-632D-48AF-B012-F468DB2F2D54}" dt="2022-10-30T09:06:44.306" v="2139" actId="478"/>
          <ac:picMkLst>
            <pc:docMk/>
            <pc:sldMk cId="57789426" sldId="280"/>
            <ac:picMk id="7" creationId="{E5B94AD5-1AA2-48C5-A49D-8DD883BA46D6}"/>
          </ac:picMkLst>
        </pc:picChg>
        <pc:picChg chg="del">
          <ac:chgData name="May How" userId="4d0ef20cfcda6288" providerId="LiveId" clId="{E49195F0-632D-48AF-B012-F468DB2F2D54}" dt="2022-10-30T09:06:44.958" v="2140" actId="478"/>
          <ac:picMkLst>
            <pc:docMk/>
            <pc:sldMk cId="57789426" sldId="280"/>
            <ac:picMk id="8" creationId="{784192D1-5EAC-49F6-BB04-8227F90B4E00}"/>
          </ac:picMkLst>
        </pc:picChg>
      </pc:sldChg>
      <pc:sldChg chg="delSp modSp mod ord">
        <pc:chgData name="May How" userId="4d0ef20cfcda6288" providerId="LiveId" clId="{E49195F0-632D-48AF-B012-F468DB2F2D54}" dt="2022-11-13T11:54:58.187" v="3494" actId="20577"/>
        <pc:sldMkLst>
          <pc:docMk/>
          <pc:sldMk cId="2887681456" sldId="281"/>
        </pc:sldMkLst>
        <pc:spChg chg="mod">
          <ac:chgData name="May How" userId="4d0ef20cfcda6288" providerId="LiveId" clId="{E49195F0-632D-48AF-B012-F468DB2F2D54}" dt="2022-11-13T11:49:35.483" v="2800" actId="113"/>
          <ac:spMkLst>
            <pc:docMk/>
            <pc:sldMk cId="2887681456" sldId="281"/>
            <ac:spMk id="2" creationId="{DF733CA4-1D46-4ABF-A8F4-AEEB0E550AD5}"/>
          </ac:spMkLst>
        </pc:spChg>
        <pc:spChg chg="mod">
          <ac:chgData name="May How" userId="4d0ef20cfcda6288" providerId="LiveId" clId="{E49195F0-632D-48AF-B012-F468DB2F2D54}" dt="2022-11-13T11:54:58.187" v="3494" actId="20577"/>
          <ac:spMkLst>
            <pc:docMk/>
            <pc:sldMk cId="2887681456" sldId="281"/>
            <ac:spMk id="3" creationId="{AF5E2FE4-7964-4D69-966E-2D01CBFF5343}"/>
          </ac:spMkLst>
        </pc:spChg>
        <pc:spChg chg="del">
          <ac:chgData name="May How" userId="4d0ef20cfcda6288" providerId="LiveId" clId="{E49195F0-632D-48AF-B012-F468DB2F2D54}" dt="2022-11-13T11:49:32.244" v="2799" actId="478"/>
          <ac:spMkLst>
            <pc:docMk/>
            <pc:sldMk cId="2887681456" sldId="281"/>
            <ac:spMk id="5" creationId="{74EEE55E-6741-4CCD-B868-42DBF1950C0F}"/>
          </ac:spMkLst>
        </pc:spChg>
        <pc:spChg chg="del">
          <ac:chgData name="May How" userId="4d0ef20cfcda6288" providerId="LiveId" clId="{E49195F0-632D-48AF-B012-F468DB2F2D54}" dt="2022-11-13T11:49:32.244" v="2799" actId="478"/>
          <ac:spMkLst>
            <pc:docMk/>
            <pc:sldMk cId="2887681456" sldId="281"/>
            <ac:spMk id="6" creationId="{8E319E2E-67D7-4F63-BD97-6443ABE89BB3}"/>
          </ac:spMkLst>
        </pc:spChg>
        <pc:spChg chg="del">
          <ac:chgData name="May How" userId="4d0ef20cfcda6288" providerId="LiveId" clId="{E49195F0-632D-48AF-B012-F468DB2F2D54}" dt="2022-11-13T11:49:32.244" v="2799" actId="478"/>
          <ac:spMkLst>
            <pc:docMk/>
            <pc:sldMk cId="2887681456" sldId="281"/>
            <ac:spMk id="7" creationId="{96668DAC-30FC-4D73-A7A2-40E7F53D7511}"/>
          </ac:spMkLst>
        </pc:spChg>
        <pc:spChg chg="del">
          <ac:chgData name="May How" userId="4d0ef20cfcda6288" providerId="LiveId" clId="{E49195F0-632D-48AF-B012-F468DB2F2D54}" dt="2022-11-13T11:49:32.244" v="2799" actId="478"/>
          <ac:spMkLst>
            <pc:docMk/>
            <pc:sldMk cId="2887681456" sldId="281"/>
            <ac:spMk id="8" creationId="{8360EB37-56E4-4E18-8CE5-F548FDE1A1CB}"/>
          </ac:spMkLst>
        </pc:spChg>
        <pc:spChg chg="del">
          <ac:chgData name="May How" userId="4d0ef20cfcda6288" providerId="LiveId" clId="{E49195F0-632D-48AF-B012-F468DB2F2D54}" dt="2022-11-13T11:49:32.244" v="2799" actId="478"/>
          <ac:spMkLst>
            <pc:docMk/>
            <pc:sldMk cId="2887681456" sldId="281"/>
            <ac:spMk id="9" creationId="{9264B8E8-586C-4E43-83D7-CA2B358F0119}"/>
          </ac:spMkLst>
        </pc:spChg>
        <pc:cxnChg chg="del mod">
          <ac:chgData name="May How" userId="4d0ef20cfcda6288" providerId="LiveId" clId="{E49195F0-632D-48AF-B012-F468DB2F2D54}" dt="2022-11-13T11:49:32.244" v="2799" actId="478"/>
          <ac:cxnSpMkLst>
            <pc:docMk/>
            <pc:sldMk cId="2887681456" sldId="281"/>
            <ac:cxnSpMk id="11" creationId="{CD3B018D-5EF9-4E6E-B217-BA9B4A4F94EF}"/>
          </ac:cxnSpMkLst>
        </pc:cxnChg>
        <pc:cxnChg chg="del">
          <ac:chgData name="May How" userId="4d0ef20cfcda6288" providerId="LiveId" clId="{E49195F0-632D-48AF-B012-F468DB2F2D54}" dt="2022-11-13T11:49:32.244" v="2799" actId="478"/>
          <ac:cxnSpMkLst>
            <pc:docMk/>
            <pc:sldMk cId="2887681456" sldId="281"/>
            <ac:cxnSpMk id="12" creationId="{79D601F2-A143-4412-A479-A30263248E07}"/>
          </ac:cxnSpMkLst>
        </pc:cxnChg>
        <pc:cxnChg chg="del mod">
          <ac:chgData name="May How" userId="4d0ef20cfcda6288" providerId="LiveId" clId="{E49195F0-632D-48AF-B012-F468DB2F2D54}" dt="2022-11-13T11:49:32.244" v="2799" actId="478"/>
          <ac:cxnSpMkLst>
            <pc:docMk/>
            <pc:sldMk cId="2887681456" sldId="281"/>
            <ac:cxnSpMk id="15" creationId="{B77C720C-B1A0-45D6-8F0A-8BE1B2CD8AB5}"/>
          </ac:cxnSpMkLst>
        </pc:cxnChg>
        <pc:cxnChg chg="del mod">
          <ac:chgData name="May How" userId="4d0ef20cfcda6288" providerId="LiveId" clId="{E49195F0-632D-48AF-B012-F468DB2F2D54}" dt="2022-11-13T11:49:32.244" v="2799" actId="478"/>
          <ac:cxnSpMkLst>
            <pc:docMk/>
            <pc:sldMk cId="2887681456" sldId="281"/>
            <ac:cxnSpMk id="17" creationId="{DA8EDD0C-9D37-4694-B2F8-7FF04F59E65A}"/>
          </ac:cxnSpMkLst>
        </pc:cxnChg>
      </pc:sldChg>
      <pc:sldChg chg="modSp mod">
        <pc:chgData name="May How" userId="4d0ef20cfcda6288" providerId="LiveId" clId="{E49195F0-632D-48AF-B012-F468DB2F2D54}" dt="2022-11-13T11:55:53.453" v="3632" actId="20577"/>
        <pc:sldMkLst>
          <pc:docMk/>
          <pc:sldMk cId="622429697" sldId="282"/>
        </pc:sldMkLst>
        <pc:spChg chg="mod">
          <ac:chgData name="May How" userId="4d0ef20cfcda6288" providerId="LiveId" clId="{E49195F0-632D-48AF-B012-F468DB2F2D54}" dt="2022-11-13T11:55:53.453" v="3632" actId="20577"/>
          <ac:spMkLst>
            <pc:docMk/>
            <pc:sldMk cId="622429697" sldId="282"/>
            <ac:spMk id="3" creationId="{AF5E2FE4-7964-4D69-966E-2D01CBFF5343}"/>
          </ac:spMkLst>
        </pc:spChg>
      </pc:sldChg>
      <pc:sldChg chg="modSp add mod">
        <pc:chgData name="May How" userId="4d0ef20cfcda6288" providerId="LiveId" clId="{E49195F0-632D-48AF-B012-F468DB2F2D54}" dt="2022-11-13T12:50:14.111" v="4346" actId="207"/>
        <pc:sldMkLst>
          <pc:docMk/>
          <pc:sldMk cId="2750996883" sldId="283"/>
        </pc:sldMkLst>
        <pc:spChg chg="mod">
          <ac:chgData name="May How" userId="4d0ef20cfcda6288" providerId="LiveId" clId="{E49195F0-632D-48AF-B012-F468DB2F2D54}" dt="2022-11-13T12:46:07.783" v="3757" actId="20577"/>
          <ac:spMkLst>
            <pc:docMk/>
            <pc:sldMk cId="2750996883" sldId="283"/>
            <ac:spMk id="2" creationId="{DF733CA4-1D46-4ABF-A8F4-AEEB0E550AD5}"/>
          </ac:spMkLst>
        </pc:spChg>
        <pc:spChg chg="mod">
          <ac:chgData name="May How" userId="4d0ef20cfcda6288" providerId="LiveId" clId="{E49195F0-632D-48AF-B012-F468DB2F2D54}" dt="2022-11-13T12:50:14.111" v="4346" actId="207"/>
          <ac:spMkLst>
            <pc:docMk/>
            <pc:sldMk cId="2750996883" sldId="283"/>
            <ac:spMk id="3" creationId="{AF5E2FE4-7964-4D69-966E-2D01CBFF53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C67EB-4913-4F92-97CE-1FDDEF4F7BBE}" type="datetimeFigureOut">
              <a:rPr lang="zh-CN" altLang="en-US" smtClean="0"/>
              <a:t>2022/11/13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42742-ADE6-45C7-9D22-0DD4AA6AD3BE}" type="slidenum">
              <a:rPr lang="zh-CN" altLang="en-US" smtClean="0"/>
              <a:t>‹#›</a:t>
            </a:fld>
            <a:endParaRPr lang="zh-CN" altLang="en-US"/>
          </a:p>
        </p:txBody>
      </p:sp>
    </p:spTree>
    <p:extLst>
      <p:ext uri="{BB962C8B-B14F-4D97-AF65-F5344CB8AC3E}">
        <p14:creationId xmlns:p14="http://schemas.microsoft.com/office/powerpoint/2010/main" val="275341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ECF850-7CD2-4FBE-ADD6-8FD028571F3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697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12</a:t>
            </a:fld>
            <a:endParaRPr lang="zh-CN" altLang="en-US"/>
          </a:p>
        </p:txBody>
      </p:sp>
    </p:spTree>
    <p:extLst>
      <p:ext uri="{BB962C8B-B14F-4D97-AF65-F5344CB8AC3E}">
        <p14:creationId xmlns:p14="http://schemas.microsoft.com/office/powerpoint/2010/main" val="189292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13</a:t>
            </a:fld>
            <a:endParaRPr lang="zh-CN" altLang="en-US"/>
          </a:p>
        </p:txBody>
      </p:sp>
    </p:spTree>
    <p:extLst>
      <p:ext uri="{BB962C8B-B14F-4D97-AF65-F5344CB8AC3E}">
        <p14:creationId xmlns:p14="http://schemas.microsoft.com/office/powerpoint/2010/main" val="339092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14</a:t>
            </a:fld>
            <a:endParaRPr lang="zh-CN" altLang="en-US"/>
          </a:p>
        </p:txBody>
      </p:sp>
    </p:spTree>
    <p:extLst>
      <p:ext uri="{BB962C8B-B14F-4D97-AF65-F5344CB8AC3E}">
        <p14:creationId xmlns:p14="http://schemas.microsoft.com/office/powerpoint/2010/main" val="1774570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15</a:t>
            </a:fld>
            <a:endParaRPr lang="zh-CN" altLang="en-US"/>
          </a:p>
        </p:txBody>
      </p:sp>
    </p:spTree>
    <p:extLst>
      <p:ext uri="{BB962C8B-B14F-4D97-AF65-F5344CB8AC3E}">
        <p14:creationId xmlns:p14="http://schemas.microsoft.com/office/powerpoint/2010/main" val="158408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16</a:t>
            </a:fld>
            <a:endParaRPr lang="zh-CN" altLang="en-US"/>
          </a:p>
        </p:txBody>
      </p:sp>
    </p:spTree>
    <p:extLst>
      <p:ext uri="{BB962C8B-B14F-4D97-AF65-F5344CB8AC3E}">
        <p14:creationId xmlns:p14="http://schemas.microsoft.com/office/powerpoint/2010/main" val="255652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ddl</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ECF850-7CD2-4FBE-ADD6-8FD028571F3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197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另外，使用</a:t>
            </a:r>
            <a:r>
              <a:rPr lang="en-US" altLang="zh-CN"/>
              <a:t>udp</a:t>
            </a:r>
            <a:r>
              <a:rPr lang="zh-CN" altLang="en-US"/>
              <a:t>，如何设计可靠性，决定权在自己手上，而不是已有的</a:t>
            </a:r>
            <a:r>
              <a:rPr lang="en-US" altLang="zh-CN"/>
              <a:t>TCP</a:t>
            </a:r>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3</a:t>
            </a:fld>
            <a:endParaRPr lang="zh-CN" altLang="en-US"/>
          </a:p>
        </p:txBody>
      </p:sp>
    </p:spTree>
    <p:extLst>
      <p:ext uri="{BB962C8B-B14F-4D97-AF65-F5344CB8AC3E}">
        <p14:creationId xmlns:p14="http://schemas.microsoft.com/office/powerpoint/2010/main" val="34908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5</a:t>
            </a:fld>
            <a:endParaRPr lang="zh-CN" altLang="en-US"/>
          </a:p>
        </p:txBody>
      </p:sp>
    </p:spTree>
    <p:extLst>
      <p:ext uri="{BB962C8B-B14F-4D97-AF65-F5344CB8AC3E}">
        <p14:creationId xmlns:p14="http://schemas.microsoft.com/office/powerpoint/2010/main" val="326071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6</a:t>
            </a:fld>
            <a:endParaRPr lang="zh-CN" altLang="en-US"/>
          </a:p>
        </p:txBody>
      </p:sp>
    </p:spTree>
    <p:extLst>
      <p:ext uri="{BB962C8B-B14F-4D97-AF65-F5344CB8AC3E}">
        <p14:creationId xmlns:p14="http://schemas.microsoft.com/office/powerpoint/2010/main" val="282615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7</a:t>
            </a:fld>
            <a:endParaRPr lang="zh-CN" altLang="en-US"/>
          </a:p>
        </p:txBody>
      </p:sp>
    </p:spTree>
    <p:extLst>
      <p:ext uri="{BB962C8B-B14F-4D97-AF65-F5344CB8AC3E}">
        <p14:creationId xmlns:p14="http://schemas.microsoft.com/office/powerpoint/2010/main" val="353462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8</a:t>
            </a:fld>
            <a:endParaRPr lang="zh-CN" altLang="en-US"/>
          </a:p>
        </p:txBody>
      </p:sp>
    </p:spTree>
    <p:extLst>
      <p:ext uri="{BB962C8B-B14F-4D97-AF65-F5344CB8AC3E}">
        <p14:creationId xmlns:p14="http://schemas.microsoft.com/office/powerpoint/2010/main" val="277262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9</a:t>
            </a:fld>
            <a:endParaRPr lang="zh-CN" altLang="en-US"/>
          </a:p>
        </p:txBody>
      </p:sp>
    </p:spTree>
    <p:extLst>
      <p:ext uri="{BB962C8B-B14F-4D97-AF65-F5344CB8AC3E}">
        <p14:creationId xmlns:p14="http://schemas.microsoft.com/office/powerpoint/2010/main" val="313682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10</a:t>
            </a:fld>
            <a:endParaRPr lang="zh-CN" altLang="en-US"/>
          </a:p>
        </p:txBody>
      </p:sp>
    </p:spTree>
    <p:extLst>
      <p:ext uri="{BB962C8B-B14F-4D97-AF65-F5344CB8AC3E}">
        <p14:creationId xmlns:p14="http://schemas.microsoft.com/office/powerpoint/2010/main" val="147722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54DE86-7002-4932-B910-999C4556723D}" type="slidenum">
              <a:rPr lang="zh-CN" altLang="en-US" smtClean="0"/>
              <a:t>11</a:t>
            </a:fld>
            <a:endParaRPr lang="zh-CN" altLang="en-US"/>
          </a:p>
        </p:txBody>
      </p:sp>
    </p:spTree>
    <p:extLst>
      <p:ext uri="{BB962C8B-B14F-4D97-AF65-F5344CB8AC3E}">
        <p14:creationId xmlns:p14="http://schemas.microsoft.com/office/powerpoint/2010/main" val="3151990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6229-CB3B-4DDC-AC3B-7BDA59088D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CE94A3-6C5A-4954-B3D0-2691D068C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3F4667-1E0E-4C62-8B77-8269FF64E57D}"/>
              </a:ext>
            </a:extLst>
          </p:cNvPr>
          <p:cNvSpPr>
            <a:spLocks noGrp="1"/>
          </p:cNvSpPr>
          <p:nvPr>
            <p:ph type="dt" sz="half" idx="10"/>
          </p:nvPr>
        </p:nvSpPr>
        <p:spPr/>
        <p:txBody>
          <a:bodyPr/>
          <a:lstStyle/>
          <a:p>
            <a:fld id="{E9FD51FD-D00B-4154-8DBF-38D6EC5CF71D}"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C582B527-3B97-4592-885F-E3833443F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4B1A72-08CC-43AD-AFFE-5A9DA9DE4BA5}"/>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288443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94F95-C4B3-4584-A0E0-A0CC25FB16F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F16040-9CC3-4DD4-A5FD-273C81F131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9383C0-3F34-4798-B224-1F612DB4AC8E}"/>
              </a:ext>
            </a:extLst>
          </p:cNvPr>
          <p:cNvSpPr>
            <a:spLocks noGrp="1"/>
          </p:cNvSpPr>
          <p:nvPr>
            <p:ph type="dt" sz="half" idx="10"/>
          </p:nvPr>
        </p:nvSpPr>
        <p:spPr/>
        <p:txBody>
          <a:bodyPr/>
          <a:lstStyle/>
          <a:p>
            <a:fld id="{C0E5BFE9-38B4-42D0-9DBB-B0A20838BF06}"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B317DD85-00DD-4CE1-A2C0-BB1442F12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24F80-171B-43E7-864D-D0B64BA9631B}"/>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335200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4DF210-4995-4165-83FA-76A8AE2B79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1C732D-ED50-4A9D-824D-3E015E2A090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7D9968-FE5C-4D9F-A0EC-1A8956C75273}"/>
              </a:ext>
            </a:extLst>
          </p:cNvPr>
          <p:cNvSpPr>
            <a:spLocks noGrp="1"/>
          </p:cNvSpPr>
          <p:nvPr>
            <p:ph type="dt" sz="half" idx="10"/>
          </p:nvPr>
        </p:nvSpPr>
        <p:spPr/>
        <p:txBody>
          <a:bodyPr/>
          <a:lstStyle/>
          <a:p>
            <a:fld id="{C61350C5-97E4-4F1E-AB86-A1D4BD2E3056}"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3EF22427-939E-4DFF-9476-EED123B540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1AD4DB-15E6-44CC-A9C2-F6B017E8640B}"/>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96657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44184-8444-4C45-881A-9BF9354D53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698B5E-83BD-43D0-AEAC-223E886ECEE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989733-7DF9-44D9-A7DE-F3E345269474}"/>
              </a:ext>
            </a:extLst>
          </p:cNvPr>
          <p:cNvSpPr>
            <a:spLocks noGrp="1"/>
          </p:cNvSpPr>
          <p:nvPr>
            <p:ph type="dt" sz="half" idx="10"/>
          </p:nvPr>
        </p:nvSpPr>
        <p:spPr/>
        <p:txBody>
          <a:bodyPr/>
          <a:lstStyle/>
          <a:p>
            <a:fld id="{19F5F17F-1052-4034-AFB3-65630D086EFB}"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5A106631-AAFB-492F-B8A8-8E7FEA19A2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B29E77-DBED-42B2-B0BE-B593C6A52983}"/>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164365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99242-2B46-4BCB-AA10-97A3BA2C8E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F1F719-B504-40DD-99A0-25CFE4EC9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C2C3C7D-EE58-498D-A570-929C6A3DE406}"/>
              </a:ext>
            </a:extLst>
          </p:cNvPr>
          <p:cNvSpPr>
            <a:spLocks noGrp="1"/>
          </p:cNvSpPr>
          <p:nvPr>
            <p:ph type="dt" sz="half" idx="10"/>
          </p:nvPr>
        </p:nvSpPr>
        <p:spPr/>
        <p:txBody>
          <a:bodyPr/>
          <a:lstStyle/>
          <a:p>
            <a:fld id="{D3AD291F-D930-401C-B05A-16436644A256}"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20C72064-7151-4959-9B95-2568C54B5B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D4B417-3FBE-47AC-A9E0-5086634AEFBC}"/>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405883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9F1AE-EAC6-4F6F-AB0D-D2198CE877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3C365-BD9D-40ED-9CD3-170F83AAFC4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73C63E0-04FC-4519-BB99-3B64ABC5817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61288F-372C-4868-A9DB-00DF374E1503}"/>
              </a:ext>
            </a:extLst>
          </p:cNvPr>
          <p:cNvSpPr>
            <a:spLocks noGrp="1"/>
          </p:cNvSpPr>
          <p:nvPr>
            <p:ph type="dt" sz="half" idx="10"/>
          </p:nvPr>
        </p:nvSpPr>
        <p:spPr/>
        <p:txBody>
          <a:bodyPr/>
          <a:lstStyle/>
          <a:p>
            <a:fld id="{290A7452-A4E2-4B64-A6C1-F5D7FC279AF1}" type="datetime1">
              <a:rPr lang="zh-CN" altLang="en-US" smtClean="0"/>
              <a:t>2022/11/13</a:t>
            </a:fld>
            <a:endParaRPr lang="zh-CN" altLang="en-US"/>
          </a:p>
        </p:txBody>
      </p:sp>
      <p:sp>
        <p:nvSpPr>
          <p:cNvPr id="6" name="页脚占位符 5">
            <a:extLst>
              <a:ext uri="{FF2B5EF4-FFF2-40B4-BE49-F238E27FC236}">
                <a16:creationId xmlns:a16="http://schemas.microsoft.com/office/drawing/2014/main" id="{745269C2-0BC7-4BEC-8917-28526F9EF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7B7C62-5740-47BF-B659-BA96A37E2186}"/>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424757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EDCD9-F7D1-4BC9-B193-A2F3914911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A0FBA5-AEC3-4D46-A02A-6BC98CDD0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7A55378-2C39-4802-A0D3-EEB67D2388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70AFC4-EEDA-494B-8F36-0BAE97AD0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26DF635-B404-4CF3-9A14-7ABEDFEB7E8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5D93A4-C44B-48E0-8A66-3CA152458C70}"/>
              </a:ext>
            </a:extLst>
          </p:cNvPr>
          <p:cNvSpPr>
            <a:spLocks noGrp="1"/>
          </p:cNvSpPr>
          <p:nvPr>
            <p:ph type="dt" sz="half" idx="10"/>
          </p:nvPr>
        </p:nvSpPr>
        <p:spPr/>
        <p:txBody>
          <a:bodyPr/>
          <a:lstStyle/>
          <a:p>
            <a:fld id="{4D202AA6-CA07-4627-A967-E603CE7A54F2}" type="datetime1">
              <a:rPr lang="zh-CN" altLang="en-US" smtClean="0"/>
              <a:t>2022/11/13</a:t>
            </a:fld>
            <a:endParaRPr lang="zh-CN" altLang="en-US"/>
          </a:p>
        </p:txBody>
      </p:sp>
      <p:sp>
        <p:nvSpPr>
          <p:cNvPr id="8" name="页脚占位符 7">
            <a:extLst>
              <a:ext uri="{FF2B5EF4-FFF2-40B4-BE49-F238E27FC236}">
                <a16:creationId xmlns:a16="http://schemas.microsoft.com/office/drawing/2014/main" id="{909688B4-DD21-4A06-B4AA-9419AE9B6D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1E2136-1356-4C93-ACB8-ACF9E5B76F39}"/>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157686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6E84D-A751-4E55-AAFD-EB01CDC586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3F45672-AA83-4BD8-850E-0D3CC8FC607C}"/>
              </a:ext>
            </a:extLst>
          </p:cNvPr>
          <p:cNvSpPr>
            <a:spLocks noGrp="1"/>
          </p:cNvSpPr>
          <p:nvPr>
            <p:ph type="dt" sz="half" idx="10"/>
          </p:nvPr>
        </p:nvSpPr>
        <p:spPr/>
        <p:txBody>
          <a:bodyPr/>
          <a:lstStyle/>
          <a:p>
            <a:fld id="{B07ACF8C-5AF2-47BF-93C7-28899648A5CF}" type="datetime1">
              <a:rPr lang="zh-CN" altLang="en-US" smtClean="0"/>
              <a:t>2022/11/13</a:t>
            </a:fld>
            <a:endParaRPr lang="zh-CN" altLang="en-US"/>
          </a:p>
        </p:txBody>
      </p:sp>
      <p:sp>
        <p:nvSpPr>
          <p:cNvPr id="4" name="页脚占位符 3">
            <a:extLst>
              <a:ext uri="{FF2B5EF4-FFF2-40B4-BE49-F238E27FC236}">
                <a16:creationId xmlns:a16="http://schemas.microsoft.com/office/drawing/2014/main" id="{861E8890-3293-4340-AE49-9072830F24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DA308B-137F-4EB7-B1A8-09E213E6BAC4}"/>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11551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B45BE7-399F-4F45-995B-E1267C624358}"/>
              </a:ext>
            </a:extLst>
          </p:cNvPr>
          <p:cNvSpPr>
            <a:spLocks noGrp="1"/>
          </p:cNvSpPr>
          <p:nvPr>
            <p:ph type="dt" sz="half" idx="10"/>
          </p:nvPr>
        </p:nvSpPr>
        <p:spPr/>
        <p:txBody>
          <a:bodyPr/>
          <a:lstStyle/>
          <a:p>
            <a:fld id="{7D3ECBBC-84F9-4E12-8350-2B06ACAD450B}" type="datetime1">
              <a:rPr lang="zh-CN" altLang="en-US" smtClean="0"/>
              <a:t>2022/11/13</a:t>
            </a:fld>
            <a:endParaRPr lang="zh-CN" altLang="en-US"/>
          </a:p>
        </p:txBody>
      </p:sp>
      <p:sp>
        <p:nvSpPr>
          <p:cNvPr id="3" name="页脚占位符 2">
            <a:extLst>
              <a:ext uri="{FF2B5EF4-FFF2-40B4-BE49-F238E27FC236}">
                <a16:creationId xmlns:a16="http://schemas.microsoft.com/office/drawing/2014/main" id="{5EB1B5CB-21EE-4EDE-8C90-1349A1D732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6F9D328-3DE1-47BB-A09A-0678AB984E45}"/>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297166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AFDDC-5E64-47CC-A288-C7EF3A27CF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C1392F-3955-4E89-AADE-3F84A2EE1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F8B9755-318C-4141-BC29-39E35F63B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E1B64C-BD5D-4B9D-AA9E-3BB81CBF9734}"/>
              </a:ext>
            </a:extLst>
          </p:cNvPr>
          <p:cNvSpPr>
            <a:spLocks noGrp="1"/>
          </p:cNvSpPr>
          <p:nvPr>
            <p:ph type="dt" sz="half" idx="10"/>
          </p:nvPr>
        </p:nvSpPr>
        <p:spPr/>
        <p:txBody>
          <a:bodyPr/>
          <a:lstStyle/>
          <a:p>
            <a:fld id="{2A0424CD-27B2-477F-BBF6-FB99E64099BE}" type="datetime1">
              <a:rPr lang="zh-CN" altLang="en-US" smtClean="0"/>
              <a:t>2022/11/13</a:t>
            </a:fld>
            <a:endParaRPr lang="zh-CN" altLang="en-US"/>
          </a:p>
        </p:txBody>
      </p:sp>
      <p:sp>
        <p:nvSpPr>
          <p:cNvPr id="6" name="页脚占位符 5">
            <a:extLst>
              <a:ext uri="{FF2B5EF4-FFF2-40B4-BE49-F238E27FC236}">
                <a16:creationId xmlns:a16="http://schemas.microsoft.com/office/drawing/2014/main" id="{2EBAA728-7F4F-424F-AEB6-6F31F4C5CC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063950-9D75-46F5-A192-969D970F9347}"/>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125903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AA036-F6B1-429C-A1AB-4C7CE4228A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122933-F168-4E28-A74B-364D62C30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EDB280-6651-421D-AAEC-88E2635C1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A83C53-22BD-4CF7-88AD-84E21CD71BBC}"/>
              </a:ext>
            </a:extLst>
          </p:cNvPr>
          <p:cNvSpPr>
            <a:spLocks noGrp="1"/>
          </p:cNvSpPr>
          <p:nvPr>
            <p:ph type="dt" sz="half" idx="10"/>
          </p:nvPr>
        </p:nvSpPr>
        <p:spPr/>
        <p:txBody>
          <a:bodyPr/>
          <a:lstStyle/>
          <a:p>
            <a:fld id="{BE782CB5-3118-49E8-B816-286ECE2649FA}" type="datetime1">
              <a:rPr lang="zh-CN" altLang="en-US" smtClean="0"/>
              <a:t>2022/11/13</a:t>
            </a:fld>
            <a:endParaRPr lang="zh-CN" altLang="en-US"/>
          </a:p>
        </p:txBody>
      </p:sp>
      <p:sp>
        <p:nvSpPr>
          <p:cNvPr id="6" name="页脚占位符 5">
            <a:extLst>
              <a:ext uri="{FF2B5EF4-FFF2-40B4-BE49-F238E27FC236}">
                <a16:creationId xmlns:a16="http://schemas.microsoft.com/office/drawing/2014/main" id="{92EC2B23-FE57-40B5-8EA8-FACE863C7F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D792AC-3656-47E7-B2E9-416469AED4A3}"/>
              </a:ext>
            </a:extLst>
          </p:cNvPr>
          <p:cNvSpPr>
            <a:spLocks noGrp="1"/>
          </p:cNvSpPr>
          <p:nvPr>
            <p:ph type="sldNum" sz="quarter" idx="12"/>
          </p:nvPr>
        </p:nvSpPr>
        <p:spPr/>
        <p:txBody>
          <a:body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39910554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91529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977FB8-B9CF-4B31-8EDC-FC5EC1029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AF87CD-1E0A-424C-A73D-5AC521CFB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0B6CCA-F647-4F23-A36B-819F2FCDC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90346-E4C5-4B43-B297-964600D8453F}" type="datetime1">
              <a:rPr lang="zh-CN" altLang="en-US" smtClean="0"/>
              <a:t>2022/11/13</a:t>
            </a:fld>
            <a:endParaRPr lang="zh-CN" altLang="en-US"/>
          </a:p>
        </p:txBody>
      </p:sp>
      <p:sp>
        <p:nvSpPr>
          <p:cNvPr id="5" name="页脚占位符 4">
            <a:extLst>
              <a:ext uri="{FF2B5EF4-FFF2-40B4-BE49-F238E27FC236}">
                <a16:creationId xmlns:a16="http://schemas.microsoft.com/office/drawing/2014/main" id="{788D4764-86A9-4C37-9D27-6F46BCB0F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212CE0-8879-4909-902C-AED98E60E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8165F-9569-4EC9-B4B9-D67C063B30F0}" type="slidenum">
              <a:rPr lang="zh-CN" altLang="en-US" smtClean="0"/>
              <a:t>‹#›</a:t>
            </a:fld>
            <a:endParaRPr lang="zh-CN" altLang="en-US"/>
          </a:p>
        </p:txBody>
      </p:sp>
    </p:spTree>
    <p:extLst>
      <p:ext uri="{BB962C8B-B14F-4D97-AF65-F5344CB8AC3E}">
        <p14:creationId xmlns:p14="http://schemas.microsoft.com/office/powerpoint/2010/main" val="3838390758"/>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62B0E-8311-4B82-9462-46AA0681C814}"/>
              </a:ext>
            </a:extLst>
          </p:cNvPr>
          <p:cNvSpPr>
            <a:spLocks noGrp="1"/>
          </p:cNvSpPr>
          <p:nvPr>
            <p:ph type="ctrTitle"/>
          </p:nvPr>
        </p:nvSpPr>
        <p:spPr>
          <a:xfrm>
            <a:off x="1639909" y="2015926"/>
            <a:ext cx="9144000" cy="1145577"/>
          </a:xfrm>
        </p:spPr>
        <p:txBody>
          <a:bodyPr/>
          <a:lstStyle/>
          <a:p>
            <a:r>
              <a:rPr lang="zh-CN" altLang="en-US" dirty="0"/>
              <a:t>传输层实验</a:t>
            </a:r>
            <a:r>
              <a:rPr lang="en-US" altLang="zh-CN" dirty="0"/>
              <a:t>-</a:t>
            </a:r>
            <a:r>
              <a:rPr lang="zh-CN" altLang="en-US" dirty="0"/>
              <a:t>可靠传输</a:t>
            </a:r>
          </a:p>
        </p:txBody>
      </p:sp>
      <p:sp>
        <p:nvSpPr>
          <p:cNvPr id="3" name="副标题 2">
            <a:extLst>
              <a:ext uri="{FF2B5EF4-FFF2-40B4-BE49-F238E27FC236}">
                <a16:creationId xmlns:a16="http://schemas.microsoft.com/office/drawing/2014/main" id="{4BE8500E-9C44-41A7-823C-545B250EE1DD}"/>
              </a:ext>
            </a:extLst>
          </p:cNvPr>
          <p:cNvSpPr>
            <a:spLocks noGrp="1"/>
          </p:cNvSpPr>
          <p:nvPr>
            <p:ph type="subTitle" idx="1"/>
          </p:nvPr>
        </p:nvSpPr>
        <p:spPr>
          <a:xfrm>
            <a:off x="1524000" y="4031349"/>
            <a:ext cx="9144000" cy="429311"/>
          </a:xfrm>
        </p:spPr>
        <p:txBody>
          <a:bodyPr/>
          <a:lstStyle/>
          <a:p>
            <a:r>
              <a:rPr lang="zh-CN" altLang="en-US" dirty="0"/>
              <a:t>计算机网络 </a:t>
            </a:r>
            <a:r>
              <a:rPr lang="en-US" altLang="zh-CN" dirty="0"/>
              <a:t>2022</a:t>
            </a:r>
            <a:r>
              <a:rPr lang="zh-CN" altLang="en-US" dirty="0"/>
              <a:t>秋</a:t>
            </a:r>
          </a:p>
        </p:txBody>
      </p:sp>
      <p:sp>
        <p:nvSpPr>
          <p:cNvPr id="6" name="灯片编号占位符 5">
            <a:extLst>
              <a:ext uri="{FF2B5EF4-FFF2-40B4-BE49-F238E27FC236}">
                <a16:creationId xmlns:a16="http://schemas.microsoft.com/office/drawing/2014/main" id="{CB2EE19F-ADFB-48E3-BF73-87F8AEB117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2BC78D-C881-4762-9375-3E8955575EF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280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a:xfrm>
            <a:off x="838200" y="153192"/>
            <a:ext cx="10515600" cy="1325563"/>
          </a:xfrm>
        </p:spPr>
        <p:txBody>
          <a:bodyPr/>
          <a:lstStyle/>
          <a:p>
            <a:r>
              <a:rPr lang="zh-CN" altLang="en-US" b="1" dirty="0">
                <a:solidFill>
                  <a:srgbClr val="202122"/>
                </a:solidFill>
                <a:latin typeface="Arial" panose="020B0604020202020204" pitchFamily="34" charset="0"/>
              </a:rPr>
              <a:t>模拟环境</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478755"/>
            <a:ext cx="10688392" cy="4351338"/>
          </a:xfrm>
        </p:spPr>
        <p:txBody>
          <a:bodyPr>
            <a:normAutofit/>
          </a:bodyPr>
          <a:lstStyle/>
          <a:p>
            <a:r>
              <a:rPr lang="en-US" altLang="zh-CN" dirty="0" err="1"/>
              <a:t>sudo</a:t>
            </a:r>
            <a:r>
              <a:rPr lang="en-US" altLang="zh-CN" dirty="0"/>
              <a:t> </a:t>
            </a:r>
            <a:r>
              <a:rPr lang="en-US" altLang="zh-CN" dirty="0" err="1"/>
              <a:t>tc</a:t>
            </a:r>
            <a:r>
              <a:rPr lang="en-US" altLang="zh-CN" dirty="0"/>
              <a:t> </a:t>
            </a:r>
            <a:r>
              <a:rPr lang="en-US" altLang="zh-CN" dirty="0" err="1"/>
              <a:t>qdisc</a:t>
            </a:r>
            <a:r>
              <a:rPr lang="en-US" altLang="zh-CN" dirty="0"/>
              <a:t> add dev eth33 root </a:t>
            </a:r>
            <a:r>
              <a:rPr lang="en-US" altLang="zh-CN" dirty="0" err="1"/>
              <a:t>netem</a:t>
            </a:r>
            <a:r>
              <a:rPr lang="en-US" altLang="zh-CN" dirty="0"/>
              <a:t> delay 10ms 1ms 10%</a:t>
            </a:r>
            <a:br>
              <a:rPr lang="en-US" altLang="zh-CN" dirty="0"/>
            </a:br>
            <a:r>
              <a:rPr lang="zh-CN" altLang="en-US" dirty="0"/>
              <a:t>将网卡延迟设置在</a:t>
            </a:r>
            <a:r>
              <a:rPr lang="en-US" altLang="zh-CN" dirty="0"/>
              <a:t>10ms</a:t>
            </a:r>
            <a:r>
              <a:rPr lang="zh-CN" altLang="en-US" dirty="0"/>
              <a:t>，有</a:t>
            </a:r>
            <a:r>
              <a:rPr lang="en-US" altLang="zh-CN" dirty="0"/>
              <a:t>10%</a:t>
            </a:r>
            <a:r>
              <a:rPr lang="zh-CN" altLang="en-US" dirty="0"/>
              <a:t>的可能性</a:t>
            </a:r>
            <a:r>
              <a:rPr lang="en-US" altLang="zh-CN" dirty="0"/>
              <a:t>±1ms</a:t>
            </a:r>
          </a:p>
          <a:p>
            <a:r>
              <a:rPr lang="en-US" altLang="zh-CN" dirty="0" err="1"/>
              <a:t>sudo</a:t>
            </a:r>
            <a:r>
              <a:rPr lang="en-US" altLang="zh-CN" dirty="0"/>
              <a:t> </a:t>
            </a:r>
            <a:r>
              <a:rPr lang="en-US" altLang="zh-CN" dirty="0" err="1"/>
              <a:t>tc</a:t>
            </a:r>
            <a:r>
              <a:rPr lang="en-US" altLang="zh-CN" dirty="0"/>
              <a:t> </a:t>
            </a:r>
            <a:r>
              <a:rPr lang="en-US" altLang="zh-CN" dirty="0" err="1"/>
              <a:t>qdisc</a:t>
            </a:r>
            <a:r>
              <a:rPr lang="en-US" altLang="zh-CN" dirty="0"/>
              <a:t> add dev ens33 root </a:t>
            </a:r>
            <a:r>
              <a:rPr lang="en-US" altLang="zh-CN" dirty="0" err="1"/>
              <a:t>netem</a:t>
            </a:r>
            <a:r>
              <a:rPr lang="en-US" altLang="zh-CN" dirty="0"/>
              <a:t> loss 5%   </a:t>
            </a:r>
            <a:r>
              <a:rPr lang="zh-CN" altLang="en-US" dirty="0"/>
              <a:t>添加丢包后</a:t>
            </a:r>
            <a:endParaRPr lang="en-US" altLang="zh-CN" dirty="0"/>
          </a:p>
          <a:p>
            <a:r>
              <a:rPr lang="en-US" altLang="zh-CN" strike="sngStrike" dirty="0" err="1"/>
              <a:t>sudo</a:t>
            </a:r>
            <a:r>
              <a:rPr lang="en-US" altLang="zh-CN" strike="sngStrike" dirty="0"/>
              <a:t> </a:t>
            </a:r>
            <a:r>
              <a:rPr lang="en-US" altLang="zh-CN" strike="sngStrike" dirty="0" err="1"/>
              <a:t>tc</a:t>
            </a:r>
            <a:r>
              <a:rPr lang="en-US" altLang="zh-CN" strike="sngStrike" dirty="0"/>
              <a:t> </a:t>
            </a:r>
            <a:r>
              <a:rPr lang="en-US" altLang="zh-CN" strike="sngStrike" dirty="0" err="1"/>
              <a:t>qdisc</a:t>
            </a:r>
            <a:r>
              <a:rPr lang="en-US" altLang="zh-CN" strike="sngStrike" dirty="0"/>
              <a:t> add dev eth33 root </a:t>
            </a:r>
            <a:r>
              <a:rPr lang="en-US" altLang="zh-CN" strike="sngStrike" dirty="0" err="1"/>
              <a:t>netem</a:t>
            </a:r>
            <a:r>
              <a:rPr lang="en-US" altLang="zh-CN" strike="sngStrike" dirty="0"/>
              <a:t> duplicate 1% </a:t>
            </a:r>
            <a:r>
              <a:rPr lang="zh-CN" altLang="en-US" strike="sngStrike" dirty="0"/>
              <a:t>添加冗余包</a:t>
            </a:r>
            <a:endParaRPr lang="en-US" altLang="zh-CN" strike="sngStrike" dirty="0"/>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10</a:t>
            </a:fld>
            <a:endParaRPr lang="zh-CN" altLang="en-US"/>
          </a:p>
        </p:txBody>
      </p:sp>
    </p:spTree>
    <p:extLst>
      <p:ext uri="{BB962C8B-B14F-4D97-AF65-F5344CB8AC3E}">
        <p14:creationId xmlns:p14="http://schemas.microsoft.com/office/powerpoint/2010/main" val="5778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a:xfrm>
            <a:off x="838200" y="153192"/>
            <a:ext cx="10515600" cy="1325563"/>
          </a:xfrm>
        </p:spPr>
        <p:txBody>
          <a:bodyPr/>
          <a:lstStyle/>
          <a:p>
            <a:r>
              <a:rPr lang="en-US" altLang="zh-CN" b="1" dirty="0" err="1">
                <a:solidFill>
                  <a:srgbClr val="202122"/>
                </a:solidFill>
                <a:latin typeface="Arial" panose="020B0604020202020204" pitchFamily="34" charset="0"/>
              </a:rPr>
              <a:t>FDFTPsocket</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478755"/>
            <a:ext cx="10688392" cy="4351338"/>
          </a:xfrm>
        </p:spPr>
        <p:txBody>
          <a:bodyPr>
            <a:normAutofit/>
          </a:bodyPr>
          <a:lstStyle/>
          <a:p>
            <a:r>
              <a:rPr lang="zh-CN" altLang="en-US" dirty="0"/>
              <a:t>使用提供的</a:t>
            </a:r>
            <a:r>
              <a:rPr lang="en-US" altLang="zh-CN" dirty="0" err="1"/>
              <a:t>FDFTPsocket</a:t>
            </a:r>
            <a:r>
              <a:rPr lang="zh-CN" altLang="en-US" dirty="0"/>
              <a:t>，是一个对于</a:t>
            </a:r>
            <a:r>
              <a:rPr lang="en-US" altLang="zh-CN" dirty="0"/>
              <a:t>socket</a:t>
            </a:r>
            <a:r>
              <a:rPr lang="zh-CN" altLang="en-US" dirty="0"/>
              <a:t>的简单封装</a:t>
            </a:r>
            <a:endParaRPr lang="en-US" altLang="zh-CN" dirty="0"/>
          </a:p>
          <a:p>
            <a:r>
              <a:rPr lang="zh-CN" altLang="en-US" dirty="0"/>
              <a:t>在开始传输前创建</a:t>
            </a:r>
            <a:r>
              <a:rPr lang="en-US" altLang="zh-CN" dirty="0"/>
              <a:t>Task</a:t>
            </a:r>
          </a:p>
          <a:p>
            <a:r>
              <a:rPr lang="zh-CN" altLang="en-US" dirty="0"/>
              <a:t>使用</a:t>
            </a:r>
            <a:r>
              <a:rPr lang="en-US" altLang="zh-CN" dirty="0" err="1"/>
              <a:t>Task.sendto</a:t>
            </a:r>
            <a:r>
              <a:rPr lang="en-US" altLang="zh-CN" dirty="0"/>
              <a:t>()</a:t>
            </a:r>
          </a:p>
          <a:p>
            <a:r>
              <a:rPr lang="zh-CN" altLang="en-US" dirty="0"/>
              <a:t>传输结束后调用</a:t>
            </a:r>
            <a:r>
              <a:rPr lang="en-US" altLang="zh-CN" dirty="0" err="1"/>
              <a:t>Task.finish</a:t>
            </a:r>
            <a:r>
              <a:rPr lang="en-US" altLang="zh-CN" dirty="0"/>
              <a:t>()</a:t>
            </a:r>
            <a:r>
              <a:rPr lang="zh-CN" altLang="en-US" dirty="0"/>
              <a:t>，输出</a:t>
            </a:r>
            <a:r>
              <a:rPr lang="en-US" altLang="zh-CN" dirty="0" err="1"/>
              <a:t>goodout</a:t>
            </a:r>
            <a:r>
              <a:rPr lang="zh-CN" altLang="en-US" dirty="0"/>
              <a:t>和评分</a:t>
            </a:r>
            <a:endParaRPr lang="en-US" altLang="zh-CN" dirty="0"/>
          </a:p>
          <a:p>
            <a:endParaRPr lang="en-US" altLang="zh-CN" dirty="0"/>
          </a:p>
          <a:p>
            <a:r>
              <a:rPr lang="zh-CN" altLang="en-US" dirty="0"/>
              <a:t>只能使用</a:t>
            </a:r>
            <a:r>
              <a:rPr lang="en-US" altLang="zh-CN" dirty="0" err="1"/>
              <a:t>Task.sendto</a:t>
            </a:r>
            <a:r>
              <a:rPr lang="en-US" altLang="zh-CN" dirty="0"/>
              <a:t>()</a:t>
            </a:r>
            <a:r>
              <a:rPr lang="zh-CN" altLang="en-US" dirty="0"/>
              <a:t>来传输数据，接收端返回的数据不用</a:t>
            </a:r>
            <a:endParaRPr lang="en-US" altLang="zh-CN" dirty="0"/>
          </a:p>
          <a:p>
            <a:r>
              <a:rPr lang="zh-CN" altLang="en-US" dirty="0"/>
              <a:t>原则上不允许对</a:t>
            </a:r>
            <a:r>
              <a:rPr lang="en-US" altLang="zh-CN" dirty="0" err="1"/>
              <a:t>FDFTPsocket</a:t>
            </a:r>
            <a:r>
              <a:rPr lang="zh-CN" altLang="en-US" dirty="0"/>
              <a:t>进行修改，有需要的说明理由</a:t>
            </a:r>
            <a:endParaRPr lang="en-US" altLang="zh-CN" dirty="0"/>
          </a:p>
          <a:p>
            <a:r>
              <a:rPr lang="zh-CN" altLang="en-US" b="1" dirty="0">
                <a:solidFill>
                  <a:srgbClr val="FF0000"/>
                </a:solidFill>
              </a:rPr>
              <a:t>不允许绕开</a:t>
            </a:r>
            <a:r>
              <a:rPr lang="en-US" altLang="zh-CN" b="1" dirty="0">
                <a:solidFill>
                  <a:srgbClr val="FF0000"/>
                </a:solidFill>
              </a:rPr>
              <a:t>FDFTP</a:t>
            </a:r>
            <a:r>
              <a:rPr lang="zh-CN" altLang="en-US" b="1" dirty="0">
                <a:solidFill>
                  <a:srgbClr val="FF0000"/>
                </a:solidFill>
              </a:rPr>
              <a:t>进行传输</a:t>
            </a:r>
            <a:endParaRPr lang="en-US" altLang="zh-CN" b="1" dirty="0">
              <a:solidFill>
                <a:srgbClr val="FF0000"/>
              </a:solidFill>
            </a:endParaRP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11</a:t>
            </a:fld>
            <a:endParaRPr lang="zh-CN" altLang="en-US"/>
          </a:p>
        </p:txBody>
      </p:sp>
    </p:spTree>
    <p:extLst>
      <p:ext uri="{BB962C8B-B14F-4D97-AF65-F5344CB8AC3E}">
        <p14:creationId xmlns:p14="http://schemas.microsoft.com/office/powerpoint/2010/main" val="275099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en-US" altLang="zh-CN" b="1" i="0" dirty="0">
                <a:solidFill>
                  <a:srgbClr val="202122"/>
                </a:solidFill>
                <a:effectLst/>
                <a:latin typeface="Arial" panose="020B0604020202020204" pitchFamily="34" charset="0"/>
              </a:rPr>
              <a:t>FDFTP</a:t>
            </a:r>
            <a:r>
              <a:rPr lang="zh-CN" altLang="en-US" b="1" i="0" dirty="0">
                <a:solidFill>
                  <a:srgbClr val="202122"/>
                </a:solidFill>
                <a:effectLst/>
                <a:latin typeface="Arial" panose="020B0604020202020204" pitchFamily="34" charset="0"/>
              </a:rPr>
              <a:t>基本要求</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723282"/>
          </a:xfrm>
        </p:spPr>
        <p:txBody>
          <a:bodyPr>
            <a:normAutofit/>
          </a:bodyPr>
          <a:lstStyle/>
          <a:p>
            <a:r>
              <a:rPr lang="zh-CN" altLang="en-US" sz="2400" dirty="0"/>
              <a:t>基于</a:t>
            </a:r>
            <a:r>
              <a:rPr lang="en-US" altLang="zh-CN" sz="2400" dirty="0"/>
              <a:t>Python3.6</a:t>
            </a:r>
          </a:p>
          <a:p>
            <a:r>
              <a:rPr lang="zh-CN" altLang="en-US" sz="2400" dirty="0"/>
              <a:t>编写</a:t>
            </a:r>
            <a:r>
              <a:rPr lang="en-US" altLang="zh-CN" sz="2400" dirty="0"/>
              <a:t>server</a:t>
            </a:r>
            <a:r>
              <a:rPr lang="zh-CN" altLang="en-US" sz="2400" dirty="0"/>
              <a:t>程序和</a:t>
            </a:r>
            <a:r>
              <a:rPr lang="en-US" altLang="zh-CN" sz="2400" dirty="0"/>
              <a:t>client</a:t>
            </a:r>
            <a:r>
              <a:rPr lang="zh-CN" altLang="en-US" sz="2400" dirty="0"/>
              <a:t>程序，</a:t>
            </a:r>
            <a:r>
              <a:rPr lang="en-US" altLang="zh-CN" sz="2400" dirty="0"/>
              <a:t>client</a:t>
            </a:r>
            <a:r>
              <a:rPr lang="zh-CN" altLang="en-US" sz="2400" dirty="0"/>
              <a:t>可以通过命令行的命令向</a:t>
            </a:r>
            <a:r>
              <a:rPr lang="en-US" altLang="zh-CN" sz="2400" dirty="0"/>
              <a:t>server</a:t>
            </a:r>
            <a:r>
              <a:rPr lang="zh-CN" altLang="en-US" sz="2400" dirty="0"/>
              <a:t>上传和下载大文件，</a:t>
            </a:r>
            <a:r>
              <a:rPr lang="en-US" altLang="zh-CN" sz="2400" dirty="0"/>
              <a:t>server</a:t>
            </a:r>
            <a:r>
              <a:rPr lang="zh-CN" altLang="en-US" sz="2400" dirty="0"/>
              <a:t>可以同时支持多个</a:t>
            </a:r>
            <a:r>
              <a:rPr lang="en-US" altLang="zh-CN" sz="2400" dirty="0"/>
              <a:t>client</a:t>
            </a:r>
          </a:p>
          <a:p>
            <a:r>
              <a:rPr lang="zh-CN" altLang="en-US" sz="2400" dirty="0"/>
              <a:t>从</a:t>
            </a:r>
            <a:r>
              <a:rPr lang="zh-CN" altLang="en-US" sz="2400" b="1" dirty="0"/>
              <a:t>课程内容中</a:t>
            </a:r>
            <a:r>
              <a:rPr lang="zh-CN" altLang="en-US" sz="2400" dirty="0"/>
              <a:t>自选算法解决丢包，超时，乱序等问题</a:t>
            </a:r>
            <a:endParaRPr lang="en-US" altLang="zh-CN" sz="2400" dirty="0"/>
          </a:p>
          <a:p>
            <a:r>
              <a:rPr lang="zh-CN" altLang="en-US" sz="2400" dirty="0"/>
              <a:t>记录平均上传下载速度，以及丢包率</a:t>
            </a:r>
            <a:endParaRPr lang="en-US" altLang="zh-CN" sz="2400" dirty="0"/>
          </a:p>
          <a:p>
            <a:r>
              <a:rPr lang="zh-CN" altLang="en-US" sz="2400" dirty="0"/>
              <a:t>从</a:t>
            </a:r>
            <a:r>
              <a:rPr lang="zh-CN" altLang="en-US" sz="2400" b="1" dirty="0"/>
              <a:t>课程内容中</a:t>
            </a:r>
            <a:r>
              <a:rPr lang="zh-CN" altLang="en-US" sz="2400" dirty="0"/>
              <a:t>自选算法进行拥塞控制</a:t>
            </a:r>
            <a:endParaRPr lang="en-US" altLang="zh-CN" sz="2400" dirty="0"/>
          </a:p>
          <a:p>
            <a:r>
              <a:rPr lang="zh-CN" altLang="en-US" sz="2400" dirty="0"/>
              <a:t>验证文件完整性</a:t>
            </a:r>
            <a:endParaRPr lang="en-US" altLang="zh-CN" sz="2400" dirty="0"/>
          </a:p>
          <a:p>
            <a:endParaRPr lang="en-US" altLang="zh-CN" sz="2400" dirty="0"/>
          </a:p>
          <a:p>
            <a:r>
              <a:rPr lang="zh-CN" altLang="en-US" sz="2400" dirty="0"/>
              <a:t>完成基本要求，实验评分为</a:t>
            </a:r>
            <a:r>
              <a:rPr lang="en-US" altLang="zh-CN" sz="2400" dirty="0"/>
              <a:t>70</a:t>
            </a:r>
            <a:r>
              <a:rPr lang="zh-CN" altLang="en-US" sz="2400" dirty="0"/>
              <a:t>。未达到基本要求的酌情扣分。</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12</a:t>
            </a:fld>
            <a:endParaRPr lang="zh-CN" altLang="en-US" dirty="0"/>
          </a:p>
        </p:txBody>
      </p:sp>
    </p:spTree>
    <p:extLst>
      <p:ext uri="{BB962C8B-B14F-4D97-AF65-F5344CB8AC3E}">
        <p14:creationId xmlns:p14="http://schemas.microsoft.com/office/powerpoint/2010/main" val="361254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zh-CN" altLang="en-US" b="1" dirty="0"/>
              <a:t>真实环境测试</a:t>
            </a:r>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351338"/>
          </a:xfrm>
        </p:spPr>
        <p:txBody>
          <a:bodyPr>
            <a:normAutofit/>
          </a:bodyPr>
          <a:lstStyle/>
          <a:p>
            <a:r>
              <a:rPr lang="zh-CN" altLang="en-US" dirty="0"/>
              <a:t>一台阿里云服务器，香港节点，</a:t>
            </a:r>
            <a:r>
              <a:rPr lang="en-US" altLang="zh-CN" dirty="0"/>
              <a:t>2</a:t>
            </a:r>
            <a:r>
              <a:rPr lang="zh-CN" altLang="en-US" dirty="0"/>
              <a:t>核</a:t>
            </a:r>
            <a:r>
              <a:rPr lang="en-US" altLang="zh-CN" dirty="0"/>
              <a:t>2G</a:t>
            </a:r>
            <a:r>
              <a:rPr lang="zh-CN" altLang="en-US" dirty="0"/>
              <a:t>内存，带宽</a:t>
            </a:r>
            <a:r>
              <a:rPr lang="en-US" altLang="zh-CN" dirty="0"/>
              <a:t>30Mbps</a:t>
            </a:r>
          </a:p>
          <a:p>
            <a:r>
              <a:rPr lang="zh-CN" altLang="en-US" dirty="0"/>
              <a:t>在服务器上部署你的</a:t>
            </a:r>
            <a:r>
              <a:rPr lang="en-US" altLang="zh-CN" dirty="0"/>
              <a:t>server</a:t>
            </a:r>
            <a:r>
              <a:rPr lang="zh-CN" altLang="en-US" dirty="0"/>
              <a:t>，在自己的电脑上部署</a:t>
            </a:r>
            <a:r>
              <a:rPr lang="en-US" altLang="zh-CN" dirty="0"/>
              <a:t>client</a:t>
            </a:r>
            <a:r>
              <a:rPr lang="zh-CN" altLang="en-US" dirty="0"/>
              <a:t>进行测试</a:t>
            </a:r>
            <a:endParaRPr lang="en-US" altLang="zh-CN" dirty="0"/>
          </a:p>
          <a:p>
            <a:r>
              <a:rPr lang="zh-CN" altLang="en-US" dirty="0"/>
              <a:t>允许平时登录服务器测试性能</a:t>
            </a:r>
            <a:endParaRPr lang="en-US" altLang="zh-CN" dirty="0"/>
          </a:p>
          <a:p>
            <a:endParaRPr lang="en-US" altLang="zh-CN" dirty="0"/>
          </a:p>
          <a:p>
            <a:r>
              <a:rPr lang="zh-CN" altLang="en-US" dirty="0"/>
              <a:t>最后由助教进行测试，对每个人的程序多次测量</a:t>
            </a:r>
            <a:r>
              <a:rPr lang="zh-CN" altLang="en-US" b="1" dirty="0"/>
              <a:t>取性能最高值</a:t>
            </a:r>
            <a:endParaRPr lang="en-US" altLang="zh-CN" b="1" dirty="0"/>
          </a:p>
          <a:p>
            <a:r>
              <a:rPr lang="zh-CN" altLang="en-US" b="1" dirty="0"/>
              <a:t>性能得分：</a:t>
            </a:r>
            <a:r>
              <a:rPr lang="en-US" altLang="zh-CN" dirty="0"/>
              <a:t>(</a:t>
            </a:r>
            <a:r>
              <a:rPr lang="zh-CN" altLang="en-US" dirty="0"/>
              <a:t>文件大小</a:t>
            </a:r>
            <a:r>
              <a:rPr lang="en-US" altLang="zh-CN" dirty="0"/>
              <a:t>/</a:t>
            </a:r>
            <a:r>
              <a:rPr lang="zh-CN" altLang="en-US" dirty="0"/>
              <a:t>传输时间</a:t>
            </a:r>
            <a:r>
              <a:rPr lang="en-US" altLang="zh-CN" dirty="0"/>
              <a:t>) * (</a:t>
            </a:r>
            <a:r>
              <a:rPr lang="zh-CN" altLang="en-US" dirty="0"/>
              <a:t>文件大小</a:t>
            </a:r>
            <a:r>
              <a:rPr lang="en-US" altLang="zh-CN" dirty="0"/>
              <a:t>/</a:t>
            </a:r>
            <a:r>
              <a:rPr lang="zh-CN" altLang="en-US" dirty="0"/>
              <a:t>消耗流量</a:t>
            </a:r>
            <a:r>
              <a:rPr lang="en-US" altLang="zh-CN" dirty="0"/>
              <a:t>)</a:t>
            </a:r>
          </a:p>
          <a:p>
            <a:r>
              <a:rPr lang="en-US" altLang="zh-CN" b="1" dirty="0"/>
              <a:t>= Goodput * </a:t>
            </a:r>
            <a:r>
              <a:rPr lang="zh-CN" altLang="en-US" b="1" dirty="0"/>
              <a:t>流量利用率</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13</a:t>
            </a:fld>
            <a:endParaRPr lang="zh-CN" altLang="en-US" dirty="0"/>
          </a:p>
        </p:txBody>
      </p:sp>
    </p:spTree>
    <p:extLst>
      <p:ext uri="{BB962C8B-B14F-4D97-AF65-F5344CB8AC3E}">
        <p14:creationId xmlns:p14="http://schemas.microsoft.com/office/powerpoint/2010/main" val="288768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zh-CN" altLang="en-US" b="1" i="0" dirty="0">
                <a:solidFill>
                  <a:srgbClr val="202122"/>
                </a:solidFill>
                <a:effectLst/>
                <a:latin typeface="Arial" panose="020B0604020202020204" pitchFamily="34" charset="0"/>
              </a:rPr>
              <a:t>评价标准</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351338"/>
          </a:xfrm>
        </p:spPr>
        <p:txBody>
          <a:bodyPr>
            <a:normAutofit/>
          </a:bodyPr>
          <a:lstStyle/>
          <a:p>
            <a:r>
              <a:rPr lang="zh-CN" altLang="en-US" dirty="0"/>
              <a:t>基本要求达标（</a:t>
            </a:r>
            <a:r>
              <a:rPr lang="en-US" altLang="zh-CN" dirty="0"/>
              <a:t>70</a:t>
            </a:r>
            <a:r>
              <a:rPr lang="zh-CN" altLang="en-US" dirty="0"/>
              <a:t>）</a:t>
            </a:r>
            <a:endParaRPr lang="en-US" altLang="zh-CN" dirty="0"/>
          </a:p>
          <a:p>
            <a:r>
              <a:rPr lang="zh-CN" altLang="en-US" dirty="0"/>
              <a:t>代码可读性</a:t>
            </a:r>
            <a:endParaRPr lang="en-US" altLang="zh-CN" dirty="0"/>
          </a:p>
          <a:p>
            <a:r>
              <a:rPr lang="zh-CN" altLang="en-US" b="1" dirty="0">
                <a:solidFill>
                  <a:srgbClr val="FF0000"/>
                </a:solidFill>
              </a:rPr>
              <a:t>真实环境测试：</a:t>
            </a:r>
            <a:r>
              <a:rPr lang="zh-CN" altLang="en-US" dirty="0"/>
              <a:t>助教会对上传的程序在真实环境中进行速度测试和丢包率测试，并进行排名，作为评价的参考。（</a:t>
            </a:r>
            <a:r>
              <a:rPr lang="en-US" altLang="zh-CN" dirty="0"/>
              <a:t>30</a:t>
            </a:r>
            <a:r>
              <a:rPr lang="zh-CN" altLang="en-US" dirty="0"/>
              <a:t>）</a:t>
            </a:r>
            <a:br>
              <a:rPr lang="en-US" altLang="zh-CN" dirty="0"/>
            </a:br>
            <a:r>
              <a:rPr lang="zh-CN" altLang="en-US" dirty="0"/>
              <a:t>所以，好的使用手册也很重要。</a:t>
            </a:r>
            <a:endParaRPr lang="en-US" altLang="zh-CN" dirty="0"/>
          </a:p>
          <a:p>
            <a:endParaRPr lang="zh-CN" altLang="en-US" dirty="0"/>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14</a:t>
            </a:fld>
            <a:endParaRPr lang="zh-CN" altLang="en-US" dirty="0"/>
          </a:p>
        </p:txBody>
      </p:sp>
    </p:spTree>
    <p:extLst>
      <p:ext uri="{BB962C8B-B14F-4D97-AF65-F5344CB8AC3E}">
        <p14:creationId xmlns:p14="http://schemas.microsoft.com/office/powerpoint/2010/main" val="8949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zh-CN" altLang="en-US" b="1" i="0" dirty="0">
                <a:solidFill>
                  <a:srgbClr val="202122"/>
                </a:solidFill>
                <a:effectLst/>
                <a:latin typeface="Arial" panose="020B0604020202020204" pitchFamily="34" charset="0"/>
              </a:rPr>
              <a:t>排名分细则</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351338"/>
          </a:xfrm>
        </p:spPr>
        <p:txBody>
          <a:bodyPr>
            <a:normAutofit/>
          </a:bodyPr>
          <a:lstStyle/>
          <a:p>
            <a:r>
              <a:rPr lang="zh-CN" altLang="en-US" dirty="0"/>
              <a:t>性能最好的同学满分</a:t>
            </a:r>
            <a:r>
              <a:rPr lang="en-US" altLang="zh-CN" dirty="0"/>
              <a:t>30</a:t>
            </a:r>
            <a:r>
              <a:rPr lang="zh-CN" altLang="en-US" dirty="0"/>
              <a:t>分</a:t>
            </a:r>
            <a:endParaRPr lang="en-US" altLang="zh-CN" dirty="0"/>
          </a:p>
          <a:p>
            <a:r>
              <a:rPr lang="zh-CN" altLang="en-US" dirty="0"/>
              <a:t>之后按照排名，每低一名减一分</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15</a:t>
            </a:fld>
            <a:endParaRPr lang="zh-CN" altLang="en-US" dirty="0"/>
          </a:p>
        </p:txBody>
      </p:sp>
    </p:spTree>
    <p:extLst>
      <p:ext uri="{BB962C8B-B14F-4D97-AF65-F5344CB8AC3E}">
        <p14:creationId xmlns:p14="http://schemas.microsoft.com/office/powerpoint/2010/main" val="62242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zh-CN" altLang="en-US" b="1" i="0" dirty="0">
                <a:solidFill>
                  <a:srgbClr val="202122"/>
                </a:solidFill>
                <a:effectLst/>
                <a:latin typeface="Arial" panose="020B0604020202020204" pitchFamily="34" charset="0"/>
              </a:rPr>
              <a:t>实验报告</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351338"/>
          </a:xfrm>
        </p:spPr>
        <p:txBody>
          <a:bodyPr>
            <a:normAutofit/>
          </a:bodyPr>
          <a:lstStyle/>
          <a:p>
            <a:r>
              <a:rPr lang="zh-CN" altLang="en-US" dirty="0"/>
              <a:t>设计思路</a:t>
            </a:r>
            <a:endParaRPr lang="en-US" altLang="zh-CN" dirty="0"/>
          </a:p>
          <a:p>
            <a:r>
              <a:rPr lang="zh-CN" altLang="en-US" dirty="0"/>
              <a:t>算法细节</a:t>
            </a:r>
            <a:endParaRPr lang="en-US" altLang="zh-CN" dirty="0"/>
          </a:p>
          <a:p>
            <a:r>
              <a:rPr lang="zh-CN" altLang="en-US" dirty="0"/>
              <a:t>在模拟环境下的性能测试</a:t>
            </a:r>
            <a:endParaRPr lang="en-US" altLang="zh-CN" dirty="0"/>
          </a:p>
          <a:p>
            <a:r>
              <a:rPr lang="zh-CN" altLang="en-US" dirty="0"/>
              <a:t>使用手册</a:t>
            </a:r>
            <a:endParaRPr lang="en-US" altLang="zh-CN" dirty="0"/>
          </a:p>
          <a:p>
            <a:r>
              <a:rPr lang="en-US" altLang="zh-CN" dirty="0"/>
              <a:t>……</a:t>
            </a:r>
            <a:endParaRPr lang="zh-CN" altLang="en-US" dirty="0"/>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16</a:t>
            </a:fld>
            <a:endParaRPr lang="zh-CN" altLang="en-US" dirty="0"/>
          </a:p>
        </p:txBody>
      </p:sp>
    </p:spTree>
    <p:extLst>
      <p:ext uri="{BB962C8B-B14F-4D97-AF65-F5344CB8AC3E}">
        <p14:creationId xmlns:p14="http://schemas.microsoft.com/office/powerpoint/2010/main" val="32794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7297F-1F24-4056-A6B6-B6E9336FB1DC}"/>
              </a:ext>
            </a:extLst>
          </p:cNvPr>
          <p:cNvSpPr>
            <a:spLocks noGrp="1"/>
          </p:cNvSpPr>
          <p:nvPr>
            <p:ph type="title"/>
          </p:nvPr>
        </p:nvSpPr>
        <p:spPr/>
        <p:txBody>
          <a:bodyPr/>
          <a:lstStyle/>
          <a:p>
            <a:r>
              <a:rPr lang="zh-CN" altLang="en-US" dirty="0"/>
              <a:t>提交方式</a:t>
            </a:r>
          </a:p>
        </p:txBody>
      </p:sp>
      <p:sp>
        <p:nvSpPr>
          <p:cNvPr id="3" name="内容占位符 2">
            <a:extLst>
              <a:ext uri="{FF2B5EF4-FFF2-40B4-BE49-F238E27FC236}">
                <a16:creationId xmlns:a16="http://schemas.microsoft.com/office/drawing/2014/main" id="{25DFB043-F92E-46FA-A816-DEE9115CE28B}"/>
              </a:ext>
            </a:extLst>
          </p:cNvPr>
          <p:cNvSpPr>
            <a:spLocks noGrp="1"/>
          </p:cNvSpPr>
          <p:nvPr>
            <p:ph idx="1"/>
          </p:nvPr>
        </p:nvSpPr>
        <p:spPr/>
        <p:txBody>
          <a:bodyPr/>
          <a:lstStyle/>
          <a:p>
            <a:r>
              <a:rPr lang="en-US" altLang="zh-CN" dirty="0"/>
              <a:t>1. </a:t>
            </a:r>
            <a:r>
              <a:rPr lang="zh-CN" altLang="en-US" dirty="0"/>
              <a:t>按照实验要求实验，完成实验报告，并提供必要的代码说明</a:t>
            </a:r>
            <a:endParaRPr lang="en-US" altLang="zh-CN" dirty="0"/>
          </a:p>
          <a:p>
            <a:r>
              <a:rPr lang="en-US" altLang="zh-CN" dirty="0"/>
              <a:t>2. </a:t>
            </a:r>
            <a:r>
              <a:rPr lang="zh-CN" altLang="en-US" dirty="0"/>
              <a:t>提交方式：一个压缩文件，上传</a:t>
            </a:r>
            <a:r>
              <a:rPr lang="en-US" altLang="zh-CN" dirty="0" err="1"/>
              <a:t>elearning</a:t>
            </a:r>
            <a:r>
              <a:rPr lang="zh-CN" altLang="en-US" dirty="0"/>
              <a:t>（命名格式：学号</a:t>
            </a:r>
            <a:r>
              <a:rPr lang="en-US" altLang="zh-CN" dirty="0"/>
              <a:t>-</a:t>
            </a:r>
            <a:r>
              <a:rPr lang="zh-CN" altLang="en-US" dirty="0"/>
              <a:t>姓名</a:t>
            </a:r>
            <a:r>
              <a:rPr lang="en-US" altLang="zh-CN" dirty="0"/>
              <a:t>-</a:t>
            </a:r>
            <a:r>
              <a:rPr lang="zh-CN" altLang="en-US" dirty="0"/>
              <a:t>传输层</a:t>
            </a:r>
            <a:r>
              <a:rPr lang="en-US" altLang="zh-CN" dirty="0"/>
              <a:t>.zip</a:t>
            </a:r>
            <a:r>
              <a:rPr lang="zh-CN" altLang="en-US" dirty="0"/>
              <a:t>），应当包含实验报告以及代码。</a:t>
            </a:r>
            <a:endParaRPr lang="en-US" altLang="zh-CN" dirty="0"/>
          </a:p>
          <a:p>
            <a:r>
              <a:rPr lang="en-US" altLang="zh-CN" dirty="0" err="1"/>
              <a:t>ddl</a:t>
            </a:r>
            <a:r>
              <a:rPr lang="en-US" altLang="zh-CN" dirty="0"/>
              <a:t>: 2022</a:t>
            </a:r>
            <a:r>
              <a:rPr lang="zh-CN" altLang="en-US" dirty="0"/>
              <a:t>年</a:t>
            </a:r>
            <a:r>
              <a:rPr lang="en-US" altLang="zh-CN" dirty="0"/>
              <a:t>12</a:t>
            </a:r>
            <a:r>
              <a:rPr lang="zh-CN" altLang="en-US" dirty="0"/>
              <a:t>月</a:t>
            </a:r>
            <a:r>
              <a:rPr lang="en-US" altLang="zh-CN" dirty="0"/>
              <a:t>12</a:t>
            </a:r>
            <a:r>
              <a:rPr lang="zh-CN" altLang="en-US" dirty="0"/>
              <a:t>日</a:t>
            </a:r>
            <a:endParaRPr lang="en-US" altLang="zh-CN" dirty="0"/>
          </a:p>
          <a:p>
            <a:endParaRPr lang="en-US" altLang="zh-CN" dirty="0"/>
          </a:p>
          <a:p>
            <a:r>
              <a:rPr lang="zh-CN" altLang="en-US" dirty="0"/>
              <a:t>公网</a:t>
            </a:r>
            <a:r>
              <a:rPr lang="en-US" altLang="zh-CN" dirty="0" err="1"/>
              <a:t>ip</a:t>
            </a:r>
            <a:r>
              <a:rPr lang="zh-CN" altLang="en-US" dirty="0"/>
              <a:t>：</a:t>
            </a:r>
            <a:r>
              <a:rPr lang="en-US" altLang="zh-CN" dirty="0"/>
              <a:t>8.218.117.184</a:t>
            </a:r>
            <a:r>
              <a:rPr lang="zh-CN" altLang="en-US" dirty="0"/>
              <a:t>，内网</a:t>
            </a:r>
            <a:r>
              <a:rPr lang="en-US" altLang="zh-CN" dirty="0" err="1"/>
              <a:t>ip</a:t>
            </a:r>
            <a:r>
              <a:rPr lang="zh-CN" altLang="en-US" dirty="0"/>
              <a:t>：</a:t>
            </a:r>
            <a:r>
              <a:rPr lang="en-US" altLang="zh-CN" b="0" i="0" dirty="0">
                <a:solidFill>
                  <a:srgbClr val="333333"/>
                </a:solidFill>
                <a:effectLst/>
                <a:latin typeface="Helvetica Neue"/>
              </a:rPr>
              <a:t>172.17.50.166</a:t>
            </a:r>
            <a:endParaRPr lang="en-US" altLang="zh-CN" dirty="0"/>
          </a:p>
          <a:p>
            <a:r>
              <a:rPr lang="en-US" altLang="zh-CN" dirty="0"/>
              <a:t>username: student</a:t>
            </a:r>
          </a:p>
          <a:p>
            <a:r>
              <a:rPr lang="en-US" altLang="zh-CN" dirty="0"/>
              <a:t>Password: </a:t>
            </a:r>
            <a:r>
              <a:rPr lang="en-US" altLang="zh-CN" dirty="0" err="1"/>
              <a:t>FUDANNetwork</a:t>
            </a:r>
            <a:endParaRPr lang="zh-CN" altLang="en-US" dirty="0"/>
          </a:p>
        </p:txBody>
      </p:sp>
      <p:sp>
        <p:nvSpPr>
          <p:cNvPr id="4" name="灯片编号占位符 3">
            <a:extLst>
              <a:ext uri="{FF2B5EF4-FFF2-40B4-BE49-F238E27FC236}">
                <a16:creationId xmlns:a16="http://schemas.microsoft.com/office/drawing/2014/main" id="{AC14114E-E738-4AEB-84C1-A9D3B50ACD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DC2F9-1F57-465A-A3D0-A9FC78B24B4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814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D0ED2-31A1-453A-9108-96B03B87EC36}"/>
              </a:ext>
            </a:extLst>
          </p:cNvPr>
          <p:cNvSpPr>
            <a:spLocks noGrp="1"/>
          </p:cNvSpPr>
          <p:nvPr>
            <p:ph type="title"/>
          </p:nvPr>
        </p:nvSpPr>
        <p:spPr/>
        <p:txBody>
          <a:bodyPr/>
          <a:lstStyle/>
          <a:p>
            <a:r>
              <a:rPr lang="en-US" altLang="zh-CN"/>
              <a:t>Overview</a:t>
            </a:r>
            <a:endParaRPr lang="zh-CN" altLang="en-US"/>
          </a:p>
        </p:txBody>
      </p:sp>
      <p:sp>
        <p:nvSpPr>
          <p:cNvPr id="3" name="内容占位符 2">
            <a:extLst>
              <a:ext uri="{FF2B5EF4-FFF2-40B4-BE49-F238E27FC236}">
                <a16:creationId xmlns:a16="http://schemas.microsoft.com/office/drawing/2014/main" id="{84FE61A6-94C4-473C-A8B1-FBA455C01B45}"/>
              </a:ext>
            </a:extLst>
          </p:cNvPr>
          <p:cNvSpPr>
            <a:spLocks noGrp="1"/>
          </p:cNvSpPr>
          <p:nvPr>
            <p:ph idx="1"/>
          </p:nvPr>
        </p:nvSpPr>
        <p:spPr/>
        <p:txBody>
          <a:bodyPr/>
          <a:lstStyle/>
          <a:p>
            <a:r>
              <a:rPr lang="zh-CN" altLang="en-US"/>
              <a:t>应用层需要可靠的传输数据</a:t>
            </a:r>
            <a:endParaRPr lang="en-US" altLang="zh-CN"/>
          </a:p>
          <a:p>
            <a:endParaRPr lang="en-US" altLang="zh-CN"/>
          </a:p>
          <a:p>
            <a:r>
              <a:rPr lang="zh-CN" altLang="en-US"/>
              <a:t>网络层</a:t>
            </a:r>
            <a:r>
              <a:rPr lang="en-US" altLang="zh-CN"/>
              <a:t>IP</a:t>
            </a:r>
            <a:r>
              <a:rPr lang="zh-CN" altLang="en-US"/>
              <a:t>提供了尽力而为的服务，但是是不可靠的，不能确保报文段的交付，不能保证报文段的完整性</a:t>
            </a:r>
            <a:endParaRPr lang="en-US" altLang="zh-CN"/>
          </a:p>
          <a:p>
            <a:endParaRPr lang="en-US" altLang="zh-CN"/>
          </a:p>
          <a:p>
            <a:r>
              <a:rPr lang="zh-CN" altLang="en-US"/>
              <a:t>需要传输层来实现一个可靠的传输协议</a:t>
            </a:r>
            <a:r>
              <a:rPr lang="en-US" altLang="zh-CN"/>
              <a:t>--TCP</a:t>
            </a:r>
            <a:endParaRPr lang="zh-CN" altLang="en-US"/>
          </a:p>
        </p:txBody>
      </p:sp>
      <p:sp>
        <p:nvSpPr>
          <p:cNvPr id="4" name="灯片编号占位符 3">
            <a:extLst>
              <a:ext uri="{FF2B5EF4-FFF2-40B4-BE49-F238E27FC236}">
                <a16:creationId xmlns:a16="http://schemas.microsoft.com/office/drawing/2014/main" id="{6F489462-D5B1-4189-99E0-91D68318BDB2}"/>
              </a:ext>
            </a:extLst>
          </p:cNvPr>
          <p:cNvSpPr>
            <a:spLocks noGrp="1"/>
          </p:cNvSpPr>
          <p:nvPr>
            <p:ph type="sldNum" sz="quarter" idx="12"/>
          </p:nvPr>
        </p:nvSpPr>
        <p:spPr/>
        <p:txBody>
          <a:bodyPr/>
          <a:lstStyle/>
          <a:p>
            <a:fld id="{E678165F-9569-4EC9-B4B9-D67C063B30F0}" type="slidenum">
              <a:rPr lang="zh-CN" altLang="en-US" smtClean="0"/>
              <a:t>2</a:t>
            </a:fld>
            <a:endParaRPr lang="zh-CN" altLang="en-US"/>
          </a:p>
        </p:txBody>
      </p:sp>
    </p:spTree>
    <p:extLst>
      <p:ext uri="{BB962C8B-B14F-4D97-AF65-F5344CB8AC3E}">
        <p14:creationId xmlns:p14="http://schemas.microsoft.com/office/powerpoint/2010/main" val="348560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D60BA-E1FD-4276-9BCD-AFC8627BA164}"/>
              </a:ext>
            </a:extLst>
          </p:cNvPr>
          <p:cNvSpPr>
            <a:spLocks noGrp="1"/>
          </p:cNvSpPr>
          <p:nvPr>
            <p:ph type="title"/>
          </p:nvPr>
        </p:nvSpPr>
        <p:spPr/>
        <p:txBody>
          <a:bodyPr/>
          <a:lstStyle/>
          <a:p>
            <a:r>
              <a:rPr lang="en-US" altLang="zh-CN"/>
              <a:t>Overview</a:t>
            </a:r>
            <a:endParaRPr lang="zh-CN" altLang="en-US"/>
          </a:p>
        </p:txBody>
      </p:sp>
      <p:sp>
        <p:nvSpPr>
          <p:cNvPr id="3" name="内容占位符 2">
            <a:extLst>
              <a:ext uri="{FF2B5EF4-FFF2-40B4-BE49-F238E27FC236}">
                <a16:creationId xmlns:a16="http://schemas.microsoft.com/office/drawing/2014/main" id="{AD7867C7-075A-4CC4-876B-57B0FE7667F3}"/>
              </a:ext>
            </a:extLst>
          </p:cNvPr>
          <p:cNvSpPr>
            <a:spLocks noGrp="1"/>
          </p:cNvSpPr>
          <p:nvPr>
            <p:ph idx="1"/>
          </p:nvPr>
        </p:nvSpPr>
        <p:spPr/>
        <p:txBody>
          <a:bodyPr/>
          <a:lstStyle/>
          <a:p>
            <a:r>
              <a:rPr lang="en-US" altLang="zh-CN"/>
              <a:t>TCP</a:t>
            </a:r>
            <a:r>
              <a:rPr lang="zh-CN" altLang="en-US"/>
              <a:t>是一种可靠的，面向连接的传输层协议，开销较大</a:t>
            </a:r>
            <a:endParaRPr lang="en-US" altLang="zh-CN"/>
          </a:p>
          <a:p>
            <a:endParaRPr lang="en-US" altLang="zh-CN"/>
          </a:p>
          <a:p>
            <a:r>
              <a:rPr lang="en-US" altLang="zh-CN"/>
              <a:t>UDP</a:t>
            </a:r>
            <a:r>
              <a:rPr lang="zh-CN" altLang="en-US"/>
              <a:t>是无连接的，不可靠的传输协议，开销较小</a:t>
            </a:r>
            <a:endParaRPr lang="en-US" altLang="zh-CN"/>
          </a:p>
          <a:p>
            <a:endParaRPr lang="en-US" altLang="zh-CN"/>
          </a:p>
          <a:p>
            <a:r>
              <a:rPr lang="zh-CN" altLang="en-US"/>
              <a:t>然而，</a:t>
            </a:r>
            <a:r>
              <a:rPr lang="en-US" altLang="zh-CN"/>
              <a:t>TCP</a:t>
            </a:r>
            <a:r>
              <a:rPr lang="zh-CN" altLang="en-US"/>
              <a:t>的保序性和拥塞控制，导致丢包时，延迟增大。对于延迟敏感的应用（如即时类游戏等），</a:t>
            </a:r>
            <a:r>
              <a:rPr lang="en-US" altLang="zh-CN"/>
              <a:t>TCP</a:t>
            </a:r>
            <a:r>
              <a:rPr lang="zh-CN" altLang="en-US"/>
              <a:t>就不是很合适</a:t>
            </a:r>
            <a:endParaRPr lang="en-US" altLang="zh-CN"/>
          </a:p>
          <a:p>
            <a:endParaRPr lang="en-US" altLang="zh-CN"/>
          </a:p>
          <a:p>
            <a:r>
              <a:rPr lang="zh-CN" altLang="en-US"/>
              <a:t>所以，有些应用开发者会选择</a:t>
            </a:r>
            <a:r>
              <a:rPr lang="en-US" altLang="zh-CN"/>
              <a:t>UDP</a:t>
            </a:r>
            <a:r>
              <a:rPr lang="zh-CN" altLang="en-US"/>
              <a:t>传输，同时增加一定的可靠性设计。目前已有的</a:t>
            </a:r>
            <a:r>
              <a:rPr lang="en-US" altLang="zh-CN"/>
              <a:t>UDP</a:t>
            </a:r>
            <a:r>
              <a:rPr lang="zh-CN" altLang="en-US"/>
              <a:t>可靠传输协议包含</a:t>
            </a:r>
            <a:r>
              <a:rPr lang="en-US" altLang="zh-CN"/>
              <a:t>RTP</a:t>
            </a:r>
            <a:r>
              <a:rPr lang="zh-CN" altLang="en-US"/>
              <a:t>，</a:t>
            </a:r>
            <a:r>
              <a:rPr lang="en-US" altLang="zh-CN"/>
              <a:t>UDT</a:t>
            </a:r>
            <a:r>
              <a:rPr lang="zh-CN" altLang="en-US"/>
              <a:t>，</a:t>
            </a:r>
            <a:r>
              <a:rPr lang="en-US" altLang="zh-CN"/>
              <a:t>QUIC</a:t>
            </a:r>
            <a:r>
              <a:rPr lang="zh-CN" altLang="en-US"/>
              <a:t>等</a:t>
            </a:r>
          </a:p>
        </p:txBody>
      </p:sp>
      <p:sp>
        <p:nvSpPr>
          <p:cNvPr id="4" name="灯片编号占位符 3">
            <a:extLst>
              <a:ext uri="{FF2B5EF4-FFF2-40B4-BE49-F238E27FC236}">
                <a16:creationId xmlns:a16="http://schemas.microsoft.com/office/drawing/2014/main" id="{D8045A5C-B3D1-4E24-86D2-5894AF8C52D4}"/>
              </a:ext>
            </a:extLst>
          </p:cNvPr>
          <p:cNvSpPr>
            <a:spLocks noGrp="1"/>
          </p:cNvSpPr>
          <p:nvPr>
            <p:ph type="sldNum" sz="quarter" idx="12"/>
          </p:nvPr>
        </p:nvSpPr>
        <p:spPr/>
        <p:txBody>
          <a:bodyPr/>
          <a:lstStyle/>
          <a:p>
            <a:fld id="{E678165F-9569-4EC9-B4B9-D67C063B30F0}" type="slidenum">
              <a:rPr lang="zh-CN" altLang="en-US" smtClean="0"/>
              <a:t>3</a:t>
            </a:fld>
            <a:endParaRPr lang="zh-CN" altLang="en-US"/>
          </a:p>
        </p:txBody>
      </p:sp>
    </p:spTree>
    <p:extLst>
      <p:ext uri="{BB962C8B-B14F-4D97-AF65-F5344CB8AC3E}">
        <p14:creationId xmlns:p14="http://schemas.microsoft.com/office/powerpoint/2010/main" val="414003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DC468-415C-45B7-9AC5-04CA5DE6BD8C}"/>
              </a:ext>
            </a:extLst>
          </p:cNvPr>
          <p:cNvSpPr>
            <a:spLocks noGrp="1"/>
          </p:cNvSpPr>
          <p:nvPr>
            <p:ph type="title"/>
          </p:nvPr>
        </p:nvSpPr>
        <p:spPr/>
        <p:txBody>
          <a:bodyPr/>
          <a:lstStyle/>
          <a:p>
            <a:r>
              <a:rPr lang="en-US" altLang="zh-CN" dirty="0"/>
              <a:t>Overview</a:t>
            </a:r>
            <a:endParaRPr lang="zh-CN" altLang="en-US" dirty="0"/>
          </a:p>
        </p:txBody>
      </p:sp>
      <p:sp>
        <p:nvSpPr>
          <p:cNvPr id="3" name="内容占位符 2">
            <a:extLst>
              <a:ext uri="{FF2B5EF4-FFF2-40B4-BE49-F238E27FC236}">
                <a16:creationId xmlns:a16="http://schemas.microsoft.com/office/drawing/2014/main" id="{6F6D34AA-F5B0-4892-9AED-50612E6F40C0}"/>
              </a:ext>
            </a:extLst>
          </p:cNvPr>
          <p:cNvSpPr>
            <a:spLocks noGrp="1"/>
          </p:cNvSpPr>
          <p:nvPr>
            <p:ph idx="1"/>
          </p:nvPr>
        </p:nvSpPr>
        <p:spPr/>
        <p:txBody>
          <a:bodyPr/>
          <a:lstStyle/>
          <a:p>
            <a:r>
              <a:rPr lang="zh-CN" altLang="en-US" dirty="0"/>
              <a:t>理解传输层可靠传输协议的重要性</a:t>
            </a:r>
            <a:endParaRPr lang="en-US" altLang="zh-CN" dirty="0"/>
          </a:p>
          <a:p>
            <a:endParaRPr lang="en-US" altLang="zh-CN" dirty="0"/>
          </a:p>
          <a:p>
            <a:r>
              <a:rPr lang="zh-CN" altLang="en-US" dirty="0"/>
              <a:t>掌握可靠传输协议的设计与实现中，遇到的问题与解决方式</a:t>
            </a:r>
            <a:endParaRPr lang="en-US" altLang="zh-CN" dirty="0"/>
          </a:p>
          <a:p>
            <a:endParaRPr lang="en-US" altLang="zh-CN" dirty="0"/>
          </a:p>
          <a:p>
            <a:r>
              <a:rPr lang="zh-CN" altLang="en-US" dirty="0"/>
              <a:t>实现可靠传输协议</a:t>
            </a:r>
          </a:p>
        </p:txBody>
      </p:sp>
      <p:sp>
        <p:nvSpPr>
          <p:cNvPr id="4" name="灯片编号占位符 3">
            <a:extLst>
              <a:ext uri="{FF2B5EF4-FFF2-40B4-BE49-F238E27FC236}">
                <a16:creationId xmlns:a16="http://schemas.microsoft.com/office/drawing/2014/main" id="{8CD7B1C3-A2C8-44FB-AD16-951A63EE8791}"/>
              </a:ext>
            </a:extLst>
          </p:cNvPr>
          <p:cNvSpPr>
            <a:spLocks noGrp="1"/>
          </p:cNvSpPr>
          <p:nvPr>
            <p:ph type="sldNum" sz="quarter" idx="12"/>
          </p:nvPr>
        </p:nvSpPr>
        <p:spPr/>
        <p:txBody>
          <a:bodyPr/>
          <a:lstStyle/>
          <a:p>
            <a:fld id="{E678165F-9569-4EC9-B4B9-D67C063B30F0}" type="slidenum">
              <a:rPr lang="zh-CN" altLang="en-US" smtClean="0"/>
              <a:t>4</a:t>
            </a:fld>
            <a:endParaRPr lang="zh-CN" altLang="en-US"/>
          </a:p>
        </p:txBody>
      </p:sp>
    </p:spTree>
    <p:extLst>
      <p:ext uri="{BB962C8B-B14F-4D97-AF65-F5344CB8AC3E}">
        <p14:creationId xmlns:p14="http://schemas.microsoft.com/office/powerpoint/2010/main" val="165100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zh-CN" altLang="en-US" dirty="0"/>
              <a:t>如何实现可靠性传输？</a:t>
            </a:r>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p:txBody>
          <a:bodyPr>
            <a:normAutofit lnSpcReduction="10000"/>
          </a:bodyPr>
          <a:lstStyle/>
          <a:p>
            <a:r>
              <a:rPr lang="zh-CN" altLang="en-US" dirty="0"/>
              <a:t>超时重传</a:t>
            </a:r>
            <a:endParaRPr lang="en-US" altLang="zh-CN" dirty="0"/>
          </a:p>
          <a:p>
            <a:endParaRPr lang="en-US" altLang="zh-CN" dirty="0"/>
          </a:p>
          <a:p>
            <a:r>
              <a:rPr lang="zh-CN" altLang="en-US" dirty="0"/>
              <a:t>有序接收</a:t>
            </a:r>
            <a:endParaRPr lang="en-US" altLang="zh-CN" dirty="0"/>
          </a:p>
          <a:p>
            <a:endParaRPr lang="en-US" altLang="zh-CN" dirty="0"/>
          </a:p>
          <a:p>
            <a:r>
              <a:rPr lang="zh-CN" altLang="en-US" dirty="0"/>
              <a:t>应答确认</a:t>
            </a:r>
            <a:endParaRPr lang="en-US" altLang="zh-CN" dirty="0"/>
          </a:p>
          <a:p>
            <a:endParaRPr lang="en-US" altLang="zh-CN" dirty="0"/>
          </a:p>
          <a:p>
            <a:r>
              <a:rPr lang="zh-CN" altLang="en-US" dirty="0"/>
              <a:t>滑动窗口控制</a:t>
            </a:r>
            <a:endParaRPr lang="en-US" altLang="zh-CN" dirty="0"/>
          </a:p>
          <a:p>
            <a:endParaRPr lang="en-US" altLang="zh-CN" dirty="0"/>
          </a:p>
          <a:p>
            <a:r>
              <a:rPr lang="zh-CN" altLang="en-US" dirty="0"/>
              <a:t>拥塞控制</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5</a:t>
            </a:fld>
            <a:endParaRPr lang="zh-CN" altLang="en-US"/>
          </a:p>
        </p:txBody>
      </p:sp>
    </p:spTree>
    <p:extLst>
      <p:ext uri="{BB962C8B-B14F-4D97-AF65-F5344CB8AC3E}">
        <p14:creationId xmlns:p14="http://schemas.microsoft.com/office/powerpoint/2010/main" val="168521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p:txBody>
          <a:bodyPr/>
          <a:lstStyle/>
          <a:p>
            <a:r>
              <a:rPr lang="en-US" altLang="zh-CN" b="1" i="0" dirty="0">
                <a:solidFill>
                  <a:srgbClr val="202122"/>
                </a:solidFill>
                <a:effectLst/>
                <a:latin typeface="Arial" panose="020B0604020202020204" pitchFamily="34" charset="0"/>
              </a:rPr>
              <a:t>F</a:t>
            </a:r>
            <a:r>
              <a:rPr lang="en-US" altLang="zh-CN" b="0" i="0" dirty="0">
                <a:solidFill>
                  <a:srgbClr val="202122"/>
                </a:solidFill>
                <a:effectLst/>
                <a:latin typeface="Arial" panose="020B0604020202020204" pitchFamily="34" charset="0"/>
              </a:rPr>
              <a:t>ile </a:t>
            </a:r>
            <a:r>
              <a:rPr lang="en-US" altLang="zh-CN" b="1" i="0" dirty="0">
                <a:solidFill>
                  <a:srgbClr val="202122"/>
                </a:solidFill>
                <a:effectLst/>
                <a:latin typeface="Arial" panose="020B0604020202020204" pitchFamily="34" charset="0"/>
              </a:rPr>
              <a:t>T</a:t>
            </a:r>
            <a:r>
              <a:rPr lang="en-US" altLang="zh-CN" b="0" i="0" dirty="0">
                <a:solidFill>
                  <a:srgbClr val="202122"/>
                </a:solidFill>
                <a:effectLst/>
                <a:latin typeface="Arial" panose="020B0604020202020204" pitchFamily="34" charset="0"/>
              </a:rPr>
              <a:t>ransfer </a:t>
            </a:r>
            <a:r>
              <a:rPr lang="en-US" altLang="zh-CN" b="1" i="0" dirty="0">
                <a:solidFill>
                  <a:srgbClr val="202122"/>
                </a:solidFill>
                <a:effectLst/>
                <a:latin typeface="Arial" panose="020B0604020202020204" pitchFamily="34" charset="0"/>
              </a:rPr>
              <a:t>P</a:t>
            </a:r>
            <a:r>
              <a:rPr lang="en-US" altLang="zh-CN" b="0" i="0" dirty="0">
                <a:solidFill>
                  <a:srgbClr val="202122"/>
                </a:solidFill>
                <a:effectLst/>
                <a:latin typeface="Arial" panose="020B0604020202020204" pitchFamily="34" charset="0"/>
              </a:rPr>
              <a:t>rotocol</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825625"/>
            <a:ext cx="10688392" cy="4351338"/>
          </a:xfrm>
        </p:spPr>
        <p:txBody>
          <a:bodyPr>
            <a:normAutofit/>
          </a:bodyPr>
          <a:lstStyle/>
          <a:p>
            <a:r>
              <a:rPr lang="zh-CN" altLang="en-US" dirty="0"/>
              <a:t>用于在计算机网络上在客户端和服务器之间进行文件传输的应用层协议</a:t>
            </a:r>
            <a:endParaRPr lang="en-US" altLang="zh-CN" dirty="0"/>
          </a:p>
          <a:p>
            <a:r>
              <a:rPr lang="en-US" altLang="zh-CN" dirty="0"/>
              <a:t>FTP</a:t>
            </a:r>
            <a:r>
              <a:rPr lang="zh-CN" altLang="en-US" dirty="0"/>
              <a:t>服务一般运行在</a:t>
            </a:r>
            <a:r>
              <a:rPr lang="en-US" altLang="zh-CN" dirty="0"/>
              <a:t>20</a:t>
            </a:r>
            <a:r>
              <a:rPr lang="zh-CN" altLang="en-US" dirty="0"/>
              <a:t>和</a:t>
            </a:r>
            <a:r>
              <a:rPr lang="en-US" altLang="zh-CN" dirty="0"/>
              <a:t>21</a:t>
            </a:r>
            <a:r>
              <a:rPr lang="zh-CN" altLang="en-US" dirty="0"/>
              <a:t>两个端口</a:t>
            </a:r>
            <a:endParaRPr lang="en-US" altLang="zh-CN" dirty="0"/>
          </a:p>
          <a:p>
            <a:endParaRPr lang="en-US" altLang="zh-CN" dirty="0"/>
          </a:p>
          <a:p>
            <a:endParaRPr lang="en-US" altLang="zh-CN" dirty="0"/>
          </a:p>
          <a:p>
            <a:pPr marL="0" indent="0">
              <a:buNone/>
            </a:pPr>
            <a:r>
              <a:rPr lang="zh-CN" altLang="en-US" dirty="0"/>
              <a:t>要求基于</a:t>
            </a:r>
            <a:r>
              <a:rPr lang="en-US" altLang="zh-CN" dirty="0"/>
              <a:t>UDP</a:t>
            </a:r>
            <a:r>
              <a:rPr lang="zh-CN" altLang="en-US" dirty="0"/>
              <a:t>，通过</a:t>
            </a:r>
            <a:r>
              <a:rPr lang="en-US" altLang="zh-CN" dirty="0"/>
              <a:t>Python</a:t>
            </a:r>
            <a:r>
              <a:rPr lang="zh-CN" altLang="en-US" dirty="0"/>
              <a:t>的</a:t>
            </a:r>
            <a:r>
              <a:rPr lang="en-US" altLang="zh-CN" dirty="0"/>
              <a:t>socket</a:t>
            </a:r>
            <a:r>
              <a:rPr lang="zh-CN" altLang="en-US" dirty="0"/>
              <a:t>库实现可靠的文件传输：</a:t>
            </a:r>
            <a:r>
              <a:rPr lang="en-US" altLang="zh-CN" dirty="0"/>
              <a:t>FDFTP</a:t>
            </a:r>
            <a:endParaRPr lang="zh-CN" altLang="en-US" dirty="0"/>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6</a:t>
            </a:fld>
            <a:endParaRPr lang="zh-CN" altLang="en-US"/>
          </a:p>
        </p:txBody>
      </p:sp>
    </p:spTree>
    <p:extLst>
      <p:ext uri="{BB962C8B-B14F-4D97-AF65-F5344CB8AC3E}">
        <p14:creationId xmlns:p14="http://schemas.microsoft.com/office/powerpoint/2010/main" val="49805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a:xfrm>
            <a:off x="838200" y="153192"/>
            <a:ext cx="10515600" cy="1325563"/>
          </a:xfrm>
        </p:spPr>
        <p:txBody>
          <a:bodyPr/>
          <a:lstStyle/>
          <a:p>
            <a:r>
              <a:rPr lang="en-US" altLang="zh-CN" b="1" i="0" dirty="0">
                <a:solidFill>
                  <a:srgbClr val="202122"/>
                </a:solidFill>
                <a:effectLst/>
                <a:latin typeface="Arial" panose="020B0604020202020204" pitchFamily="34" charset="0"/>
              </a:rPr>
              <a:t>F</a:t>
            </a:r>
            <a:r>
              <a:rPr lang="en-US" altLang="zh-CN" b="0" i="0" dirty="0">
                <a:solidFill>
                  <a:srgbClr val="202122"/>
                </a:solidFill>
                <a:effectLst/>
                <a:latin typeface="Arial" panose="020B0604020202020204" pitchFamily="34" charset="0"/>
              </a:rPr>
              <a:t>ile </a:t>
            </a:r>
            <a:r>
              <a:rPr lang="en-US" altLang="zh-CN" b="1" i="0" dirty="0">
                <a:solidFill>
                  <a:srgbClr val="202122"/>
                </a:solidFill>
                <a:effectLst/>
                <a:latin typeface="Arial" panose="020B0604020202020204" pitchFamily="34" charset="0"/>
              </a:rPr>
              <a:t>T</a:t>
            </a:r>
            <a:r>
              <a:rPr lang="en-US" altLang="zh-CN" b="0" i="0" dirty="0">
                <a:solidFill>
                  <a:srgbClr val="202122"/>
                </a:solidFill>
                <a:effectLst/>
                <a:latin typeface="Arial" panose="020B0604020202020204" pitchFamily="34" charset="0"/>
              </a:rPr>
              <a:t>ransfer </a:t>
            </a:r>
            <a:r>
              <a:rPr lang="en-US" altLang="zh-CN" b="1" i="0" dirty="0">
                <a:solidFill>
                  <a:srgbClr val="202122"/>
                </a:solidFill>
                <a:effectLst/>
                <a:latin typeface="Arial" panose="020B0604020202020204" pitchFamily="34" charset="0"/>
              </a:rPr>
              <a:t>P</a:t>
            </a:r>
            <a:r>
              <a:rPr lang="en-US" altLang="zh-CN" b="0" i="0" dirty="0">
                <a:solidFill>
                  <a:srgbClr val="202122"/>
                </a:solidFill>
                <a:effectLst/>
                <a:latin typeface="Arial" panose="020B0604020202020204" pitchFamily="34" charset="0"/>
              </a:rPr>
              <a:t>rotocol</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478755"/>
            <a:ext cx="10688392" cy="4351338"/>
          </a:xfrm>
        </p:spPr>
        <p:txBody>
          <a:bodyPr>
            <a:normAutofit/>
          </a:bodyPr>
          <a:lstStyle/>
          <a:p>
            <a:r>
              <a:rPr lang="zh-CN" altLang="en-US" dirty="0"/>
              <a:t>在两个虚拟机上分别运行实例程序</a:t>
            </a:r>
            <a:r>
              <a:rPr lang="en-US" altLang="zh-CN" dirty="0"/>
              <a:t>server.py</a:t>
            </a:r>
            <a:r>
              <a:rPr lang="zh-CN" altLang="en-US" dirty="0"/>
              <a:t>和</a:t>
            </a:r>
            <a:r>
              <a:rPr lang="en-US" altLang="zh-CN" dirty="0"/>
              <a:t>client.py</a:t>
            </a:r>
            <a:r>
              <a:rPr lang="zh-CN" altLang="en-US" dirty="0"/>
              <a:t>（不可靠传输）</a:t>
            </a:r>
            <a:endParaRPr lang="en-US" altLang="zh-CN" dirty="0"/>
          </a:p>
          <a:p>
            <a:r>
              <a:rPr lang="zh-CN" altLang="en-US" dirty="0"/>
              <a:t>比较两个文件的</a:t>
            </a:r>
            <a:r>
              <a:rPr lang="en-US" altLang="zh-CN" dirty="0"/>
              <a:t>md5</a:t>
            </a:r>
            <a:r>
              <a:rPr lang="zh-CN" altLang="en-US" dirty="0"/>
              <a:t>值</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7</a:t>
            </a:fld>
            <a:endParaRPr lang="zh-CN" altLang="en-US"/>
          </a:p>
        </p:txBody>
      </p:sp>
      <p:pic>
        <p:nvPicPr>
          <p:cNvPr id="6" name="图片 5">
            <a:extLst>
              <a:ext uri="{FF2B5EF4-FFF2-40B4-BE49-F238E27FC236}">
                <a16:creationId xmlns:a16="http://schemas.microsoft.com/office/drawing/2014/main" id="{2244C32F-5451-482D-8C44-B0ACE3470905}"/>
              </a:ext>
            </a:extLst>
          </p:cNvPr>
          <p:cNvPicPr>
            <a:picLocks noChangeAspect="1"/>
          </p:cNvPicPr>
          <p:nvPr/>
        </p:nvPicPr>
        <p:blipFill>
          <a:blip r:embed="rId3"/>
          <a:stretch>
            <a:fillRect/>
          </a:stretch>
        </p:blipFill>
        <p:spPr>
          <a:xfrm>
            <a:off x="665408" y="3323688"/>
            <a:ext cx="4849299" cy="3215224"/>
          </a:xfrm>
          <a:prstGeom prst="rect">
            <a:avLst/>
          </a:prstGeom>
        </p:spPr>
      </p:pic>
      <p:pic>
        <p:nvPicPr>
          <p:cNvPr id="8" name="图片 7">
            <a:extLst>
              <a:ext uri="{FF2B5EF4-FFF2-40B4-BE49-F238E27FC236}">
                <a16:creationId xmlns:a16="http://schemas.microsoft.com/office/drawing/2014/main" id="{784192D1-5EAC-49F6-BB04-8227F90B4E00}"/>
              </a:ext>
            </a:extLst>
          </p:cNvPr>
          <p:cNvPicPr>
            <a:picLocks noChangeAspect="1"/>
          </p:cNvPicPr>
          <p:nvPr/>
        </p:nvPicPr>
        <p:blipFill>
          <a:blip r:embed="rId4"/>
          <a:stretch>
            <a:fillRect/>
          </a:stretch>
        </p:blipFill>
        <p:spPr>
          <a:xfrm>
            <a:off x="6182396" y="4646165"/>
            <a:ext cx="5585944" cy="472481"/>
          </a:xfrm>
          <a:prstGeom prst="rect">
            <a:avLst/>
          </a:prstGeom>
        </p:spPr>
      </p:pic>
    </p:spTree>
    <p:extLst>
      <p:ext uri="{BB962C8B-B14F-4D97-AF65-F5344CB8AC3E}">
        <p14:creationId xmlns:p14="http://schemas.microsoft.com/office/powerpoint/2010/main" val="136476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a:xfrm>
            <a:off x="838200" y="153192"/>
            <a:ext cx="10515600" cy="1325563"/>
          </a:xfrm>
        </p:spPr>
        <p:txBody>
          <a:bodyPr/>
          <a:lstStyle/>
          <a:p>
            <a:r>
              <a:rPr lang="zh-CN" altLang="en-US" b="1" i="0" dirty="0">
                <a:solidFill>
                  <a:srgbClr val="202122"/>
                </a:solidFill>
                <a:effectLst/>
                <a:latin typeface="Arial" panose="020B0604020202020204" pitchFamily="34" charset="0"/>
              </a:rPr>
              <a:t>模拟网络状况</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478755"/>
            <a:ext cx="10688392" cy="4351338"/>
          </a:xfrm>
        </p:spPr>
        <p:txBody>
          <a:bodyPr>
            <a:normAutofit/>
          </a:bodyPr>
          <a:lstStyle/>
          <a:p>
            <a:r>
              <a:rPr lang="en-US" altLang="zh-CN" b="0" i="0" dirty="0" err="1">
                <a:solidFill>
                  <a:srgbClr val="23263B"/>
                </a:solidFill>
                <a:effectLst/>
                <a:latin typeface="ArialUnicodeMS"/>
              </a:rPr>
              <a:t>netem</a:t>
            </a:r>
            <a:r>
              <a:rPr lang="en-US" altLang="zh-CN" b="0" i="0" dirty="0">
                <a:solidFill>
                  <a:srgbClr val="23263B"/>
                </a:solidFill>
                <a:effectLst/>
                <a:latin typeface="ArialUnicodeMS"/>
              </a:rPr>
              <a:t> </a:t>
            </a:r>
            <a:r>
              <a:rPr lang="zh-CN" altLang="en-US" b="0" i="0" dirty="0">
                <a:solidFill>
                  <a:srgbClr val="23263B"/>
                </a:solidFill>
                <a:effectLst/>
                <a:latin typeface="ArialUnicodeMS"/>
              </a:rPr>
              <a:t>与 </a:t>
            </a:r>
            <a:r>
              <a:rPr lang="en-US" altLang="zh-CN" b="0" i="0" dirty="0" err="1">
                <a:solidFill>
                  <a:srgbClr val="23263B"/>
                </a:solidFill>
                <a:effectLst/>
                <a:latin typeface="ArialUnicodeMS"/>
              </a:rPr>
              <a:t>tc</a:t>
            </a:r>
            <a:r>
              <a:rPr lang="en-US" altLang="zh-CN" b="0" i="0" dirty="0">
                <a:solidFill>
                  <a:srgbClr val="23263B"/>
                </a:solidFill>
                <a:effectLst/>
                <a:latin typeface="ArialUnicodeMS"/>
              </a:rPr>
              <a:t>: </a:t>
            </a:r>
          </a:p>
          <a:p>
            <a:r>
              <a:rPr lang="en-US" altLang="zh-CN" b="0" i="0" dirty="0" err="1">
                <a:solidFill>
                  <a:srgbClr val="23263B"/>
                </a:solidFill>
                <a:effectLst/>
                <a:latin typeface="ArialUnicodeMS"/>
              </a:rPr>
              <a:t>netem</a:t>
            </a:r>
            <a:r>
              <a:rPr lang="en-US" altLang="zh-CN" b="0" i="0" dirty="0">
                <a:solidFill>
                  <a:srgbClr val="23263B"/>
                </a:solidFill>
                <a:effectLst/>
                <a:latin typeface="ArialUnicodeMS"/>
              </a:rPr>
              <a:t> </a:t>
            </a:r>
            <a:r>
              <a:rPr lang="zh-CN" altLang="en-US" b="0" i="0" dirty="0">
                <a:solidFill>
                  <a:srgbClr val="23263B"/>
                </a:solidFill>
                <a:effectLst/>
                <a:latin typeface="ArialUnicodeMS"/>
              </a:rPr>
              <a:t>是 </a:t>
            </a:r>
            <a:r>
              <a:rPr lang="en-US" altLang="zh-CN" b="0" i="0" dirty="0">
                <a:solidFill>
                  <a:srgbClr val="23263B"/>
                </a:solidFill>
                <a:effectLst/>
                <a:latin typeface="ArialUnicodeMS"/>
              </a:rPr>
              <a:t>Linux 2.6 </a:t>
            </a:r>
            <a:r>
              <a:rPr lang="zh-CN" altLang="en-US" b="0" i="0" dirty="0">
                <a:solidFill>
                  <a:srgbClr val="23263B"/>
                </a:solidFill>
                <a:effectLst/>
                <a:latin typeface="ArialUnicodeMS"/>
              </a:rPr>
              <a:t>及以上内核版本提供的一个网络模拟功能模块。该功能模块可以用来在性能良好的局域网中</a:t>
            </a:r>
            <a:r>
              <a:rPr lang="en-US" altLang="zh-CN" b="0" i="0" dirty="0">
                <a:solidFill>
                  <a:srgbClr val="23263B"/>
                </a:solidFill>
                <a:effectLst/>
                <a:latin typeface="ArialUnicodeMS"/>
              </a:rPr>
              <a:t>,</a:t>
            </a:r>
            <a:r>
              <a:rPr lang="zh-CN" altLang="en-US" b="0" i="0" dirty="0">
                <a:solidFill>
                  <a:srgbClr val="23263B"/>
                </a:solidFill>
                <a:effectLst/>
                <a:latin typeface="ArialUnicodeMS"/>
              </a:rPr>
              <a:t>模拟出复杂的互联网传输性能</a:t>
            </a:r>
            <a:r>
              <a:rPr lang="en-US" altLang="zh-CN" b="0" i="0" dirty="0">
                <a:solidFill>
                  <a:srgbClr val="23263B"/>
                </a:solidFill>
                <a:effectLst/>
                <a:latin typeface="ArialUnicodeMS"/>
              </a:rPr>
              <a:t>,</a:t>
            </a:r>
            <a:r>
              <a:rPr lang="zh-CN" altLang="en-US" b="0" i="0" dirty="0">
                <a:solidFill>
                  <a:srgbClr val="23263B"/>
                </a:solidFill>
                <a:effectLst/>
                <a:latin typeface="ArialUnicodeMS"/>
              </a:rPr>
              <a:t>诸如低带宽、传输延迟、丢包等等情况。</a:t>
            </a:r>
            <a:endParaRPr lang="en-US" altLang="zh-CN" b="0" i="0" dirty="0">
              <a:solidFill>
                <a:srgbClr val="23263B"/>
              </a:solidFill>
              <a:effectLst/>
              <a:latin typeface="ArialUnicodeMS"/>
            </a:endParaRPr>
          </a:p>
          <a:p>
            <a:r>
              <a:rPr lang="en-US" altLang="zh-CN" b="0" i="0" dirty="0" err="1">
                <a:solidFill>
                  <a:srgbClr val="23263B"/>
                </a:solidFill>
                <a:effectLst/>
                <a:latin typeface="ArialUnicodeMS"/>
              </a:rPr>
              <a:t>tc</a:t>
            </a:r>
            <a:r>
              <a:rPr lang="en-US" altLang="zh-CN" b="0" i="0" dirty="0">
                <a:solidFill>
                  <a:srgbClr val="23263B"/>
                </a:solidFill>
                <a:effectLst/>
                <a:latin typeface="ArialUnicodeMS"/>
              </a:rPr>
              <a:t> </a:t>
            </a:r>
            <a:r>
              <a:rPr lang="zh-CN" altLang="en-US" b="0" i="0" dirty="0">
                <a:solidFill>
                  <a:srgbClr val="23263B"/>
                </a:solidFill>
                <a:effectLst/>
                <a:latin typeface="ArialUnicodeMS"/>
              </a:rPr>
              <a:t>是</a:t>
            </a:r>
            <a:r>
              <a:rPr lang="en-US" altLang="zh-CN" b="0" i="0" dirty="0">
                <a:solidFill>
                  <a:srgbClr val="23263B"/>
                </a:solidFill>
                <a:effectLst/>
                <a:latin typeface="ArialUnicodeMS"/>
              </a:rPr>
              <a:t>Linux </a:t>
            </a:r>
            <a:r>
              <a:rPr lang="zh-CN" altLang="en-US" b="0" i="0" dirty="0">
                <a:solidFill>
                  <a:srgbClr val="23263B"/>
                </a:solidFill>
                <a:effectLst/>
                <a:latin typeface="ArialUnicodeMS"/>
              </a:rPr>
              <a:t>系统中的一个工具</a:t>
            </a:r>
            <a:r>
              <a:rPr lang="en-US" altLang="zh-CN" b="0" i="0" dirty="0">
                <a:solidFill>
                  <a:srgbClr val="23263B"/>
                </a:solidFill>
                <a:effectLst/>
                <a:latin typeface="ArialUnicodeMS"/>
              </a:rPr>
              <a:t>,</a:t>
            </a:r>
            <a:r>
              <a:rPr lang="zh-CN" altLang="en-US" b="0" i="0" dirty="0">
                <a:solidFill>
                  <a:srgbClr val="23263B"/>
                </a:solidFill>
                <a:effectLst/>
                <a:latin typeface="ArialUnicodeMS"/>
              </a:rPr>
              <a:t>全名为 </a:t>
            </a:r>
            <a:r>
              <a:rPr lang="en-US" altLang="zh-CN" b="0" i="0" dirty="0">
                <a:solidFill>
                  <a:srgbClr val="23263B"/>
                </a:solidFill>
                <a:effectLst/>
                <a:latin typeface="ArialUnicodeMS"/>
              </a:rPr>
              <a:t>traffic control(</a:t>
            </a:r>
            <a:r>
              <a:rPr lang="zh-CN" altLang="en-US" b="0" i="0" dirty="0">
                <a:solidFill>
                  <a:srgbClr val="23263B"/>
                </a:solidFill>
                <a:effectLst/>
                <a:latin typeface="ArialUnicodeMS"/>
              </a:rPr>
              <a:t>流量控制</a:t>
            </a:r>
            <a:r>
              <a:rPr lang="en-US" altLang="zh-CN" b="0" i="0" dirty="0">
                <a:solidFill>
                  <a:srgbClr val="23263B"/>
                </a:solidFill>
                <a:effectLst/>
                <a:latin typeface="ArialUnicodeMS"/>
              </a:rPr>
              <a:t>)</a:t>
            </a:r>
            <a:r>
              <a:rPr lang="zh-CN" altLang="en-US" b="0" i="0" dirty="0">
                <a:solidFill>
                  <a:srgbClr val="23263B"/>
                </a:solidFill>
                <a:effectLst/>
                <a:latin typeface="ArialUnicodeMS"/>
              </a:rPr>
              <a:t>。</a:t>
            </a:r>
            <a:r>
              <a:rPr lang="en-US" altLang="zh-CN" b="0" i="0" dirty="0" err="1">
                <a:solidFill>
                  <a:srgbClr val="23263B"/>
                </a:solidFill>
                <a:effectLst/>
                <a:latin typeface="ArialUnicodeMS"/>
              </a:rPr>
              <a:t>tc</a:t>
            </a:r>
            <a:r>
              <a:rPr lang="en-US" altLang="zh-CN" b="0" i="0" dirty="0">
                <a:solidFill>
                  <a:srgbClr val="23263B"/>
                </a:solidFill>
                <a:effectLst/>
                <a:latin typeface="ArialUnicodeMS"/>
              </a:rPr>
              <a:t> </a:t>
            </a:r>
            <a:r>
              <a:rPr lang="zh-CN" altLang="en-US" b="0" i="0" dirty="0">
                <a:solidFill>
                  <a:srgbClr val="23263B"/>
                </a:solidFill>
                <a:effectLst/>
                <a:latin typeface="ArialUnicodeMS"/>
              </a:rPr>
              <a:t>可以用来控制 </a:t>
            </a:r>
            <a:r>
              <a:rPr lang="en-US" altLang="zh-CN" b="0" i="0" dirty="0" err="1">
                <a:solidFill>
                  <a:srgbClr val="23263B"/>
                </a:solidFill>
                <a:effectLst/>
                <a:latin typeface="ArialUnicodeMS"/>
              </a:rPr>
              <a:t>netem</a:t>
            </a:r>
            <a:r>
              <a:rPr lang="en-US" altLang="zh-CN" b="0" i="0" dirty="0">
                <a:solidFill>
                  <a:srgbClr val="23263B"/>
                </a:solidFill>
                <a:effectLst/>
                <a:latin typeface="ArialUnicodeMS"/>
              </a:rPr>
              <a:t> </a:t>
            </a:r>
            <a:r>
              <a:rPr lang="zh-CN" altLang="en-US" b="0" i="0" dirty="0">
                <a:solidFill>
                  <a:srgbClr val="23263B"/>
                </a:solidFill>
                <a:effectLst/>
                <a:latin typeface="ArialUnicodeMS"/>
              </a:rPr>
              <a:t>的工作模式</a:t>
            </a:r>
            <a:r>
              <a:rPr lang="zh-CN" altLang="en-US" dirty="0">
                <a:solidFill>
                  <a:srgbClr val="23263B"/>
                </a:solidFill>
                <a:latin typeface="ArialUnicodeMS"/>
              </a:rPr>
              <a:t>。</a:t>
            </a:r>
            <a:endParaRPr lang="en-US" altLang="zh-CN" dirty="0">
              <a:solidFill>
                <a:srgbClr val="23263B"/>
              </a:solidFill>
              <a:latin typeface="ArialUnicodeMS"/>
            </a:endParaRPr>
          </a:p>
          <a:p>
            <a:endParaRPr lang="en-US" altLang="zh-CN" dirty="0">
              <a:solidFill>
                <a:srgbClr val="23263B"/>
              </a:solidFill>
              <a:latin typeface="ArialUnicodeMS"/>
            </a:endParaRPr>
          </a:p>
          <a:p>
            <a:r>
              <a:rPr lang="en-US" altLang="zh-CN" dirty="0" err="1">
                <a:solidFill>
                  <a:srgbClr val="23263B"/>
                </a:solidFill>
                <a:latin typeface="ArialUnicodeMS"/>
              </a:rPr>
              <a:t>tc</a:t>
            </a:r>
            <a:r>
              <a:rPr lang="zh-CN" altLang="en-US" dirty="0">
                <a:solidFill>
                  <a:srgbClr val="23263B"/>
                </a:solidFill>
                <a:latin typeface="ArialUnicodeMS"/>
              </a:rPr>
              <a:t>在发包端设置</a:t>
            </a:r>
            <a:endParaRPr lang="zh-CN" altLang="en-US" dirty="0"/>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8</a:t>
            </a:fld>
            <a:endParaRPr lang="zh-CN" altLang="en-US" dirty="0"/>
          </a:p>
        </p:txBody>
      </p:sp>
    </p:spTree>
    <p:extLst>
      <p:ext uri="{BB962C8B-B14F-4D97-AF65-F5344CB8AC3E}">
        <p14:creationId xmlns:p14="http://schemas.microsoft.com/office/powerpoint/2010/main" val="52206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33CA4-1D46-4ABF-A8F4-AEEB0E550AD5}"/>
              </a:ext>
            </a:extLst>
          </p:cNvPr>
          <p:cNvSpPr>
            <a:spLocks noGrp="1"/>
          </p:cNvSpPr>
          <p:nvPr>
            <p:ph type="title"/>
          </p:nvPr>
        </p:nvSpPr>
        <p:spPr>
          <a:xfrm>
            <a:off x="838200" y="153192"/>
            <a:ext cx="10515600" cy="1325563"/>
          </a:xfrm>
        </p:spPr>
        <p:txBody>
          <a:bodyPr/>
          <a:lstStyle/>
          <a:p>
            <a:r>
              <a:rPr lang="zh-CN" altLang="en-US" b="1" i="0" dirty="0">
                <a:solidFill>
                  <a:srgbClr val="202122"/>
                </a:solidFill>
                <a:effectLst/>
                <a:latin typeface="Arial" panose="020B0604020202020204" pitchFamily="34" charset="0"/>
              </a:rPr>
              <a:t>模拟网络状况</a:t>
            </a:r>
            <a:endParaRPr lang="zh-CN" altLang="en-US" dirty="0"/>
          </a:p>
        </p:txBody>
      </p:sp>
      <p:sp>
        <p:nvSpPr>
          <p:cNvPr id="3" name="内容占位符 2">
            <a:extLst>
              <a:ext uri="{FF2B5EF4-FFF2-40B4-BE49-F238E27FC236}">
                <a16:creationId xmlns:a16="http://schemas.microsoft.com/office/drawing/2014/main" id="{AF5E2FE4-7964-4D69-966E-2D01CBFF5343}"/>
              </a:ext>
            </a:extLst>
          </p:cNvPr>
          <p:cNvSpPr>
            <a:spLocks noGrp="1"/>
          </p:cNvSpPr>
          <p:nvPr>
            <p:ph idx="1"/>
          </p:nvPr>
        </p:nvSpPr>
        <p:spPr>
          <a:xfrm>
            <a:off x="838200" y="1478755"/>
            <a:ext cx="10688392" cy="4351338"/>
          </a:xfrm>
        </p:spPr>
        <p:txBody>
          <a:bodyPr>
            <a:normAutofit/>
          </a:bodyPr>
          <a:lstStyle/>
          <a:p>
            <a:r>
              <a:rPr lang="en-US" altLang="zh-CN" dirty="0" err="1"/>
              <a:t>sudo</a:t>
            </a:r>
            <a:r>
              <a:rPr lang="en-US" altLang="zh-CN" dirty="0"/>
              <a:t> </a:t>
            </a:r>
            <a:r>
              <a:rPr lang="en-US" altLang="zh-CN" dirty="0" err="1"/>
              <a:t>tc</a:t>
            </a:r>
            <a:r>
              <a:rPr lang="en-US" altLang="zh-CN" dirty="0"/>
              <a:t> </a:t>
            </a:r>
            <a:r>
              <a:rPr lang="en-US" altLang="zh-CN" dirty="0" err="1"/>
              <a:t>qdisc</a:t>
            </a:r>
            <a:r>
              <a:rPr lang="en-US" altLang="zh-CN" dirty="0"/>
              <a:t> add dev ens33 root </a:t>
            </a:r>
            <a:r>
              <a:rPr lang="en-US" altLang="zh-CN" dirty="0" err="1"/>
              <a:t>netem</a:t>
            </a:r>
            <a:r>
              <a:rPr lang="en-US" altLang="zh-CN" dirty="0"/>
              <a:t> loss 2%   </a:t>
            </a:r>
            <a:r>
              <a:rPr lang="zh-CN" altLang="en-US" dirty="0"/>
              <a:t>添加丢包后</a:t>
            </a:r>
            <a:endParaRPr lang="en-US" altLang="zh-CN" dirty="0"/>
          </a:p>
          <a:p>
            <a:r>
              <a:rPr lang="zh-CN" altLang="en-US" dirty="0"/>
              <a:t>比较两个文件的</a:t>
            </a:r>
            <a:r>
              <a:rPr lang="en-US" altLang="zh-CN" dirty="0"/>
              <a:t>md5</a:t>
            </a:r>
            <a:r>
              <a:rPr lang="zh-CN" altLang="en-US" dirty="0"/>
              <a:t>值</a:t>
            </a:r>
          </a:p>
        </p:txBody>
      </p:sp>
      <p:sp>
        <p:nvSpPr>
          <p:cNvPr id="4" name="灯片编号占位符 3">
            <a:extLst>
              <a:ext uri="{FF2B5EF4-FFF2-40B4-BE49-F238E27FC236}">
                <a16:creationId xmlns:a16="http://schemas.microsoft.com/office/drawing/2014/main" id="{2B3E84B5-AB5A-4AAE-BA78-2C33AA300748}"/>
              </a:ext>
            </a:extLst>
          </p:cNvPr>
          <p:cNvSpPr>
            <a:spLocks noGrp="1"/>
          </p:cNvSpPr>
          <p:nvPr>
            <p:ph type="sldNum" sz="quarter" idx="12"/>
          </p:nvPr>
        </p:nvSpPr>
        <p:spPr/>
        <p:txBody>
          <a:bodyPr/>
          <a:lstStyle/>
          <a:p>
            <a:fld id="{E678165F-9569-4EC9-B4B9-D67C063B30F0}" type="slidenum">
              <a:rPr lang="zh-CN" altLang="en-US" smtClean="0"/>
              <a:t>9</a:t>
            </a:fld>
            <a:endParaRPr lang="zh-CN" altLang="en-US"/>
          </a:p>
        </p:txBody>
      </p:sp>
      <p:pic>
        <p:nvPicPr>
          <p:cNvPr id="8" name="图片 7">
            <a:extLst>
              <a:ext uri="{FF2B5EF4-FFF2-40B4-BE49-F238E27FC236}">
                <a16:creationId xmlns:a16="http://schemas.microsoft.com/office/drawing/2014/main" id="{784192D1-5EAC-49F6-BB04-8227F90B4E00}"/>
              </a:ext>
            </a:extLst>
          </p:cNvPr>
          <p:cNvPicPr>
            <a:picLocks noChangeAspect="1"/>
          </p:cNvPicPr>
          <p:nvPr/>
        </p:nvPicPr>
        <p:blipFill>
          <a:blip r:embed="rId3"/>
          <a:stretch>
            <a:fillRect/>
          </a:stretch>
        </p:blipFill>
        <p:spPr>
          <a:xfrm>
            <a:off x="6182396" y="4646165"/>
            <a:ext cx="5585944" cy="472481"/>
          </a:xfrm>
          <a:prstGeom prst="rect">
            <a:avLst/>
          </a:prstGeom>
        </p:spPr>
      </p:pic>
      <p:pic>
        <p:nvPicPr>
          <p:cNvPr id="7" name="图片 6">
            <a:extLst>
              <a:ext uri="{FF2B5EF4-FFF2-40B4-BE49-F238E27FC236}">
                <a16:creationId xmlns:a16="http://schemas.microsoft.com/office/drawing/2014/main" id="{E5B94AD5-1AA2-48C5-A49D-8DD883BA46D6}"/>
              </a:ext>
            </a:extLst>
          </p:cNvPr>
          <p:cNvPicPr>
            <a:picLocks noChangeAspect="1"/>
          </p:cNvPicPr>
          <p:nvPr/>
        </p:nvPicPr>
        <p:blipFill>
          <a:blip r:embed="rId4"/>
          <a:stretch>
            <a:fillRect/>
          </a:stretch>
        </p:blipFill>
        <p:spPr>
          <a:xfrm>
            <a:off x="728487" y="4737612"/>
            <a:ext cx="5281118" cy="289585"/>
          </a:xfrm>
          <a:prstGeom prst="rect">
            <a:avLst/>
          </a:prstGeom>
        </p:spPr>
      </p:pic>
    </p:spTree>
    <p:extLst>
      <p:ext uri="{BB962C8B-B14F-4D97-AF65-F5344CB8AC3E}">
        <p14:creationId xmlns:p14="http://schemas.microsoft.com/office/powerpoint/2010/main" val="24776606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909</Words>
  <Application>Microsoft Office PowerPoint</Application>
  <PresentationFormat>宽屏</PresentationFormat>
  <Paragraphs>135</Paragraphs>
  <Slides>17</Slides>
  <Notes>15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ArialUnicodeMS</vt:lpstr>
      <vt:lpstr>Helvetica Neue</vt:lpstr>
      <vt:lpstr>等线</vt:lpstr>
      <vt:lpstr>等线 Light</vt:lpstr>
      <vt:lpstr>Arial</vt:lpstr>
      <vt:lpstr>Office 主题​​</vt:lpstr>
      <vt:lpstr>1_Office 主题​​</vt:lpstr>
      <vt:lpstr>传输层实验-可靠传输</vt:lpstr>
      <vt:lpstr>Overview</vt:lpstr>
      <vt:lpstr>Overview</vt:lpstr>
      <vt:lpstr>Overview</vt:lpstr>
      <vt:lpstr>如何实现可靠性传输？</vt:lpstr>
      <vt:lpstr>File Transfer Protocol</vt:lpstr>
      <vt:lpstr>File Transfer Protocol</vt:lpstr>
      <vt:lpstr>模拟网络状况</vt:lpstr>
      <vt:lpstr>模拟网络状况</vt:lpstr>
      <vt:lpstr>模拟环境</vt:lpstr>
      <vt:lpstr>FDFTPsocket</vt:lpstr>
      <vt:lpstr>FDFTP基本要求</vt:lpstr>
      <vt:lpstr>真实环境测试</vt:lpstr>
      <vt:lpstr>评价标准</vt:lpstr>
      <vt:lpstr>排名分细则</vt:lpstr>
      <vt:lpstr>实验报告</vt:lpstr>
      <vt:lpstr>提交方式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传输层实验-可靠传输</dc:title>
  <dc:creator>May How</dc:creator>
  <cp:lastModifiedBy>May How</cp:lastModifiedBy>
  <cp:revision>17</cp:revision>
  <dcterms:created xsi:type="dcterms:W3CDTF">2022-10-26T08:07:31Z</dcterms:created>
  <dcterms:modified xsi:type="dcterms:W3CDTF">2022-11-13T12:50:15Z</dcterms:modified>
</cp:coreProperties>
</file>