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58" r:id="rId5"/>
    <p:sldId id="267" r:id="rId6"/>
    <p:sldId id="279" r:id="rId7"/>
    <p:sldId id="280" r:id="rId8"/>
    <p:sldId id="278" r:id="rId9"/>
    <p:sldId id="351" r:id="rId10"/>
    <p:sldId id="271" r:id="rId11"/>
    <p:sldId id="260" r:id="rId12"/>
    <p:sldId id="299" r:id="rId13"/>
    <p:sldId id="328" r:id="rId14"/>
    <p:sldId id="329" r:id="rId15"/>
    <p:sldId id="330" r:id="rId16"/>
    <p:sldId id="300" r:id="rId17"/>
    <p:sldId id="266" r:id="rId18"/>
    <p:sldId id="270" r:id="rId19"/>
    <p:sldId id="273" r:id="rId20"/>
    <p:sldId id="274" r:id="rId21"/>
    <p:sldId id="275" r:id="rId22"/>
    <p:sldId id="277" r:id="rId23"/>
    <p:sldId id="333" r:id="rId24"/>
    <p:sldId id="360" r:id="rId25"/>
    <p:sldId id="354" r:id="rId26"/>
    <p:sldId id="357" r:id="rId27"/>
    <p:sldId id="356" r:id="rId28"/>
    <p:sldId id="261" r:id="rId29"/>
    <p:sldId id="317" r:id="rId30"/>
    <p:sldId id="318" r:id="rId31"/>
    <p:sldId id="358" r:id="rId32"/>
    <p:sldId id="359" r:id="rId33"/>
    <p:sldId id="27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3E6D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varScale="1">
        <p:scale>
          <a:sx n="67" d="100"/>
          <a:sy n="67" d="100"/>
        </p:scale>
        <p:origin x="644"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586"/>
            <a:ext cx="12223262" cy="687558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emf"/><Relationship Id="rId7" Type="http://schemas.openxmlformats.org/officeDocument/2006/relationships/image" Target="../media/image9.emf"/><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emf"/><Relationship Id="rId3" Type="http://schemas.openxmlformats.org/officeDocument/2006/relationships/image" Target="../media/image5.png"/><Relationship Id="rId2" Type="http://schemas.openxmlformats.org/officeDocument/2006/relationships/image" Target="../media/image4.emf"/><Relationship Id="rId11" Type="http://schemas.openxmlformats.org/officeDocument/2006/relationships/slideLayout" Target="../slideLayouts/slideLayout1.xml"/><Relationship Id="rId10" Type="http://schemas.openxmlformats.org/officeDocument/2006/relationships/image" Target="../media/image12.emf"/><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10.emf"/><Relationship Id="rId4" Type="http://schemas.openxmlformats.org/officeDocument/2006/relationships/image" Target="../media/image9.emf"/><Relationship Id="rId3" Type="http://schemas.openxmlformats.org/officeDocument/2006/relationships/image" Target="../media/image8.emf"/><Relationship Id="rId2" Type="http://schemas.openxmlformats.org/officeDocument/2006/relationships/image" Target="../media/image5.png"/><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3.png"/><Relationship Id="rId6" Type="http://schemas.openxmlformats.org/officeDocument/2006/relationships/image" Target="../media/image12.emf"/><Relationship Id="rId5" Type="http://schemas.openxmlformats.org/officeDocument/2006/relationships/image" Target="../media/image10.emf"/><Relationship Id="rId4" Type="http://schemas.openxmlformats.org/officeDocument/2006/relationships/image" Target="../media/image9.emf"/><Relationship Id="rId3" Type="http://schemas.openxmlformats.org/officeDocument/2006/relationships/image" Target="../media/image8.emf"/><Relationship Id="rId2" Type="http://schemas.openxmlformats.org/officeDocument/2006/relationships/image" Target="../media/image5.png"/><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10.emf"/><Relationship Id="rId4" Type="http://schemas.openxmlformats.org/officeDocument/2006/relationships/image" Target="../media/image9.emf"/><Relationship Id="rId3" Type="http://schemas.openxmlformats.org/officeDocument/2006/relationships/image" Target="../media/image8.emf"/><Relationship Id="rId2" Type="http://schemas.openxmlformats.org/officeDocument/2006/relationships/image" Target="../media/image5.png"/><Relationship Id="rId1" Type="http://schemas.openxmlformats.org/officeDocument/2006/relationships/image" Target="../media/image3.e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10.emf"/><Relationship Id="rId4" Type="http://schemas.openxmlformats.org/officeDocument/2006/relationships/image" Target="../media/image9.emf"/><Relationship Id="rId3" Type="http://schemas.openxmlformats.org/officeDocument/2006/relationships/image" Target="../media/image8.emf"/><Relationship Id="rId2" Type="http://schemas.openxmlformats.org/officeDocument/2006/relationships/image" Target="../media/image5.png"/><Relationship Id="rId1" Type="http://schemas.openxmlformats.org/officeDocument/2006/relationships/image" Target="../media/image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10.emf"/><Relationship Id="rId4" Type="http://schemas.openxmlformats.org/officeDocument/2006/relationships/image" Target="../media/image9.emf"/><Relationship Id="rId3" Type="http://schemas.openxmlformats.org/officeDocument/2006/relationships/image" Target="../media/image8.emf"/><Relationship Id="rId2" Type="http://schemas.openxmlformats.org/officeDocument/2006/relationships/image" Target="../media/image5.png"/><Relationship Id="rId1"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emf"/><Relationship Id="rId7" Type="http://schemas.openxmlformats.org/officeDocument/2006/relationships/image" Target="../media/image9.emf"/><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emf"/><Relationship Id="rId3" Type="http://schemas.openxmlformats.org/officeDocument/2006/relationships/image" Target="../media/image5.png"/><Relationship Id="rId2" Type="http://schemas.openxmlformats.org/officeDocument/2006/relationships/image" Target="../media/image4.emf"/><Relationship Id="rId11" Type="http://schemas.openxmlformats.org/officeDocument/2006/relationships/slideLayout" Target="../slideLayouts/slideLayout1.xml"/><Relationship Id="rId10" Type="http://schemas.openxmlformats.org/officeDocument/2006/relationships/image" Target="../media/image12.emf"/><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稻壳儿搜索【幻雨工作室】_1"/>
          <p:cNvPicPr>
            <a:picLocks noChangeAspect="1"/>
          </p:cNvPicPr>
          <p:nvPr/>
        </p:nvPicPr>
        <p:blipFill>
          <a:blip r:embed="rId1"/>
          <a:stretch>
            <a:fillRect/>
          </a:stretch>
        </p:blipFill>
        <p:spPr>
          <a:xfrm>
            <a:off x="1103337" y="2881873"/>
            <a:ext cx="256995" cy="256995"/>
          </a:xfrm>
          <a:prstGeom prst="rect">
            <a:avLst/>
          </a:prstGeom>
        </p:spPr>
      </p:pic>
      <p:pic>
        <p:nvPicPr>
          <p:cNvPr id="8" name="稻壳儿搜索【幻雨工作室】_2"/>
          <p:cNvPicPr>
            <a:picLocks noChangeAspect="1"/>
          </p:cNvPicPr>
          <p:nvPr/>
        </p:nvPicPr>
        <p:blipFill>
          <a:blip r:embed="rId2"/>
          <a:stretch>
            <a:fillRect/>
          </a:stretch>
        </p:blipFill>
        <p:spPr>
          <a:xfrm>
            <a:off x="7662902" y="1312463"/>
            <a:ext cx="273919" cy="273919"/>
          </a:xfrm>
          <a:prstGeom prst="rect">
            <a:avLst/>
          </a:prstGeom>
        </p:spPr>
      </p:pic>
      <p:pic>
        <p:nvPicPr>
          <p:cNvPr id="9" name="稻壳儿搜索【幻雨工作室】_3"/>
          <p:cNvPicPr>
            <a:picLocks noChangeAspect="1"/>
          </p:cNvPicPr>
          <p:nvPr/>
        </p:nvPicPr>
        <p:blipFill rotWithShape="1">
          <a:blip r:embed="rId3">
            <a:biLevel thresh="50000"/>
            <a:extLst>
              <a:ext uri="{28A0092B-C50C-407E-A947-70E740481C1C}">
                <a14:useLocalDpi xmlns:a14="http://schemas.microsoft.com/office/drawing/2010/main" val="0"/>
              </a:ext>
            </a:extLst>
          </a:blip>
          <a:srcRect l="15976" t="31098" r="32988" b="21647"/>
          <a:stretch>
            <a:fillRect/>
          </a:stretch>
        </p:blipFill>
        <p:spPr>
          <a:xfrm>
            <a:off x="10038825" y="673328"/>
            <a:ext cx="1972195" cy="1826106"/>
          </a:xfrm>
          <a:prstGeom prst="rect">
            <a:avLst/>
          </a:prstGeom>
        </p:spPr>
      </p:pic>
      <p:pic>
        <p:nvPicPr>
          <p:cNvPr id="10" name="稻壳儿搜索【幻雨工作室】_4"/>
          <p:cNvPicPr>
            <a:picLocks noChangeAspect="1"/>
          </p:cNvPicPr>
          <p:nvPr/>
        </p:nvPicPr>
        <p:blipFill rotWithShape="1">
          <a:blip r:embed="rId4"/>
          <a:srcRect l="58212" t="20156" r="1905" b="63981"/>
          <a:stretch>
            <a:fillRect/>
          </a:stretch>
        </p:blipFill>
        <p:spPr>
          <a:xfrm>
            <a:off x="2495516" y="821039"/>
            <a:ext cx="2071661" cy="897656"/>
          </a:xfrm>
          <a:prstGeom prst="rect">
            <a:avLst/>
          </a:prstGeom>
          <a:effectLst>
            <a:outerShdw blurRad="50800" dist="38100" dir="2700000" algn="tl" rotWithShape="0">
              <a:prstClr val="black">
                <a:alpha val="40000"/>
              </a:prstClr>
            </a:outerShdw>
          </a:effectLst>
        </p:spPr>
      </p:pic>
      <p:sp>
        <p:nvSpPr>
          <p:cNvPr id="11" name="稻壳儿搜索【幻雨工作室】_5"/>
          <p:cNvSpPr>
            <a:spLocks noEditPoints="1"/>
          </p:cNvSpPr>
          <p:nvPr/>
        </p:nvSpPr>
        <p:spPr bwMode="auto">
          <a:xfrm rot="19800000">
            <a:off x="1138531" y="1385750"/>
            <a:ext cx="843388" cy="911006"/>
          </a:xfrm>
          <a:custGeom>
            <a:avLst/>
            <a:gdLst>
              <a:gd name="T0" fmla="*/ 493 w 617"/>
              <a:gd name="T1" fmla="*/ 41 h 667"/>
              <a:gd name="T2" fmla="*/ 383 w 617"/>
              <a:gd name="T3" fmla="*/ 31 h 667"/>
              <a:gd name="T4" fmla="*/ 146 w 617"/>
              <a:gd name="T5" fmla="*/ 53 h 667"/>
              <a:gd name="T6" fmla="*/ 13 w 617"/>
              <a:gd name="T7" fmla="*/ 73 h 667"/>
              <a:gd name="T8" fmla="*/ 123 w 617"/>
              <a:gd name="T9" fmla="*/ 365 h 667"/>
              <a:gd name="T10" fmla="*/ 206 w 617"/>
              <a:gd name="T11" fmla="*/ 439 h 667"/>
              <a:gd name="T12" fmla="*/ 232 w 617"/>
              <a:gd name="T13" fmla="*/ 582 h 667"/>
              <a:gd name="T14" fmla="*/ 329 w 617"/>
              <a:gd name="T15" fmla="*/ 665 h 667"/>
              <a:gd name="T16" fmla="*/ 486 w 617"/>
              <a:gd name="T17" fmla="*/ 596 h 667"/>
              <a:gd name="T18" fmla="*/ 410 w 617"/>
              <a:gd name="T19" fmla="*/ 538 h 667"/>
              <a:gd name="T20" fmla="*/ 493 w 617"/>
              <a:gd name="T21" fmla="*/ 362 h 667"/>
              <a:gd name="T22" fmla="*/ 614 w 617"/>
              <a:gd name="T23" fmla="*/ 144 h 667"/>
              <a:gd name="T24" fmla="*/ 509 w 617"/>
              <a:gd name="T25" fmla="*/ 71 h 667"/>
              <a:gd name="T26" fmla="*/ 240 w 617"/>
              <a:gd name="T27" fmla="*/ 49 h 667"/>
              <a:gd name="T28" fmla="*/ 321 w 617"/>
              <a:gd name="T29" fmla="*/ 42 h 667"/>
              <a:gd name="T30" fmla="*/ 479 w 617"/>
              <a:gd name="T31" fmla="*/ 46 h 667"/>
              <a:gd name="T32" fmla="*/ 320 w 617"/>
              <a:gd name="T33" fmla="*/ 66 h 667"/>
              <a:gd name="T34" fmla="*/ 131 w 617"/>
              <a:gd name="T35" fmla="*/ 69 h 667"/>
              <a:gd name="T36" fmla="*/ 103 w 617"/>
              <a:gd name="T37" fmla="*/ 102 h 667"/>
              <a:gd name="T38" fmla="*/ 21 w 617"/>
              <a:gd name="T39" fmla="*/ 195 h 667"/>
              <a:gd name="T40" fmla="*/ 56 w 617"/>
              <a:gd name="T41" fmla="*/ 44 h 667"/>
              <a:gd name="T42" fmla="*/ 113 w 617"/>
              <a:gd name="T43" fmla="*/ 139 h 667"/>
              <a:gd name="T44" fmla="*/ 136 w 617"/>
              <a:gd name="T45" fmla="*/ 120 h 667"/>
              <a:gd name="T46" fmla="*/ 120 w 617"/>
              <a:gd name="T47" fmla="*/ 99 h 667"/>
              <a:gd name="T48" fmla="*/ 60 w 617"/>
              <a:gd name="T49" fmla="*/ 53 h 667"/>
              <a:gd name="T50" fmla="*/ 46 w 617"/>
              <a:gd name="T51" fmla="*/ 205 h 667"/>
              <a:gd name="T52" fmla="*/ 135 w 617"/>
              <a:gd name="T53" fmla="*/ 363 h 667"/>
              <a:gd name="T54" fmla="*/ 121 w 617"/>
              <a:gd name="T55" fmla="*/ 128 h 667"/>
              <a:gd name="T56" fmla="*/ 140 w 617"/>
              <a:gd name="T57" fmla="*/ 335 h 667"/>
              <a:gd name="T58" fmla="*/ 75 w 617"/>
              <a:gd name="T59" fmla="*/ 77 h 667"/>
              <a:gd name="T60" fmla="*/ 392 w 617"/>
              <a:gd name="T61" fmla="*/ 472 h 667"/>
              <a:gd name="T62" fmla="*/ 412 w 617"/>
              <a:gd name="T63" fmla="*/ 574 h 667"/>
              <a:gd name="T64" fmla="*/ 383 w 617"/>
              <a:gd name="T65" fmla="*/ 646 h 667"/>
              <a:gd name="T66" fmla="*/ 187 w 617"/>
              <a:gd name="T67" fmla="*/ 640 h 667"/>
              <a:gd name="T68" fmla="*/ 260 w 617"/>
              <a:gd name="T69" fmla="*/ 523 h 667"/>
              <a:gd name="T70" fmla="*/ 161 w 617"/>
              <a:gd name="T71" fmla="*/ 313 h 667"/>
              <a:gd name="T72" fmla="*/ 153 w 617"/>
              <a:gd name="T73" fmla="*/ 134 h 667"/>
              <a:gd name="T74" fmla="*/ 121 w 617"/>
              <a:gd name="T75" fmla="*/ 77 h 667"/>
              <a:gd name="T76" fmla="*/ 367 w 617"/>
              <a:gd name="T77" fmla="*/ 75 h 667"/>
              <a:gd name="T78" fmla="*/ 492 w 617"/>
              <a:gd name="T79" fmla="*/ 53 h 667"/>
              <a:gd name="T80" fmla="*/ 463 w 617"/>
              <a:gd name="T81" fmla="*/ 316 h 667"/>
              <a:gd name="T82" fmla="*/ 567 w 617"/>
              <a:gd name="T83" fmla="*/ 83 h 667"/>
              <a:gd name="T84" fmla="*/ 469 w 617"/>
              <a:gd name="T85" fmla="*/ 341 h 667"/>
              <a:gd name="T86" fmla="*/ 498 w 617"/>
              <a:gd name="T87" fmla="*/ 192 h 667"/>
              <a:gd name="T88" fmla="*/ 530 w 617"/>
              <a:gd name="T89" fmla="*/ 300 h 667"/>
              <a:gd name="T90" fmla="*/ 461 w 617"/>
              <a:gd name="T91" fmla="*/ 383 h 667"/>
              <a:gd name="T92" fmla="*/ 458 w 617"/>
              <a:gd name="T93" fmla="*/ 376 h 667"/>
              <a:gd name="T94" fmla="*/ 461 w 617"/>
              <a:gd name="T95" fmla="*/ 365 h 667"/>
              <a:gd name="T96" fmla="*/ 528 w 617"/>
              <a:gd name="T97" fmla="*/ 86 h 667"/>
              <a:gd name="T98" fmla="*/ 493 w 617"/>
              <a:gd name="T99" fmla="*/ 76 h 667"/>
              <a:gd name="T100" fmla="*/ 486 w 617"/>
              <a:gd name="T101" fmla="*/ 86 h 667"/>
              <a:gd name="T102" fmla="*/ 479 w 617"/>
              <a:gd name="T103" fmla="*/ 100 h 667"/>
              <a:gd name="T104" fmla="*/ 512 w 617"/>
              <a:gd name="T105" fmla="*/ 110 h 667"/>
              <a:gd name="T106" fmla="*/ 546 w 617"/>
              <a:gd name="T107" fmla="*/ 12 h 667"/>
              <a:gd name="T108" fmla="*/ 605 w 617"/>
              <a:gd name="T109" fmla="*/ 129 h 667"/>
              <a:gd name="T110" fmla="*/ 489 w 617"/>
              <a:gd name="T111" fmla="*/ 9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7" h="667">
                <a:moveTo>
                  <a:pt x="560" y="5"/>
                </a:moveTo>
                <a:cubicBezTo>
                  <a:pt x="547" y="0"/>
                  <a:pt x="532" y="0"/>
                  <a:pt x="521" y="12"/>
                </a:cubicBezTo>
                <a:cubicBezTo>
                  <a:pt x="512" y="23"/>
                  <a:pt x="504" y="37"/>
                  <a:pt x="503" y="52"/>
                </a:cubicBezTo>
                <a:cubicBezTo>
                  <a:pt x="501" y="47"/>
                  <a:pt x="498" y="44"/>
                  <a:pt x="494" y="41"/>
                </a:cubicBezTo>
                <a:cubicBezTo>
                  <a:pt x="493" y="41"/>
                  <a:pt x="493" y="41"/>
                  <a:pt x="493" y="41"/>
                </a:cubicBezTo>
                <a:cubicBezTo>
                  <a:pt x="491" y="39"/>
                  <a:pt x="488" y="37"/>
                  <a:pt x="485" y="36"/>
                </a:cubicBezTo>
                <a:cubicBezTo>
                  <a:pt x="476" y="34"/>
                  <a:pt x="466" y="33"/>
                  <a:pt x="457" y="32"/>
                </a:cubicBezTo>
                <a:cubicBezTo>
                  <a:pt x="456" y="32"/>
                  <a:pt x="456" y="32"/>
                  <a:pt x="456" y="32"/>
                </a:cubicBezTo>
                <a:cubicBezTo>
                  <a:pt x="443" y="35"/>
                  <a:pt x="426" y="30"/>
                  <a:pt x="412" y="30"/>
                </a:cubicBezTo>
                <a:cubicBezTo>
                  <a:pt x="402" y="30"/>
                  <a:pt x="393" y="31"/>
                  <a:pt x="383" y="31"/>
                </a:cubicBezTo>
                <a:cubicBezTo>
                  <a:pt x="349" y="29"/>
                  <a:pt x="313" y="31"/>
                  <a:pt x="279" y="33"/>
                </a:cubicBezTo>
                <a:cubicBezTo>
                  <a:pt x="250" y="36"/>
                  <a:pt x="220" y="43"/>
                  <a:pt x="191" y="43"/>
                </a:cubicBezTo>
                <a:cubicBezTo>
                  <a:pt x="177" y="46"/>
                  <a:pt x="159" y="48"/>
                  <a:pt x="146" y="53"/>
                </a:cubicBezTo>
                <a:cubicBezTo>
                  <a:pt x="146" y="53"/>
                  <a:pt x="146" y="53"/>
                  <a:pt x="146" y="53"/>
                </a:cubicBezTo>
                <a:cubicBezTo>
                  <a:pt x="146" y="53"/>
                  <a:pt x="146" y="53"/>
                  <a:pt x="146" y="53"/>
                </a:cubicBezTo>
                <a:cubicBezTo>
                  <a:pt x="141" y="56"/>
                  <a:pt x="133" y="56"/>
                  <a:pt x="128" y="58"/>
                </a:cubicBezTo>
                <a:cubicBezTo>
                  <a:pt x="120" y="60"/>
                  <a:pt x="112" y="68"/>
                  <a:pt x="108" y="75"/>
                </a:cubicBezTo>
                <a:cubicBezTo>
                  <a:pt x="108" y="76"/>
                  <a:pt x="108" y="76"/>
                  <a:pt x="108" y="76"/>
                </a:cubicBezTo>
                <a:cubicBezTo>
                  <a:pt x="104" y="42"/>
                  <a:pt x="69" y="24"/>
                  <a:pt x="41" y="40"/>
                </a:cubicBezTo>
                <a:cubicBezTo>
                  <a:pt x="29" y="47"/>
                  <a:pt x="19" y="60"/>
                  <a:pt x="13" y="73"/>
                </a:cubicBezTo>
                <a:cubicBezTo>
                  <a:pt x="2" y="99"/>
                  <a:pt x="0" y="128"/>
                  <a:pt x="1" y="155"/>
                </a:cubicBezTo>
                <a:cubicBezTo>
                  <a:pt x="6" y="208"/>
                  <a:pt x="30" y="251"/>
                  <a:pt x="59" y="293"/>
                </a:cubicBezTo>
                <a:cubicBezTo>
                  <a:pt x="69" y="307"/>
                  <a:pt x="81" y="320"/>
                  <a:pt x="92" y="333"/>
                </a:cubicBezTo>
                <a:cubicBezTo>
                  <a:pt x="101" y="343"/>
                  <a:pt x="110" y="359"/>
                  <a:pt x="122" y="365"/>
                </a:cubicBezTo>
                <a:cubicBezTo>
                  <a:pt x="122" y="365"/>
                  <a:pt x="123" y="365"/>
                  <a:pt x="123" y="365"/>
                </a:cubicBezTo>
                <a:cubicBezTo>
                  <a:pt x="139" y="374"/>
                  <a:pt x="150" y="394"/>
                  <a:pt x="166" y="405"/>
                </a:cubicBezTo>
                <a:cubicBezTo>
                  <a:pt x="166" y="405"/>
                  <a:pt x="166" y="405"/>
                  <a:pt x="166" y="405"/>
                </a:cubicBezTo>
                <a:cubicBezTo>
                  <a:pt x="177" y="409"/>
                  <a:pt x="187" y="422"/>
                  <a:pt x="197" y="429"/>
                </a:cubicBezTo>
                <a:cubicBezTo>
                  <a:pt x="199" y="432"/>
                  <a:pt x="200" y="434"/>
                  <a:pt x="202" y="436"/>
                </a:cubicBezTo>
                <a:cubicBezTo>
                  <a:pt x="203" y="437"/>
                  <a:pt x="204" y="438"/>
                  <a:pt x="206" y="439"/>
                </a:cubicBezTo>
                <a:cubicBezTo>
                  <a:pt x="219" y="454"/>
                  <a:pt x="235" y="469"/>
                  <a:pt x="246" y="487"/>
                </a:cubicBezTo>
                <a:cubicBezTo>
                  <a:pt x="248" y="499"/>
                  <a:pt x="249" y="511"/>
                  <a:pt x="249" y="524"/>
                </a:cubicBezTo>
                <a:cubicBezTo>
                  <a:pt x="249" y="529"/>
                  <a:pt x="250" y="538"/>
                  <a:pt x="247" y="543"/>
                </a:cubicBezTo>
                <a:cubicBezTo>
                  <a:pt x="245" y="546"/>
                  <a:pt x="240" y="549"/>
                  <a:pt x="237" y="552"/>
                </a:cubicBezTo>
                <a:cubicBezTo>
                  <a:pt x="232" y="561"/>
                  <a:pt x="237" y="574"/>
                  <a:pt x="232" y="582"/>
                </a:cubicBezTo>
                <a:cubicBezTo>
                  <a:pt x="221" y="595"/>
                  <a:pt x="211" y="595"/>
                  <a:pt x="195" y="599"/>
                </a:cubicBezTo>
                <a:cubicBezTo>
                  <a:pt x="179" y="604"/>
                  <a:pt x="165" y="613"/>
                  <a:pt x="170" y="633"/>
                </a:cubicBezTo>
                <a:cubicBezTo>
                  <a:pt x="175" y="653"/>
                  <a:pt x="200" y="656"/>
                  <a:pt x="216" y="659"/>
                </a:cubicBezTo>
                <a:cubicBezTo>
                  <a:pt x="233" y="662"/>
                  <a:pt x="250" y="664"/>
                  <a:pt x="266" y="665"/>
                </a:cubicBezTo>
                <a:cubicBezTo>
                  <a:pt x="287" y="667"/>
                  <a:pt x="308" y="665"/>
                  <a:pt x="329" y="665"/>
                </a:cubicBezTo>
                <a:cubicBezTo>
                  <a:pt x="349" y="663"/>
                  <a:pt x="369" y="662"/>
                  <a:pt x="389" y="658"/>
                </a:cubicBezTo>
                <a:cubicBezTo>
                  <a:pt x="418" y="653"/>
                  <a:pt x="455" y="649"/>
                  <a:pt x="480" y="629"/>
                </a:cubicBezTo>
                <a:cubicBezTo>
                  <a:pt x="485" y="625"/>
                  <a:pt x="491" y="615"/>
                  <a:pt x="489" y="608"/>
                </a:cubicBezTo>
                <a:cubicBezTo>
                  <a:pt x="489" y="608"/>
                  <a:pt x="489" y="608"/>
                  <a:pt x="489" y="608"/>
                </a:cubicBezTo>
                <a:cubicBezTo>
                  <a:pt x="488" y="603"/>
                  <a:pt x="488" y="600"/>
                  <a:pt x="486" y="596"/>
                </a:cubicBezTo>
                <a:cubicBezTo>
                  <a:pt x="479" y="586"/>
                  <a:pt x="463" y="583"/>
                  <a:pt x="452" y="582"/>
                </a:cubicBezTo>
                <a:cubicBezTo>
                  <a:pt x="451" y="582"/>
                  <a:pt x="451" y="582"/>
                  <a:pt x="451" y="582"/>
                </a:cubicBezTo>
                <a:cubicBezTo>
                  <a:pt x="440" y="583"/>
                  <a:pt x="431" y="578"/>
                  <a:pt x="422" y="570"/>
                </a:cubicBezTo>
                <a:cubicBezTo>
                  <a:pt x="414" y="563"/>
                  <a:pt x="421" y="546"/>
                  <a:pt x="410" y="539"/>
                </a:cubicBezTo>
                <a:cubicBezTo>
                  <a:pt x="410" y="538"/>
                  <a:pt x="410" y="538"/>
                  <a:pt x="410" y="538"/>
                </a:cubicBezTo>
                <a:cubicBezTo>
                  <a:pt x="409" y="538"/>
                  <a:pt x="409" y="538"/>
                  <a:pt x="409" y="538"/>
                </a:cubicBezTo>
                <a:cubicBezTo>
                  <a:pt x="408" y="536"/>
                  <a:pt x="405" y="535"/>
                  <a:pt x="404" y="533"/>
                </a:cubicBezTo>
                <a:cubicBezTo>
                  <a:pt x="399" y="517"/>
                  <a:pt x="398" y="497"/>
                  <a:pt x="401" y="481"/>
                </a:cubicBezTo>
                <a:cubicBezTo>
                  <a:pt x="407" y="459"/>
                  <a:pt x="425" y="438"/>
                  <a:pt x="438" y="420"/>
                </a:cubicBezTo>
                <a:cubicBezTo>
                  <a:pt x="459" y="404"/>
                  <a:pt x="476" y="382"/>
                  <a:pt x="493" y="362"/>
                </a:cubicBezTo>
                <a:cubicBezTo>
                  <a:pt x="507" y="347"/>
                  <a:pt x="521" y="332"/>
                  <a:pt x="534" y="315"/>
                </a:cubicBezTo>
                <a:cubicBezTo>
                  <a:pt x="546" y="300"/>
                  <a:pt x="557" y="284"/>
                  <a:pt x="566" y="267"/>
                </a:cubicBezTo>
                <a:cubicBezTo>
                  <a:pt x="574" y="253"/>
                  <a:pt x="584" y="239"/>
                  <a:pt x="591" y="225"/>
                </a:cubicBezTo>
                <a:cubicBezTo>
                  <a:pt x="598" y="211"/>
                  <a:pt x="602" y="196"/>
                  <a:pt x="607" y="181"/>
                </a:cubicBezTo>
                <a:cubicBezTo>
                  <a:pt x="610" y="170"/>
                  <a:pt x="615" y="157"/>
                  <a:pt x="614" y="144"/>
                </a:cubicBezTo>
                <a:cubicBezTo>
                  <a:pt x="614" y="137"/>
                  <a:pt x="614" y="129"/>
                  <a:pt x="615" y="122"/>
                </a:cubicBezTo>
                <a:cubicBezTo>
                  <a:pt x="617" y="80"/>
                  <a:pt x="605" y="15"/>
                  <a:pt x="560" y="5"/>
                </a:cubicBezTo>
                <a:close/>
                <a:moveTo>
                  <a:pt x="507" y="90"/>
                </a:moveTo>
                <a:cubicBezTo>
                  <a:pt x="507" y="83"/>
                  <a:pt x="507" y="75"/>
                  <a:pt x="507" y="67"/>
                </a:cubicBezTo>
                <a:cubicBezTo>
                  <a:pt x="509" y="71"/>
                  <a:pt x="509" y="71"/>
                  <a:pt x="509" y="71"/>
                </a:cubicBezTo>
                <a:cubicBezTo>
                  <a:pt x="513" y="79"/>
                  <a:pt x="512" y="92"/>
                  <a:pt x="506" y="99"/>
                </a:cubicBezTo>
                <a:cubicBezTo>
                  <a:pt x="506" y="97"/>
                  <a:pt x="506" y="94"/>
                  <a:pt x="507" y="90"/>
                </a:cubicBezTo>
                <a:close/>
                <a:moveTo>
                  <a:pt x="153" y="62"/>
                </a:moveTo>
                <a:cubicBezTo>
                  <a:pt x="174" y="58"/>
                  <a:pt x="196" y="57"/>
                  <a:pt x="217" y="53"/>
                </a:cubicBezTo>
                <a:cubicBezTo>
                  <a:pt x="224" y="52"/>
                  <a:pt x="232" y="49"/>
                  <a:pt x="240" y="49"/>
                </a:cubicBezTo>
                <a:cubicBezTo>
                  <a:pt x="245" y="48"/>
                  <a:pt x="249" y="51"/>
                  <a:pt x="254" y="50"/>
                </a:cubicBezTo>
                <a:cubicBezTo>
                  <a:pt x="266" y="50"/>
                  <a:pt x="277" y="47"/>
                  <a:pt x="289" y="46"/>
                </a:cubicBezTo>
                <a:cubicBezTo>
                  <a:pt x="296" y="46"/>
                  <a:pt x="302" y="44"/>
                  <a:pt x="309" y="43"/>
                </a:cubicBezTo>
                <a:cubicBezTo>
                  <a:pt x="311" y="44"/>
                  <a:pt x="314" y="44"/>
                  <a:pt x="316" y="44"/>
                </a:cubicBezTo>
                <a:cubicBezTo>
                  <a:pt x="318" y="44"/>
                  <a:pt x="319" y="42"/>
                  <a:pt x="321" y="42"/>
                </a:cubicBezTo>
                <a:cubicBezTo>
                  <a:pt x="324" y="42"/>
                  <a:pt x="324" y="42"/>
                  <a:pt x="324" y="42"/>
                </a:cubicBezTo>
                <a:cubicBezTo>
                  <a:pt x="342" y="43"/>
                  <a:pt x="358" y="42"/>
                  <a:pt x="376" y="41"/>
                </a:cubicBezTo>
                <a:cubicBezTo>
                  <a:pt x="401" y="42"/>
                  <a:pt x="426" y="42"/>
                  <a:pt x="452" y="44"/>
                </a:cubicBezTo>
                <a:cubicBezTo>
                  <a:pt x="452" y="42"/>
                  <a:pt x="452" y="42"/>
                  <a:pt x="452" y="42"/>
                </a:cubicBezTo>
                <a:cubicBezTo>
                  <a:pt x="461" y="43"/>
                  <a:pt x="470" y="43"/>
                  <a:pt x="479" y="46"/>
                </a:cubicBezTo>
                <a:cubicBezTo>
                  <a:pt x="479" y="46"/>
                  <a:pt x="479" y="46"/>
                  <a:pt x="479" y="46"/>
                </a:cubicBezTo>
                <a:cubicBezTo>
                  <a:pt x="479" y="46"/>
                  <a:pt x="479" y="46"/>
                  <a:pt x="479" y="46"/>
                </a:cubicBezTo>
                <a:cubicBezTo>
                  <a:pt x="470" y="50"/>
                  <a:pt x="460" y="50"/>
                  <a:pt x="450" y="51"/>
                </a:cubicBezTo>
                <a:cubicBezTo>
                  <a:pt x="437" y="53"/>
                  <a:pt x="425" y="56"/>
                  <a:pt x="411" y="58"/>
                </a:cubicBezTo>
                <a:cubicBezTo>
                  <a:pt x="381" y="61"/>
                  <a:pt x="350" y="66"/>
                  <a:pt x="320" y="66"/>
                </a:cubicBezTo>
                <a:cubicBezTo>
                  <a:pt x="309" y="68"/>
                  <a:pt x="301" y="70"/>
                  <a:pt x="290" y="69"/>
                </a:cubicBezTo>
                <a:cubicBezTo>
                  <a:pt x="285" y="69"/>
                  <a:pt x="262" y="66"/>
                  <a:pt x="259" y="71"/>
                </a:cubicBezTo>
                <a:cubicBezTo>
                  <a:pt x="248" y="72"/>
                  <a:pt x="237" y="72"/>
                  <a:pt x="226" y="71"/>
                </a:cubicBezTo>
                <a:cubicBezTo>
                  <a:pt x="211" y="69"/>
                  <a:pt x="197" y="73"/>
                  <a:pt x="183" y="72"/>
                </a:cubicBezTo>
                <a:cubicBezTo>
                  <a:pt x="167" y="72"/>
                  <a:pt x="147" y="73"/>
                  <a:pt x="131" y="69"/>
                </a:cubicBezTo>
                <a:cubicBezTo>
                  <a:pt x="139" y="67"/>
                  <a:pt x="147" y="66"/>
                  <a:pt x="153" y="62"/>
                </a:cubicBezTo>
                <a:close/>
                <a:moveTo>
                  <a:pt x="103" y="102"/>
                </a:moveTo>
                <a:cubicBezTo>
                  <a:pt x="104" y="100"/>
                  <a:pt x="104" y="97"/>
                  <a:pt x="105" y="95"/>
                </a:cubicBezTo>
                <a:cubicBezTo>
                  <a:pt x="106" y="105"/>
                  <a:pt x="108" y="116"/>
                  <a:pt x="109" y="126"/>
                </a:cubicBezTo>
                <a:cubicBezTo>
                  <a:pt x="104" y="120"/>
                  <a:pt x="102" y="110"/>
                  <a:pt x="103" y="102"/>
                </a:cubicBezTo>
                <a:close/>
                <a:moveTo>
                  <a:pt x="135" y="363"/>
                </a:moveTo>
                <a:cubicBezTo>
                  <a:pt x="120" y="347"/>
                  <a:pt x="106" y="330"/>
                  <a:pt x="91" y="313"/>
                </a:cubicBezTo>
                <a:cubicBezTo>
                  <a:pt x="80" y="300"/>
                  <a:pt x="68" y="287"/>
                  <a:pt x="57" y="272"/>
                </a:cubicBezTo>
                <a:cubicBezTo>
                  <a:pt x="49" y="261"/>
                  <a:pt x="45" y="248"/>
                  <a:pt x="39" y="236"/>
                </a:cubicBezTo>
                <a:cubicBezTo>
                  <a:pt x="31" y="223"/>
                  <a:pt x="25" y="210"/>
                  <a:pt x="21" y="195"/>
                </a:cubicBezTo>
                <a:cubicBezTo>
                  <a:pt x="17" y="182"/>
                  <a:pt x="11" y="168"/>
                  <a:pt x="11" y="155"/>
                </a:cubicBezTo>
                <a:cubicBezTo>
                  <a:pt x="11" y="148"/>
                  <a:pt x="11" y="142"/>
                  <a:pt x="12" y="136"/>
                </a:cubicBezTo>
                <a:cubicBezTo>
                  <a:pt x="12" y="133"/>
                  <a:pt x="10" y="130"/>
                  <a:pt x="11" y="127"/>
                </a:cubicBezTo>
                <a:cubicBezTo>
                  <a:pt x="11" y="125"/>
                  <a:pt x="11" y="122"/>
                  <a:pt x="11" y="120"/>
                </a:cubicBezTo>
                <a:cubicBezTo>
                  <a:pt x="16" y="94"/>
                  <a:pt x="28" y="51"/>
                  <a:pt x="56" y="44"/>
                </a:cubicBezTo>
                <a:cubicBezTo>
                  <a:pt x="75" y="41"/>
                  <a:pt x="98" y="58"/>
                  <a:pt x="99" y="78"/>
                </a:cubicBezTo>
                <a:cubicBezTo>
                  <a:pt x="99" y="81"/>
                  <a:pt x="98" y="84"/>
                  <a:pt x="97" y="87"/>
                </a:cubicBezTo>
                <a:cubicBezTo>
                  <a:pt x="95" y="92"/>
                  <a:pt x="95" y="92"/>
                  <a:pt x="95" y="92"/>
                </a:cubicBezTo>
                <a:cubicBezTo>
                  <a:pt x="87" y="111"/>
                  <a:pt x="96" y="136"/>
                  <a:pt x="113" y="139"/>
                </a:cubicBezTo>
                <a:cubicBezTo>
                  <a:pt x="113" y="139"/>
                  <a:pt x="113" y="139"/>
                  <a:pt x="113" y="139"/>
                </a:cubicBezTo>
                <a:cubicBezTo>
                  <a:pt x="115" y="139"/>
                  <a:pt x="116" y="140"/>
                  <a:pt x="117" y="139"/>
                </a:cubicBezTo>
                <a:cubicBezTo>
                  <a:pt x="117" y="139"/>
                  <a:pt x="117" y="140"/>
                  <a:pt x="117" y="140"/>
                </a:cubicBezTo>
                <a:cubicBezTo>
                  <a:pt x="118" y="140"/>
                  <a:pt x="118" y="140"/>
                  <a:pt x="118" y="140"/>
                </a:cubicBezTo>
                <a:cubicBezTo>
                  <a:pt x="126" y="139"/>
                  <a:pt x="133" y="131"/>
                  <a:pt x="135" y="124"/>
                </a:cubicBezTo>
                <a:cubicBezTo>
                  <a:pt x="136" y="123"/>
                  <a:pt x="136" y="122"/>
                  <a:pt x="136" y="120"/>
                </a:cubicBezTo>
                <a:cubicBezTo>
                  <a:pt x="136" y="119"/>
                  <a:pt x="136" y="117"/>
                  <a:pt x="136" y="116"/>
                </a:cubicBezTo>
                <a:cubicBezTo>
                  <a:pt x="135" y="114"/>
                  <a:pt x="134" y="113"/>
                  <a:pt x="133" y="112"/>
                </a:cubicBezTo>
                <a:cubicBezTo>
                  <a:pt x="132" y="111"/>
                  <a:pt x="130" y="111"/>
                  <a:pt x="129" y="110"/>
                </a:cubicBezTo>
                <a:cubicBezTo>
                  <a:pt x="126" y="110"/>
                  <a:pt x="119" y="111"/>
                  <a:pt x="118" y="107"/>
                </a:cubicBezTo>
                <a:cubicBezTo>
                  <a:pt x="117" y="105"/>
                  <a:pt x="120" y="101"/>
                  <a:pt x="120" y="99"/>
                </a:cubicBezTo>
                <a:cubicBezTo>
                  <a:pt x="128" y="99"/>
                  <a:pt x="140" y="103"/>
                  <a:pt x="144" y="112"/>
                </a:cubicBezTo>
                <a:cubicBezTo>
                  <a:pt x="150" y="126"/>
                  <a:pt x="136" y="140"/>
                  <a:pt x="125" y="144"/>
                </a:cubicBezTo>
                <a:cubicBezTo>
                  <a:pt x="121" y="146"/>
                  <a:pt x="117" y="146"/>
                  <a:pt x="113" y="146"/>
                </a:cubicBezTo>
                <a:cubicBezTo>
                  <a:pt x="81" y="146"/>
                  <a:pt x="90" y="95"/>
                  <a:pt x="85" y="74"/>
                </a:cubicBezTo>
                <a:cubicBezTo>
                  <a:pt x="83" y="62"/>
                  <a:pt x="73" y="53"/>
                  <a:pt x="60" y="53"/>
                </a:cubicBezTo>
                <a:cubicBezTo>
                  <a:pt x="60" y="53"/>
                  <a:pt x="60" y="53"/>
                  <a:pt x="60" y="53"/>
                </a:cubicBezTo>
                <a:cubicBezTo>
                  <a:pt x="54" y="54"/>
                  <a:pt x="50" y="57"/>
                  <a:pt x="47" y="61"/>
                </a:cubicBezTo>
                <a:cubicBezTo>
                  <a:pt x="37" y="76"/>
                  <a:pt x="37" y="98"/>
                  <a:pt x="36" y="115"/>
                </a:cubicBezTo>
                <a:cubicBezTo>
                  <a:pt x="35" y="136"/>
                  <a:pt x="36" y="158"/>
                  <a:pt x="39" y="179"/>
                </a:cubicBezTo>
                <a:cubicBezTo>
                  <a:pt x="40" y="188"/>
                  <a:pt x="44" y="196"/>
                  <a:pt x="46" y="205"/>
                </a:cubicBezTo>
                <a:cubicBezTo>
                  <a:pt x="50" y="218"/>
                  <a:pt x="54" y="230"/>
                  <a:pt x="58" y="243"/>
                </a:cubicBezTo>
                <a:cubicBezTo>
                  <a:pt x="61" y="248"/>
                  <a:pt x="75" y="288"/>
                  <a:pt x="84" y="287"/>
                </a:cubicBezTo>
                <a:cubicBezTo>
                  <a:pt x="110" y="324"/>
                  <a:pt x="142" y="353"/>
                  <a:pt x="176" y="382"/>
                </a:cubicBezTo>
                <a:cubicBezTo>
                  <a:pt x="180" y="390"/>
                  <a:pt x="183" y="398"/>
                  <a:pt x="186" y="406"/>
                </a:cubicBezTo>
                <a:cubicBezTo>
                  <a:pt x="168" y="392"/>
                  <a:pt x="151" y="379"/>
                  <a:pt x="135" y="363"/>
                </a:cubicBezTo>
                <a:close/>
                <a:moveTo>
                  <a:pt x="118" y="119"/>
                </a:moveTo>
                <a:cubicBezTo>
                  <a:pt x="121" y="120"/>
                  <a:pt x="123" y="120"/>
                  <a:pt x="125" y="121"/>
                </a:cubicBezTo>
                <a:cubicBezTo>
                  <a:pt x="126" y="121"/>
                  <a:pt x="126" y="121"/>
                  <a:pt x="126" y="121"/>
                </a:cubicBezTo>
                <a:cubicBezTo>
                  <a:pt x="126" y="121"/>
                  <a:pt x="125" y="122"/>
                  <a:pt x="124" y="124"/>
                </a:cubicBezTo>
                <a:cubicBezTo>
                  <a:pt x="124" y="125"/>
                  <a:pt x="123" y="127"/>
                  <a:pt x="121" y="128"/>
                </a:cubicBezTo>
                <a:cubicBezTo>
                  <a:pt x="120" y="129"/>
                  <a:pt x="120" y="129"/>
                  <a:pt x="119" y="129"/>
                </a:cubicBezTo>
                <a:cubicBezTo>
                  <a:pt x="119" y="125"/>
                  <a:pt x="119" y="122"/>
                  <a:pt x="118" y="119"/>
                </a:cubicBezTo>
                <a:close/>
                <a:moveTo>
                  <a:pt x="114" y="159"/>
                </a:moveTo>
                <a:cubicBezTo>
                  <a:pt x="123" y="228"/>
                  <a:pt x="139" y="296"/>
                  <a:pt x="166" y="359"/>
                </a:cubicBezTo>
                <a:cubicBezTo>
                  <a:pt x="155" y="349"/>
                  <a:pt x="146" y="341"/>
                  <a:pt x="140" y="335"/>
                </a:cubicBezTo>
                <a:cubicBezTo>
                  <a:pt x="106" y="305"/>
                  <a:pt x="78" y="269"/>
                  <a:pt x="63" y="224"/>
                </a:cubicBezTo>
                <a:cubicBezTo>
                  <a:pt x="56" y="204"/>
                  <a:pt x="49" y="183"/>
                  <a:pt x="47" y="162"/>
                </a:cubicBezTo>
                <a:cubicBezTo>
                  <a:pt x="44" y="135"/>
                  <a:pt x="51" y="110"/>
                  <a:pt x="51" y="84"/>
                </a:cubicBezTo>
                <a:cubicBezTo>
                  <a:pt x="52" y="77"/>
                  <a:pt x="54" y="65"/>
                  <a:pt x="63" y="65"/>
                </a:cubicBezTo>
                <a:cubicBezTo>
                  <a:pt x="69" y="65"/>
                  <a:pt x="74" y="70"/>
                  <a:pt x="75" y="77"/>
                </a:cubicBezTo>
                <a:cubicBezTo>
                  <a:pt x="77" y="97"/>
                  <a:pt x="75" y="119"/>
                  <a:pt x="84" y="138"/>
                </a:cubicBezTo>
                <a:cubicBezTo>
                  <a:pt x="85" y="142"/>
                  <a:pt x="87" y="145"/>
                  <a:pt x="90" y="147"/>
                </a:cubicBezTo>
                <a:cubicBezTo>
                  <a:pt x="96" y="154"/>
                  <a:pt x="104" y="159"/>
                  <a:pt x="114" y="159"/>
                </a:cubicBezTo>
                <a:close/>
                <a:moveTo>
                  <a:pt x="441" y="398"/>
                </a:moveTo>
                <a:cubicBezTo>
                  <a:pt x="430" y="426"/>
                  <a:pt x="402" y="443"/>
                  <a:pt x="392" y="472"/>
                </a:cubicBezTo>
                <a:cubicBezTo>
                  <a:pt x="387" y="490"/>
                  <a:pt x="388" y="517"/>
                  <a:pt x="393" y="534"/>
                </a:cubicBezTo>
                <a:cubicBezTo>
                  <a:pt x="393" y="535"/>
                  <a:pt x="394" y="538"/>
                  <a:pt x="396" y="541"/>
                </a:cubicBezTo>
                <a:cubicBezTo>
                  <a:pt x="398" y="542"/>
                  <a:pt x="401" y="544"/>
                  <a:pt x="403" y="545"/>
                </a:cubicBezTo>
                <a:cubicBezTo>
                  <a:pt x="405" y="547"/>
                  <a:pt x="407" y="548"/>
                  <a:pt x="408" y="550"/>
                </a:cubicBezTo>
                <a:cubicBezTo>
                  <a:pt x="410" y="558"/>
                  <a:pt x="408" y="567"/>
                  <a:pt x="412" y="574"/>
                </a:cubicBezTo>
                <a:cubicBezTo>
                  <a:pt x="418" y="591"/>
                  <a:pt x="442" y="596"/>
                  <a:pt x="457" y="593"/>
                </a:cubicBezTo>
                <a:cubicBezTo>
                  <a:pt x="467" y="595"/>
                  <a:pt x="486" y="601"/>
                  <a:pt x="476" y="616"/>
                </a:cubicBezTo>
                <a:cubicBezTo>
                  <a:pt x="475" y="617"/>
                  <a:pt x="474" y="618"/>
                  <a:pt x="473" y="619"/>
                </a:cubicBezTo>
                <a:cubicBezTo>
                  <a:pt x="464" y="628"/>
                  <a:pt x="448" y="631"/>
                  <a:pt x="437" y="636"/>
                </a:cubicBezTo>
                <a:cubicBezTo>
                  <a:pt x="419" y="642"/>
                  <a:pt x="402" y="642"/>
                  <a:pt x="383" y="646"/>
                </a:cubicBezTo>
                <a:cubicBezTo>
                  <a:pt x="359" y="651"/>
                  <a:pt x="334" y="653"/>
                  <a:pt x="309" y="655"/>
                </a:cubicBezTo>
                <a:cubicBezTo>
                  <a:pt x="297" y="656"/>
                  <a:pt x="285" y="653"/>
                  <a:pt x="274" y="653"/>
                </a:cubicBezTo>
                <a:cubicBezTo>
                  <a:pt x="261" y="653"/>
                  <a:pt x="249" y="653"/>
                  <a:pt x="236" y="652"/>
                </a:cubicBezTo>
                <a:cubicBezTo>
                  <a:pt x="228" y="651"/>
                  <a:pt x="221" y="647"/>
                  <a:pt x="212" y="647"/>
                </a:cubicBezTo>
                <a:cubicBezTo>
                  <a:pt x="204" y="647"/>
                  <a:pt x="194" y="645"/>
                  <a:pt x="187" y="640"/>
                </a:cubicBezTo>
                <a:cubicBezTo>
                  <a:pt x="174" y="631"/>
                  <a:pt x="180" y="616"/>
                  <a:pt x="193" y="613"/>
                </a:cubicBezTo>
                <a:cubicBezTo>
                  <a:pt x="192" y="611"/>
                  <a:pt x="192" y="611"/>
                  <a:pt x="192" y="611"/>
                </a:cubicBezTo>
                <a:cubicBezTo>
                  <a:pt x="210" y="605"/>
                  <a:pt x="227" y="605"/>
                  <a:pt x="240" y="590"/>
                </a:cubicBezTo>
                <a:cubicBezTo>
                  <a:pt x="248" y="582"/>
                  <a:pt x="240" y="563"/>
                  <a:pt x="248" y="558"/>
                </a:cubicBezTo>
                <a:cubicBezTo>
                  <a:pt x="259" y="547"/>
                  <a:pt x="261" y="538"/>
                  <a:pt x="260" y="523"/>
                </a:cubicBezTo>
                <a:cubicBezTo>
                  <a:pt x="259" y="509"/>
                  <a:pt x="260" y="494"/>
                  <a:pt x="254" y="481"/>
                </a:cubicBezTo>
                <a:cubicBezTo>
                  <a:pt x="244" y="464"/>
                  <a:pt x="230" y="450"/>
                  <a:pt x="218" y="435"/>
                </a:cubicBezTo>
                <a:cubicBezTo>
                  <a:pt x="201" y="416"/>
                  <a:pt x="192" y="397"/>
                  <a:pt x="184" y="373"/>
                </a:cubicBezTo>
                <a:cubicBezTo>
                  <a:pt x="181" y="365"/>
                  <a:pt x="176" y="359"/>
                  <a:pt x="173" y="351"/>
                </a:cubicBezTo>
                <a:cubicBezTo>
                  <a:pt x="169" y="338"/>
                  <a:pt x="165" y="326"/>
                  <a:pt x="161" y="313"/>
                </a:cubicBezTo>
                <a:cubicBezTo>
                  <a:pt x="155" y="298"/>
                  <a:pt x="148" y="285"/>
                  <a:pt x="144" y="268"/>
                </a:cubicBezTo>
                <a:cubicBezTo>
                  <a:pt x="139" y="249"/>
                  <a:pt x="138" y="229"/>
                  <a:pt x="133" y="209"/>
                </a:cubicBezTo>
                <a:cubicBezTo>
                  <a:pt x="128" y="193"/>
                  <a:pt x="129" y="175"/>
                  <a:pt x="125" y="159"/>
                </a:cubicBezTo>
                <a:cubicBezTo>
                  <a:pt x="125" y="158"/>
                  <a:pt x="125" y="158"/>
                  <a:pt x="124" y="157"/>
                </a:cubicBezTo>
                <a:cubicBezTo>
                  <a:pt x="136" y="153"/>
                  <a:pt x="146" y="146"/>
                  <a:pt x="153" y="134"/>
                </a:cubicBezTo>
                <a:cubicBezTo>
                  <a:pt x="156" y="123"/>
                  <a:pt x="158" y="110"/>
                  <a:pt x="150" y="100"/>
                </a:cubicBezTo>
                <a:cubicBezTo>
                  <a:pt x="143" y="91"/>
                  <a:pt x="128" y="85"/>
                  <a:pt x="117" y="89"/>
                </a:cubicBezTo>
                <a:cubicBezTo>
                  <a:pt x="117" y="86"/>
                  <a:pt x="117" y="86"/>
                  <a:pt x="117" y="86"/>
                </a:cubicBezTo>
                <a:cubicBezTo>
                  <a:pt x="117" y="83"/>
                  <a:pt x="118" y="80"/>
                  <a:pt x="120" y="78"/>
                </a:cubicBezTo>
                <a:cubicBezTo>
                  <a:pt x="120" y="78"/>
                  <a:pt x="120" y="77"/>
                  <a:pt x="121" y="77"/>
                </a:cubicBezTo>
                <a:cubicBezTo>
                  <a:pt x="126" y="80"/>
                  <a:pt x="134" y="80"/>
                  <a:pt x="141" y="81"/>
                </a:cubicBezTo>
                <a:cubicBezTo>
                  <a:pt x="142" y="81"/>
                  <a:pt x="142" y="81"/>
                  <a:pt x="142" y="81"/>
                </a:cubicBezTo>
                <a:cubicBezTo>
                  <a:pt x="156" y="86"/>
                  <a:pt x="176" y="83"/>
                  <a:pt x="190" y="83"/>
                </a:cubicBezTo>
                <a:cubicBezTo>
                  <a:pt x="207" y="83"/>
                  <a:pt x="223" y="81"/>
                  <a:pt x="240" y="81"/>
                </a:cubicBezTo>
                <a:cubicBezTo>
                  <a:pt x="282" y="82"/>
                  <a:pt x="324" y="79"/>
                  <a:pt x="367" y="75"/>
                </a:cubicBezTo>
                <a:cubicBezTo>
                  <a:pt x="368" y="75"/>
                  <a:pt x="369" y="74"/>
                  <a:pt x="370" y="74"/>
                </a:cubicBezTo>
                <a:cubicBezTo>
                  <a:pt x="404" y="70"/>
                  <a:pt x="438" y="63"/>
                  <a:pt x="472" y="61"/>
                </a:cubicBezTo>
                <a:cubicBezTo>
                  <a:pt x="472" y="61"/>
                  <a:pt x="472" y="61"/>
                  <a:pt x="472" y="61"/>
                </a:cubicBezTo>
                <a:cubicBezTo>
                  <a:pt x="477" y="58"/>
                  <a:pt x="483" y="58"/>
                  <a:pt x="487" y="56"/>
                </a:cubicBezTo>
                <a:cubicBezTo>
                  <a:pt x="489" y="55"/>
                  <a:pt x="491" y="54"/>
                  <a:pt x="492" y="53"/>
                </a:cubicBezTo>
                <a:cubicBezTo>
                  <a:pt x="495" y="56"/>
                  <a:pt x="497" y="61"/>
                  <a:pt x="497" y="65"/>
                </a:cubicBezTo>
                <a:cubicBezTo>
                  <a:pt x="482" y="59"/>
                  <a:pt x="462" y="75"/>
                  <a:pt x="460" y="91"/>
                </a:cubicBezTo>
                <a:cubicBezTo>
                  <a:pt x="459" y="112"/>
                  <a:pt x="473" y="129"/>
                  <a:pt x="492" y="135"/>
                </a:cubicBezTo>
                <a:cubicBezTo>
                  <a:pt x="487" y="165"/>
                  <a:pt x="489" y="196"/>
                  <a:pt x="485" y="226"/>
                </a:cubicBezTo>
                <a:cubicBezTo>
                  <a:pt x="481" y="257"/>
                  <a:pt x="474" y="287"/>
                  <a:pt x="463" y="316"/>
                </a:cubicBezTo>
                <a:cubicBezTo>
                  <a:pt x="459" y="334"/>
                  <a:pt x="456" y="349"/>
                  <a:pt x="450" y="366"/>
                </a:cubicBezTo>
                <a:cubicBezTo>
                  <a:pt x="448" y="372"/>
                  <a:pt x="437" y="393"/>
                  <a:pt x="441" y="398"/>
                </a:cubicBezTo>
                <a:close/>
                <a:moveTo>
                  <a:pt x="537" y="49"/>
                </a:moveTo>
                <a:cubicBezTo>
                  <a:pt x="537" y="42"/>
                  <a:pt x="544" y="32"/>
                  <a:pt x="551" y="35"/>
                </a:cubicBezTo>
                <a:cubicBezTo>
                  <a:pt x="563" y="39"/>
                  <a:pt x="566" y="72"/>
                  <a:pt x="567" y="83"/>
                </a:cubicBezTo>
                <a:cubicBezTo>
                  <a:pt x="570" y="103"/>
                  <a:pt x="566" y="124"/>
                  <a:pt x="569" y="144"/>
                </a:cubicBezTo>
                <a:cubicBezTo>
                  <a:pt x="571" y="161"/>
                  <a:pt x="565" y="181"/>
                  <a:pt x="560" y="197"/>
                </a:cubicBezTo>
                <a:cubicBezTo>
                  <a:pt x="557" y="205"/>
                  <a:pt x="554" y="214"/>
                  <a:pt x="550" y="222"/>
                </a:cubicBezTo>
                <a:cubicBezTo>
                  <a:pt x="549" y="227"/>
                  <a:pt x="538" y="243"/>
                  <a:pt x="541" y="248"/>
                </a:cubicBezTo>
                <a:cubicBezTo>
                  <a:pt x="522" y="283"/>
                  <a:pt x="492" y="308"/>
                  <a:pt x="469" y="341"/>
                </a:cubicBezTo>
                <a:cubicBezTo>
                  <a:pt x="473" y="323"/>
                  <a:pt x="478" y="305"/>
                  <a:pt x="483" y="287"/>
                </a:cubicBezTo>
                <a:cubicBezTo>
                  <a:pt x="485" y="282"/>
                  <a:pt x="484" y="285"/>
                  <a:pt x="483" y="287"/>
                </a:cubicBezTo>
                <a:cubicBezTo>
                  <a:pt x="486" y="278"/>
                  <a:pt x="490" y="268"/>
                  <a:pt x="492" y="257"/>
                </a:cubicBezTo>
                <a:cubicBezTo>
                  <a:pt x="492" y="248"/>
                  <a:pt x="495" y="238"/>
                  <a:pt x="496" y="229"/>
                </a:cubicBezTo>
                <a:cubicBezTo>
                  <a:pt x="497" y="216"/>
                  <a:pt x="497" y="204"/>
                  <a:pt x="498" y="192"/>
                </a:cubicBezTo>
                <a:cubicBezTo>
                  <a:pt x="500" y="173"/>
                  <a:pt x="502" y="154"/>
                  <a:pt x="504" y="136"/>
                </a:cubicBezTo>
                <a:cubicBezTo>
                  <a:pt x="514" y="134"/>
                  <a:pt x="524" y="127"/>
                  <a:pt x="530" y="118"/>
                </a:cubicBezTo>
                <a:cubicBezTo>
                  <a:pt x="541" y="98"/>
                  <a:pt x="539" y="70"/>
                  <a:pt x="537" y="49"/>
                </a:cubicBezTo>
                <a:close/>
                <a:moveTo>
                  <a:pt x="559" y="258"/>
                </a:moveTo>
                <a:cubicBezTo>
                  <a:pt x="550" y="272"/>
                  <a:pt x="540" y="287"/>
                  <a:pt x="530" y="300"/>
                </a:cubicBezTo>
                <a:cubicBezTo>
                  <a:pt x="522" y="311"/>
                  <a:pt x="505" y="324"/>
                  <a:pt x="500" y="338"/>
                </a:cubicBezTo>
                <a:cubicBezTo>
                  <a:pt x="500" y="338"/>
                  <a:pt x="500" y="338"/>
                  <a:pt x="500" y="338"/>
                </a:cubicBezTo>
                <a:cubicBezTo>
                  <a:pt x="498" y="344"/>
                  <a:pt x="491" y="350"/>
                  <a:pt x="487" y="354"/>
                </a:cubicBezTo>
                <a:cubicBezTo>
                  <a:pt x="479" y="364"/>
                  <a:pt x="470" y="373"/>
                  <a:pt x="461" y="382"/>
                </a:cubicBezTo>
                <a:cubicBezTo>
                  <a:pt x="461" y="383"/>
                  <a:pt x="461" y="383"/>
                  <a:pt x="461" y="383"/>
                </a:cubicBezTo>
                <a:cubicBezTo>
                  <a:pt x="461" y="383"/>
                  <a:pt x="459" y="386"/>
                  <a:pt x="453" y="391"/>
                </a:cubicBezTo>
                <a:cubicBezTo>
                  <a:pt x="453" y="391"/>
                  <a:pt x="453" y="391"/>
                  <a:pt x="453" y="391"/>
                </a:cubicBezTo>
                <a:cubicBezTo>
                  <a:pt x="453" y="391"/>
                  <a:pt x="453" y="391"/>
                  <a:pt x="453" y="391"/>
                </a:cubicBezTo>
                <a:cubicBezTo>
                  <a:pt x="454" y="387"/>
                  <a:pt x="456" y="382"/>
                  <a:pt x="458" y="377"/>
                </a:cubicBezTo>
                <a:cubicBezTo>
                  <a:pt x="458" y="376"/>
                  <a:pt x="458" y="376"/>
                  <a:pt x="458" y="376"/>
                </a:cubicBezTo>
                <a:cubicBezTo>
                  <a:pt x="458" y="376"/>
                  <a:pt x="458" y="376"/>
                  <a:pt x="458" y="376"/>
                </a:cubicBezTo>
                <a:cubicBezTo>
                  <a:pt x="458" y="376"/>
                  <a:pt x="458" y="376"/>
                  <a:pt x="458" y="376"/>
                </a:cubicBezTo>
                <a:cubicBezTo>
                  <a:pt x="458" y="376"/>
                  <a:pt x="458" y="376"/>
                  <a:pt x="458" y="376"/>
                </a:cubicBezTo>
                <a:cubicBezTo>
                  <a:pt x="458" y="376"/>
                  <a:pt x="458" y="375"/>
                  <a:pt x="458" y="375"/>
                </a:cubicBezTo>
                <a:cubicBezTo>
                  <a:pt x="459" y="372"/>
                  <a:pt x="460" y="368"/>
                  <a:pt x="461" y="365"/>
                </a:cubicBezTo>
                <a:cubicBezTo>
                  <a:pt x="497" y="326"/>
                  <a:pt x="534" y="285"/>
                  <a:pt x="556" y="236"/>
                </a:cubicBezTo>
                <a:cubicBezTo>
                  <a:pt x="583" y="178"/>
                  <a:pt x="587" y="108"/>
                  <a:pt x="572" y="46"/>
                </a:cubicBezTo>
                <a:cubicBezTo>
                  <a:pt x="567" y="36"/>
                  <a:pt x="563" y="22"/>
                  <a:pt x="549" y="23"/>
                </a:cubicBezTo>
                <a:cubicBezTo>
                  <a:pt x="545" y="23"/>
                  <a:pt x="541" y="24"/>
                  <a:pt x="538" y="26"/>
                </a:cubicBezTo>
                <a:cubicBezTo>
                  <a:pt x="520" y="38"/>
                  <a:pt x="529" y="68"/>
                  <a:pt x="528" y="86"/>
                </a:cubicBezTo>
                <a:cubicBezTo>
                  <a:pt x="524" y="98"/>
                  <a:pt x="525" y="108"/>
                  <a:pt x="516" y="117"/>
                </a:cubicBezTo>
                <a:cubicBezTo>
                  <a:pt x="511" y="121"/>
                  <a:pt x="506" y="123"/>
                  <a:pt x="501" y="123"/>
                </a:cubicBezTo>
                <a:cubicBezTo>
                  <a:pt x="494" y="123"/>
                  <a:pt x="487" y="121"/>
                  <a:pt x="481" y="116"/>
                </a:cubicBezTo>
                <a:cubicBezTo>
                  <a:pt x="465" y="103"/>
                  <a:pt x="471" y="78"/>
                  <a:pt x="493" y="76"/>
                </a:cubicBezTo>
                <a:cubicBezTo>
                  <a:pt x="493" y="76"/>
                  <a:pt x="493" y="76"/>
                  <a:pt x="493" y="76"/>
                </a:cubicBezTo>
                <a:cubicBezTo>
                  <a:pt x="493" y="76"/>
                  <a:pt x="493" y="76"/>
                  <a:pt x="493" y="76"/>
                </a:cubicBezTo>
                <a:cubicBezTo>
                  <a:pt x="493" y="77"/>
                  <a:pt x="493" y="78"/>
                  <a:pt x="494" y="79"/>
                </a:cubicBezTo>
                <a:cubicBezTo>
                  <a:pt x="494" y="81"/>
                  <a:pt x="494" y="82"/>
                  <a:pt x="495" y="83"/>
                </a:cubicBezTo>
                <a:cubicBezTo>
                  <a:pt x="495" y="83"/>
                  <a:pt x="495" y="83"/>
                  <a:pt x="494" y="83"/>
                </a:cubicBezTo>
                <a:cubicBezTo>
                  <a:pt x="493" y="85"/>
                  <a:pt x="489" y="86"/>
                  <a:pt x="486" y="86"/>
                </a:cubicBezTo>
                <a:cubicBezTo>
                  <a:pt x="486" y="86"/>
                  <a:pt x="486" y="87"/>
                  <a:pt x="485" y="87"/>
                </a:cubicBezTo>
                <a:cubicBezTo>
                  <a:pt x="484" y="87"/>
                  <a:pt x="483" y="87"/>
                  <a:pt x="483" y="87"/>
                </a:cubicBezTo>
                <a:cubicBezTo>
                  <a:pt x="480" y="89"/>
                  <a:pt x="479" y="91"/>
                  <a:pt x="479" y="94"/>
                </a:cubicBezTo>
                <a:cubicBezTo>
                  <a:pt x="479" y="93"/>
                  <a:pt x="479" y="100"/>
                  <a:pt x="479" y="99"/>
                </a:cubicBezTo>
                <a:cubicBezTo>
                  <a:pt x="479" y="100"/>
                  <a:pt x="479" y="100"/>
                  <a:pt x="479" y="100"/>
                </a:cubicBezTo>
                <a:cubicBezTo>
                  <a:pt x="479" y="101"/>
                  <a:pt x="479" y="102"/>
                  <a:pt x="480" y="103"/>
                </a:cubicBezTo>
                <a:cubicBezTo>
                  <a:pt x="483" y="109"/>
                  <a:pt x="486" y="113"/>
                  <a:pt x="489" y="114"/>
                </a:cubicBezTo>
                <a:cubicBezTo>
                  <a:pt x="491" y="115"/>
                  <a:pt x="493" y="116"/>
                  <a:pt x="496" y="116"/>
                </a:cubicBezTo>
                <a:cubicBezTo>
                  <a:pt x="500" y="116"/>
                  <a:pt x="505" y="115"/>
                  <a:pt x="508" y="113"/>
                </a:cubicBezTo>
                <a:cubicBezTo>
                  <a:pt x="510" y="112"/>
                  <a:pt x="511" y="111"/>
                  <a:pt x="512" y="110"/>
                </a:cubicBezTo>
                <a:cubicBezTo>
                  <a:pt x="513" y="109"/>
                  <a:pt x="515" y="107"/>
                  <a:pt x="516" y="106"/>
                </a:cubicBezTo>
                <a:cubicBezTo>
                  <a:pt x="523" y="94"/>
                  <a:pt x="524" y="77"/>
                  <a:pt x="518" y="65"/>
                </a:cubicBezTo>
                <a:cubicBezTo>
                  <a:pt x="516" y="63"/>
                  <a:pt x="514" y="59"/>
                  <a:pt x="514" y="56"/>
                </a:cubicBezTo>
                <a:cubicBezTo>
                  <a:pt x="511" y="42"/>
                  <a:pt x="521" y="25"/>
                  <a:pt x="531" y="17"/>
                </a:cubicBezTo>
                <a:cubicBezTo>
                  <a:pt x="532" y="16"/>
                  <a:pt x="546" y="11"/>
                  <a:pt x="546" y="12"/>
                </a:cubicBezTo>
                <a:cubicBezTo>
                  <a:pt x="546" y="12"/>
                  <a:pt x="546" y="12"/>
                  <a:pt x="546" y="12"/>
                </a:cubicBezTo>
                <a:cubicBezTo>
                  <a:pt x="550" y="12"/>
                  <a:pt x="562" y="14"/>
                  <a:pt x="568" y="19"/>
                </a:cubicBezTo>
                <a:cubicBezTo>
                  <a:pt x="577" y="25"/>
                  <a:pt x="585" y="36"/>
                  <a:pt x="589" y="46"/>
                </a:cubicBezTo>
                <a:cubicBezTo>
                  <a:pt x="596" y="59"/>
                  <a:pt x="601" y="72"/>
                  <a:pt x="604" y="87"/>
                </a:cubicBezTo>
                <a:cubicBezTo>
                  <a:pt x="606" y="101"/>
                  <a:pt x="605" y="114"/>
                  <a:pt x="605" y="129"/>
                </a:cubicBezTo>
                <a:cubicBezTo>
                  <a:pt x="602" y="174"/>
                  <a:pt x="582" y="220"/>
                  <a:pt x="559" y="258"/>
                </a:cubicBezTo>
                <a:close/>
                <a:moveTo>
                  <a:pt x="495" y="95"/>
                </a:moveTo>
                <a:cubicBezTo>
                  <a:pt x="495" y="98"/>
                  <a:pt x="495" y="101"/>
                  <a:pt x="495" y="104"/>
                </a:cubicBezTo>
                <a:cubicBezTo>
                  <a:pt x="495" y="104"/>
                  <a:pt x="495" y="105"/>
                  <a:pt x="495" y="105"/>
                </a:cubicBezTo>
                <a:cubicBezTo>
                  <a:pt x="492" y="104"/>
                  <a:pt x="490" y="102"/>
                  <a:pt x="489" y="99"/>
                </a:cubicBezTo>
                <a:cubicBezTo>
                  <a:pt x="489" y="99"/>
                  <a:pt x="488" y="98"/>
                  <a:pt x="488" y="98"/>
                </a:cubicBezTo>
                <a:cubicBezTo>
                  <a:pt x="488" y="97"/>
                  <a:pt x="488" y="97"/>
                  <a:pt x="488" y="97"/>
                </a:cubicBezTo>
                <a:cubicBezTo>
                  <a:pt x="490" y="96"/>
                  <a:pt x="493" y="95"/>
                  <a:pt x="495" y="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稻壳儿搜索【幻雨工作室】_6"/>
          <p:cNvSpPr txBox="1"/>
          <p:nvPr/>
        </p:nvSpPr>
        <p:spPr>
          <a:xfrm>
            <a:off x="3003425" y="2396786"/>
            <a:ext cx="6185150" cy="12003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ctr">
              <a:defRPr sz="7200" b="1" spc="300">
                <a:ln w="12700">
                  <a:noFill/>
                </a:ln>
                <a:gradFill flip="none" rotWithShape="1">
                  <a:gsLst>
                    <a:gs pos="0">
                      <a:srgbClr val="ECECEC">
                        <a:alpha val="0"/>
                      </a:srgbClr>
                    </a:gs>
                    <a:gs pos="28000">
                      <a:schemeClr val="bg1"/>
                    </a:gs>
                    <a:gs pos="66000">
                      <a:schemeClr val="bg1"/>
                    </a:gs>
                    <a:gs pos="13000">
                      <a:schemeClr val="bg1"/>
                    </a:gs>
                    <a:gs pos="100000">
                      <a:schemeClr val="bg1">
                        <a:alpha val="0"/>
                      </a:schemeClr>
                    </a:gs>
                    <a:gs pos="91000">
                      <a:schemeClr val="bg1">
                        <a:lumMod val="85000"/>
                      </a:schemeClr>
                    </a:gs>
                  </a:gsLst>
                  <a:lin ang="7800000" scaled="0"/>
                  <a:tileRect/>
                </a:gradFill>
                <a:latin typeface="微软雅黑" panose="020B0503020204020204" charset="-122"/>
                <a:ea typeface="微软雅黑" panose="020B0503020204020204" charset="-122"/>
              </a:defRPr>
            </a:lvl1pPr>
          </a:lstStyle>
          <a:p>
            <a:pPr algn="dist"/>
            <a:r>
              <a:rPr lang="zh-CN" altLang="en-US" dirty="0"/>
              <a:t>频繁模式挖掘</a:t>
            </a:r>
            <a:endParaRPr lang="en-US" altLang="zh-CN" dirty="0"/>
          </a:p>
        </p:txBody>
      </p:sp>
      <p:grpSp>
        <p:nvGrpSpPr>
          <p:cNvPr id="13" name="稻壳儿搜索【幻雨工作室】_7"/>
          <p:cNvGrpSpPr/>
          <p:nvPr/>
        </p:nvGrpSpPr>
        <p:grpSpPr>
          <a:xfrm>
            <a:off x="3164420" y="3740315"/>
            <a:ext cx="5863160" cy="141268"/>
            <a:chOff x="2804139" y="4450981"/>
            <a:chExt cx="7078926" cy="223552"/>
          </a:xfrm>
          <a:blipFill>
            <a:blip r:embed="rId5"/>
            <a:tile tx="0" ty="0" sx="100000" sy="100000" flip="none" algn="tl"/>
          </a:blipFill>
        </p:grpSpPr>
        <p:sp>
          <p:nvSpPr>
            <p:cNvPr id="14" name="Freeform 334"/>
            <p:cNvSpPr>
              <a:spLocks noEditPoints="1"/>
            </p:cNvSpPr>
            <p:nvPr/>
          </p:nvSpPr>
          <p:spPr bwMode="auto">
            <a:xfrm rot="10800000">
              <a:off x="2804139" y="4450981"/>
              <a:ext cx="3624526" cy="223551"/>
            </a:xfrm>
            <a:custGeom>
              <a:avLst/>
              <a:gdLst>
                <a:gd name="T0" fmla="*/ 32 w 1069"/>
                <a:gd name="T1" fmla="*/ 50 h 77"/>
                <a:gd name="T2" fmla="*/ 29 w 1069"/>
                <a:gd name="T3" fmla="*/ 17 h 77"/>
                <a:gd name="T4" fmla="*/ 87 w 1069"/>
                <a:gd name="T5" fmla="*/ 15 h 77"/>
                <a:gd name="T6" fmla="*/ 108 w 1069"/>
                <a:gd name="T7" fmla="*/ 20 h 77"/>
                <a:gd name="T8" fmla="*/ 148 w 1069"/>
                <a:gd name="T9" fmla="*/ 19 h 77"/>
                <a:gd name="T10" fmla="*/ 191 w 1069"/>
                <a:gd name="T11" fmla="*/ 13 h 77"/>
                <a:gd name="T12" fmla="*/ 241 w 1069"/>
                <a:gd name="T13" fmla="*/ 12 h 77"/>
                <a:gd name="T14" fmla="*/ 285 w 1069"/>
                <a:gd name="T15" fmla="*/ 10 h 77"/>
                <a:gd name="T16" fmla="*/ 325 w 1069"/>
                <a:gd name="T17" fmla="*/ 23 h 77"/>
                <a:gd name="T18" fmla="*/ 385 w 1069"/>
                <a:gd name="T19" fmla="*/ 9 h 77"/>
                <a:gd name="T20" fmla="*/ 405 w 1069"/>
                <a:gd name="T21" fmla="*/ 24 h 77"/>
                <a:gd name="T22" fmla="*/ 449 w 1069"/>
                <a:gd name="T23" fmla="*/ 12 h 77"/>
                <a:gd name="T24" fmla="*/ 488 w 1069"/>
                <a:gd name="T25" fmla="*/ 17 h 77"/>
                <a:gd name="T26" fmla="*/ 530 w 1069"/>
                <a:gd name="T27" fmla="*/ 14 h 77"/>
                <a:gd name="T28" fmla="*/ 587 w 1069"/>
                <a:gd name="T29" fmla="*/ 8 h 77"/>
                <a:gd name="T30" fmla="*/ 621 w 1069"/>
                <a:gd name="T31" fmla="*/ 19 h 77"/>
                <a:gd name="T32" fmla="*/ 677 w 1069"/>
                <a:gd name="T33" fmla="*/ 20 h 77"/>
                <a:gd name="T34" fmla="*/ 716 w 1069"/>
                <a:gd name="T35" fmla="*/ 15 h 77"/>
                <a:gd name="T36" fmla="*/ 761 w 1069"/>
                <a:gd name="T37" fmla="*/ 17 h 77"/>
                <a:gd name="T38" fmla="*/ 816 w 1069"/>
                <a:gd name="T39" fmla="*/ 9 h 77"/>
                <a:gd name="T40" fmla="*/ 850 w 1069"/>
                <a:gd name="T41" fmla="*/ 15 h 77"/>
                <a:gd name="T42" fmla="*/ 890 w 1069"/>
                <a:gd name="T43" fmla="*/ 9 h 77"/>
                <a:gd name="T44" fmla="*/ 939 w 1069"/>
                <a:gd name="T45" fmla="*/ 15 h 77"/>
                <a:gd name="T46" fmla="*/ 981 w 1069"/>
                <a:gd name="T47" fmla="*/ 29 h 77"/>
                <a:gd name="T48" fmla="*/ 1010 w 1069"/>
                <a:gd name="T49" fmla="*/ 27 h 77"/>
                <a:gd name="T50" fmla="*/ 1044 w 1069"/>
                <a:gd name="T51" fmla="*/ 53 h 77"/>
                <a:gd name="T52" fmla="*/ 1051 w 1069"/>
                <a:gd name="T53" fmla="*/ 58 h 77"/>
                <a:gd name="T54" fmla="*/ 1010 w 1069"/>
                <a:gd name="T55" fmla="*/ 69 h 77"/>
                <a:gd name="T56" fmla="*/ 981 w 1069"/>
                <a:gd name="T57" fmla="*/ 61 h 77"/>
                <a:gd name="T58" fmla="*/ 928 w 1069"/>
                <a:gd name="T59" fmla="*/ 42 h 77"/>
                <a:gd name="T60" fmla="*/ 866 w 1069"/>
                <a:gd name="T61" fmla="*/ 59 h 77"/>
                <a:gd name="T62" fmla="*/ 832 w 1069"/>
                <a:gd name="T63" fmla="*/ 53 h 77"/>
                <a:gd name="T64" fmla="*/ 806 w 1069"/>
                <a:gd name="T65" fmla="*/ 59 h 77"/>
                <a:gd name="T66" fmla="*/ 756 w 1069"/>
                <a:gd name="T67" fmla="*/ 59 h 77"/>
                <a:gd name="T68" fmla="*/ 716 w 1069"/>
                <a:gd name="T69" fmla="*/ 47 h 77"/>
                <a:gd name="T70" fmla="*/ 665 w 1069"/>
                <a:gd name="T71" fmla="*/ 40 h 77"/>
                <a:gd name="T72" fmla="*/ 629 w 1069"/>
                <a:gd name="T73" fmla="*/ 50 h 77"/>
                <a:gd name="T74" fmla="*/ 584 w 1069"/>
                <a:gd name="T75" fmla="*/ 62 h 77"/>
                <a:gd name="T76" fmla="*/ 533 w 1069"/>
                <a:gd name="T77" fmla="*/ 55 h 77"/>
                <a:gd name="T78" fmla="*/ 481 w 1069"/>
                <a:gd name="T79" fmla="*/ 50 h 77"/>
                <a:gd name="T80" fmla="*/ 455 w 1069"/>
                <a:gd name="T81" fmla="*/ 42 h 77"/>
                <a:gd name="T82" fmla="*/ 412 w 1069"/>
                <a:gd name="T83" fmla="*/ 62 h 77"/>
                <a:gd name="T84" fmla="*/ 359 w 1069"/>
                <a:gd name="T85" fmla="*/ 57 h 77"/>
                <a:gd name="T86" fmla="*/ 321 w 1069"/>
                <a:gd name="T87" fmla="*/ 56 h 77"/>
                <a:gd name="T88" fmla="*/ 283 w 1069"/>
                <a:gd name="T89" fmla="*/ 59 h 77"/>
                <a:gd name="T90" fmla="*/ 246 w 1069"/>
                <a:gd name="T91" fmla="*/ 62 h 77"/>
                <a:gd name="T92" fmla="*/ 203 w 1069"/>
                <a:gd name="T93" fmla="*/ 58 h 77"/>
                <a:gd name="T94" fmla="*/ 174 w 1069"/>
                <a:gd name="T95" fmla="*/ 63 h 77"/>
                <a:gd name="T96" fmla="*/ 153 w 1069"/>
                <a:gd name="T97" fmla="*/ 58 h 77"/>
                <a:gd name="T98" fmla="*/ 115 w 1069"/>
                <a:gd name="T99" fmla="*/ 57 h 77"/>
                <a:gd name="T100" fmla="*/ 364 w 1069"/>
                <a:gd name="T101" fmla="*/ 18 h 77"/>
                <a:gd name="T102" fmla="*/ 13 w 1069"/>
                <a:gd name="T103" fmla="*/ 43 h 77"/>
                <a:gd name="T104" fmla="*/ 179 w 1069"/>
                <a:gd name="T105" fmla="*/ 29 h 77"/>
                <a:gd name="T106" fmla="*/ 233 w 1069"/>
                <a:gd name="T107" fmla="*/ 45 h 77"/>
                <a:gd name="T108" fmla="*/ 276 w 1069"/>
                <a:gd name="T109" fmla="*/ 32 h 77"/>
                <a:gd name="T110" fmla="*/ 404 w 1069"/>
                <a:gd name="T111" fmla="*/ 35 h 77"/>
                <a:gd name="T112" fmla="*/ 479 w 1069"/>
                <a:gd name="T113" fmla="*/ 39 h 77"/>
                <a:gd name="T114" fmla="*/ 612 w 1069"/>
                <a:gd name="T115" fmla="*/ 27 h 77"/>
                <a:gd name="T116" fmla="*/ 736 w 1069"/>
                <a:gd name="T117" fmla="*/ 44 h 77"/>
                <a:gd name="T118" fmla="*/ 789 w 1069"/>
                <a:gd name="T119" fmla="*/ 31 h 77"/>
                <a:gd name="T120" fmla="*/ 800 w 1069"/>
                <a:gd name="T121" fmla="*/ 29 h 77"/>
                <a:gd name="T122" fmla="*/ 894 w 1069"/>
                <a:gd name="T123" fmla="*/ 41 h 77"/>
                <a:gd name="T124" fmla="*/ 955 w 1069"/>
                <a:gd name="T125" fmla="*/ 3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9" h="77">
                  <a:moveTo>
                    <a:pt x="63" y="56"/>
                  </a:moveTo>
                  <a:cubicBezTo>
                    <a:pt x="62" y="56"/>
                    <a:pt x="60" y="55"/>
                    <a:pt x="60" y="55"/>
                  </a:cubicBezTo>
                  <a:cubicBezTo>
                    <a:pt x="60" y="55"/>
                    <a:pt x="62" y="52"/>
                    <a:pt x="62" y="52"/>
                  </a:cubicBezTo>
                  <a:cubicBezTo>
                    <a:pt x="62" y="52"/>
                    <a:pt x="64" y="54"/>
                    <a:pt x="64" y="54"/>
                  </a:cubicBezTo>
                  <a:cubicBezTo>
                    <a:pt x="65" y="54"/>
                    <a:pt x="66" y="52"/>
                    <a:pt x="66" y="52"/>
                  </a:cubicBezTo>
                  <a:cubicBezTo>
                    <a:pt x="66" y="52"/>
                    <a:pt x="67" y="50"/>
                    <a:pt x="68" y="50"/>
                  </a:cubicBezTo>
                  <a:cubicBezTo>
                    <a:pt x="68" y="50"/>
                    <a:pt x="70" y="51"/>
                    <a:pt x="70" y="51"/>
                  </a:cubicBezTo>
                  <a:cubicBezTo>
                    <a:pt x="70" y="51"/>
                    <a:pt x="72" y="53"/>
                    <a:pt x="72" y="53"/>
                  </a:cubicBezTo>
                  <a:cubicBezTo>
                    <a:pt x="72" y="53"/>
                    <a:pt x="74" y="51"/>
                    <a:pt x="74" y="51"/>
                  </a:cubicBezTo>
                  <a:cubicBezTo>
                    <a:pt x="74" y="50"/>
                    <a:pt x="72" y="50"/>
                    <a:pt x="72" y="49"/>
                  </a:cubicBezTo>
                  <a:cubicBezTo>
                    <a:pt x="72" y="49"/>
                    <a:pt x="73" y="47"/>
                    <a:pt x="73" y="47"/>
                  </a:cubicBezTo>
                  <a:cubicBezTo>
                    <a:pt x="73" y="47"/>
                    <a:pt x="71" y="45"/>
                    <a:pt x="71" y="45"/>
                  </a:cubicBezTo>
                  <a:cubicBezTo>
                    <a:pt x="71" y="46"/>
                    <a:pt x="70" y="47"/>
                    <a:pt x="69" y="47"/>
                  </a:cubicBezTo>
                  <a:cubicBezTo>
                    <a:pt x="69" y="48"/>
                    <a:pt x="68" y="50"/>
                    <a:pt x="68" y="50"/>
                  </a:cubicBezTo>
                  <a:cubicBezTo>
                    <a:pt x="67" y="50"/>
                    <a:pt x="66" y="48"/>
                    <a:pt x="66" y="48"/>
                  </a:cubicBezTo>
                  <a:cubicBezTo>
                    <a:pt x="65" y="48"/>
                    <a:pt x="64" y="50"/>
                    <a:pt x="64" y="50"/>
                  </a:cubicBezTo>
                  <a:cubicBezTo>
                    <a:pt x="63" y="51"/>
                    <a:pt x="63" y="52"/>
                    <a:pt x="62" y="52"/>
                  </a:cubicBezTo>
                  <a:cubicBezTo>
                    <a:pt x="62" y="53"/>
                    <a:pt x="60" y="51"/>
                    <a:pt x="60" y="51"/>
                  </a:cubicBezTo>
                  <a:cubicBezTo>
                    <a:pt x="60" y="51"/>
                    <a:pt x="58" y="53"/>
                    <a:pt x="58" y="53"/>
                  </a:cubicBezTo>
                  <a:cubicBezTo>
                    <a:pt x="58" y="53"/>
                    <a:pt x="57" y="55"/>
                    <a:pt x="56" y="55"/>
                  </a:cubicBezTo>
                  <a:cubicBezTo>
                    <a:pt x="56" y="55"/>
                    <a:pt x="55" y="54"/>
                    <a:pt x="54" y="53"/>
                  </a:cubicBezTo>
                  <a:cubicBezTo>
                    <a:pt x="54" y="53"/>
                    <a:pt x="52" y="52"/>
                    <a:pt x="52" y="52"/>
                  </a:cubicBezTo>
                  <a:cubicBezTo>
                    <a:pt x="52" y="52"/>
                    <a:pt x="51" y="54"/>
                    <a:pt x="50" y="54"/>
                  </a:cubicBezTo>
                  <a:cubicBezTo>
                    <a:pt x="50" y="54"/>
                    <a:pt x="49" y="56"/>
                    <a:pt x="49" y="56"/>
                  </a:cubicBezTo>
                  <a:cubicBezTo>
                    <a:pt x="48" y="56"/>
                    <a:pt x="47" y="54"/>
                    <a:pt x="46" y="55"/>
                  </a:cubicBezTo>
                  <a:cubicBezTo>
                    <a:pt x="46" y="55"/>
                    <a:pt x="45" y="56"/>
                    <a:pt x="45" y="57"/>
                  </a:cubicBezTo>
                  <a:cubicBezTo>
                    <a:pt x="44" y="57"/>
                    <a:pt x="43" y="59"/>
                    <a:pt x="43" y="59"/>
                  </a:cubicBezTo>
                  <a:cubicBezTo>
                    <a:pt x="42" y="59"/>
                    <a:pt x="41" y="57"/>
                    <a:pt x="41" y="57"/>
                  </a:cubicBezTo>
                  <a:cubicBezTo>
                    <a:pt x="40" y="57"/>
                    <a:pt x="39" y="60"/>
                    <a:pt x="39" y="60"/>
                  </a:cubicBezTo>
                  <a:cubicBezTo>
                    <a:pt x="38" y="59"/>
                    <a:pt x="37" y="58"/>
                    <a:pt x="37" y="58"/>
                  </a:cubicBezTo>
                  <a:cubicBezTo>
                    <a:pt x="37" y="58"/>
                    <a:pt x="35" y="56"/>
                    <a:pt x="35" y="56"/>
                  </a:cubicBezTo>
                  <a:cubicBezTo>
                    <a:pt x="34" y="56"/>
                    <a:pt x="33" y="58"/>
                    <a:pt x="33" y="58"/>
                  </a:cubicBezTo>
                  <a:cubicBezTo>
                    <a:pt x="32" y="59"/>
                    <a:pt x="32" y="60"/>
                    <a:pt x="31" y="61"/>
                  </a:cubicBezTo>
                  <a:cubicBezTo>
                    <a:pt x="31" y="61"/>
                    <a:pt x="30" y="63"/>
                    <a:pt x="29" y="63"/>
                  </a:cubicBezTo>
                  <a:cubicBezTo>
                    <a:pt x="29" y="63"/>
                    <a:pt x="27" y="61"/>
                    <a:pt x="27" y="61"/>
                  </a:cubicBezTo>
                  <a:cubicBezTo>
                    <a:pt x="27" y="61"/>
                    <a:pt x="25" y="59"/>
                    <a:pt x="25" y="59"/>
                  </a:cubicBezTo>
                  <a:cubicBezTo>
                    <a:pt x="25" y="59"/>
                    <a:pt x="24" y="61"/>
                    <a:pt x="23" y="62"/>
                  </a:cubicBezTo>
                  <a:cubicBezTo>
                    <a:pt x="23" y="62"/>
                    <a:pt x="22" y="63"/>
                    <a:pt x="22" y="64"/>
                  </a:cubicBezTo>
                  <a:cubicBezTo>
                    <a:pt x="20" y="63"/>
                    <a:pt x="19" y="62"/>
                    <a:pt x="17" y="60"/>
                  </a:cubicBezTo>
                  <a:cubicBezTo>
                    <a:pt x="18" y="60"/>
                    <a:pt x="18" y="58"/>
                    <a:pt x="19" y="58"/>
                  </a:cubicBezTo>
                  <a:cubicBezTo>
                    <a:pt x="19" y="58"/>
                    <a:pt x="21" y="60"/>
                    <a:pt x="21" y="60"/>
                  </a:cubicBezTo>
                  <a:cubicBezTo>
                    <a:pt x="22" y="60"/>
                    <a:pt x="22" y="58"/>
                    <a:pt x="23" y="58"/>
                  </a:cubicBezTo>
                  <a:cubicBezTo>
                    <a:pt x="23" y="57"/>
                    <a:pt x="24" y="56"/>
                    <a:pt x="24" y="55"/>
                  </a:cubicBezTo>
                  <a:cubicBezTo>
                    <a:pt x="25" y="55"/>
                    <a:pt x="26" y="57"/>
                    <a:pt x="27" y="57"/>
                  </a:cubicBezTo>
                  <a:cubicBezTo>
                    <a:pt x="27" y="57"/>
                    <a:pt x="28" y="55"/>
                    <a:pt x="28" y="55"/>
                  </a:cubicBezTo>
                  <a:cubicBezTo>
                    <a:pt x="29" y="54"/>
                    <a:pt x="30" y="53"/>
                    <a:pt x="30" y="53"/>
                  </a:cubicBezTo>
                  <a:cubicBezTo>
                    <a:pt x="31" y="52"/>
                    <a:pt x="31" y="51"/>
                    <a:pt x="32" y="50"/>
                  </a:cubicBezTo>
                  <a:cubicBezTo>
                    <a:pt x="31" y="50"/>
                    <a:pt x="30" y="49"/>
                    <a:pt x="30" y="49"/>
                  </a:cubicBezTo>
                  <a:cubicBezTo>
                    <a:pt x="29" y="49"/>
                    <a:pt x="28" y="51"/>
                    <a:pt x="28" y="51"/>
                  </a:cubicBezTo>
                  <a:cubicBezTo>
                    <a:pt x="28" y="51"/>
                    <a:pt x="26" y="53"/>
                    <a:pt x="26" y="53"/>
                  </a:cubicBezTo>
                  <a:cubicBezTo>
                    <a:pt x="26" y="53"/>
                    <a:pt x="24" y="52"/>
                    <a:pt x="24" y="52"/>
                  </a:cubicBezTo>
                  <a:cubicBezTo>
                    <a:pt x="24" y="51"/>
                    <a:pt x="26" y="50"/>
                    <a:pt x="26" y="49"/>
                  </a:cubicBezTo>
                  <a:cubicBezTo>
                    <a:pt x="26" y="49"/>
                    <a:pt x="23" y="48"/>
                    <a:pt x="23" y="48"/>
                  </a:cubicBezTo>
                  <a:cubicBezTo>
                    <a:pt x="23" y="47"/>
                    <a:pt x="25" y="46"/>
                    <a:pt x="25" y="45"/>
                  </a:cubicBezTo>
                  <a:cubicBezTo>
                    <a:pt x="25" y="45"/>
                    <a:pt x="23" y="44"/>
                    <a:pt x="23" y="44"/>
                  </a:cubicBezTo>
                  <a:cubicBezTo>
                    <a:pt x="22" y="44"/>
                    <a:pt x="22" y="45"/>
                    <a:pt x="21" y="46"/>
                  </a:cubicBezTo>
                  <a:cubicBezTo>
                    <a:pt x="21" y="46"/>
                    <a:pt x="20" y="48"/>
                    <a:pt x="19" y="48"/>
                  </a:cubicBezTo>
                  <a:cubicBezTo>
                    <a:pt x="19" y="48"/>
                    <a:pt x="18" y="46"/>
                    <a:pt x="17" y="46"/>
                  </a:cubicBezTo>
                  <a:cubicBezTo>
                    <a:pt x="17" y="47"/>
                    <a:pt x="16" y="48"/>
                    <a:pt x="16" y="49"/>
                  </a:cubicBezTo>
                  <a:cubicBezTo>
                    <a:pt x="15" y="49"/>
                    <a:pt x="14" y="51"/>
                    <a:pt x="14" y="51"/>
                  </a:cubicBezTo>
                  <a:cubicBezTo>
                    <a:pt x="14" y="51"/>
                    <a:pt x="12" y="49"/>
                    <a:pt x="12" y="49"/>
                  </a:cubicBezTo>
                  <a:cubicBezTo>
                    <a:pt x="11" y="50"/>
                    <a:pt x="10" y="51"/>
                    <a:pt x="10" y="51"/>
                  </a:cubicBezTo>
                  <a:cubicBezTo>
                    <a:pt x="9" y="52"/>
                    <a:pt x="9" y="53"/>
                    <a:pt x="8" y="54"/>
                  </a:cubicBezTo>
                  <a:cubicBezTo>
                    <a:pt x="7" y="55"/>
                    <a:pt x="6" y="57"/>
                    <a:pt x="5" y="58"/>
                  </a:cubicBezTo>
                  <a:cubicBezTo>
                    <a:pt x="3" y="57"/>
                    <a:pt x="2" y="56"/>
                    <a:pt x="0" y="55"/>
                  </a:cubicBezTo>
                  <a:cubicBezTo>
                    <a:pt x="0" y="54"/>
                    <a:pt x="2" y="53"/>
                    <a:pt x="2" y="52"/>
                  </a:cubicBezTo>
                  <a:cubicBezTo>
                    <a:pt x="2" y="52"/>
                    <a:pt x="0" y="51"/>
                    <a:pt x="0" y="51"/>
                  </a:cubicBezTo>
                  <a:cubicBezTo>
                    <a:pt x="0" y="50"/>
                    <a:pt x="1" y="49"/>
                    <a:pt x="1" y="49"/>
                  </a:cubicBezTo>
                  <a:cubicBezTo>
                    <a:pt x="2" y="48"/>
                    <a:pt x="3" y="47"/>
                    <a:pt x="3" y="46"/>
                  </a:cubicBezTo>
                  <a:cubicBezTo>
                    <a:pt x="3" y="46"/>
                    <a:pt x="1" y="45"/>
                    <a:pt x="1" y="45"/>
                  </a:cubicBezTo>
                  <a:cubicBezTo>
                    <a:pt x="1" y="44"/>
                    <a:pt x="3" y="43"/>
                    <a:pt x="3" y="42"/>
                  </a:cubicBezTo>
                  <a:cubicBezTo>
                    <a:pt x="3" y="42"/>
                    <a:pt x="4" y="41"/>
                    <a:pt x="4" y="40"/>
                  </a:cubicBezTo>
                  <a:cubicBezTo>
                    <a:pt x="4" y="40"/>
                    <a:pt x="2" y="39"/>
                    <a:pt x="2" y="38"/>
                  </a:cubicBezTo>
                  <a:cubicBezTo>
                    <a:pt x="2" y="38"/>
                    <a:pt x="4" y="36"/>
                    <a:pt x="4" y="36"/>
                  </a:cubicBezTo>
                  <a:cubicBezTo>
                    <a:pt x="4" y="36"/>
                    <a:pt x="6" y="38"/>
                    <a:pt x="6" y="38"/>
                  </a:cubicBezTo>
                  <a:cubicBezTo>
                    <a:pt x="6" y="38"/>
                    <a:pt x="8" y="40"/>
                    <a:pt x="8" y="40"/>
                  </a:cubicBezTo>
                  <a:cubicBezTo>
                    <a:pt x="9" y="39"/>
                    <a:pt x="10" y="38"/>
                    <a:pt x="10" y="37"/>
                  </a:cubicBezTo>
                  <a:cubicBezTo>
                    <a:pt x="10" y="37"/>
                    <a:pt x="8" y="36"/>
                    <a:pt x="8" y="36"/>
                  </a:cubicBezTo>
                  <a:cubicBezTo>
                    <a:pt x="8" y="35"/>
                    <a:pt x="10" y="34"/>
                    <a:pt x="9" y="33"/>
                  </a:cubicBezTo>
                  <a:cubicBezTo>
                    <a:pt x="9" y="33"/>
                    <a:pt x="7" y="32"/>
                    <a:pt x="7" y="32"/>
                  </a:cubicBezTo>
                  <a:cubicBezTo>
                    <a:pt x="7" y="31"/>
                    <a:pt x="9" y="30"/>
                    <a:pt x="9" y="29"/>
                  </a:cubicBezTo>
                  <a:cubicBezTo>
                    <a:pt x="9" y="29"/>
                    <a:pt x="7" y="28"/>
                    <a:pt x="7" y="28"/>
                  </a:cubicBezTo>
                  <a:cubicBezTo>
                    <a:pt x="7" y="27"/>
                    <a:pt x="8" y="26"/>
                    <a:pt x="8" y="26"/>
                  </a:cubicBezTo>
                  <a:cubicBezTo>
                    <a:pt x="9" y="25"/>
                    <a:pt x="9" y="24"/>
                    <a:pt x="10" y="23"/>
                  </a:cubicBezTo>
                  <a:cubicBezTo>
                    <a:pt x="10" y="23"/>
                    <a:pt x="12" y="25"/>
                    <a:pt x="12" y="25"/>
                  </a:cubicBezTo>
                  <a:cubicBezTo>
                    <a:pt x="13" y="26"/>
                    <a:pt x="14" y="26"/>
                    <a:pt x="15" y="27"/>
                  </a:cubicBezTo>
                  <a:cubicBezTo>
                    <a:pt x="15" y="27"/>
                    <a:pt x="16" y="28"/>
                    <a:pt x="17" y="28"/>
                  </a:cubicBezTo>
                  <a:cubicBezTo>
                    <a:pt x="17" y="28"/>
                    <a:pt x="18" y="26"/>
                    <a:pt x="19" y="26"/>
                  </a:cubicBezTo>
                  <a:cubicBezTo>
                    <a:pt x="19" y="26"/>
                    <a:pt x="20" y="24"/>
                    <a:pt x="20" y="24"/>
                  </a:cubicBezTo>
                  <a:cubicBezTo>
                    <a:pt x="21" y="24"/>
                    <a:pt x="21" y="22"/>
                    <a:pt x="22" y="22"/>
                  </a:cubicBezTo>
                  <a:cubicBezTo>
                    <a:pt x="22" y="22"/>
                    <a:pt x="24" y="24"/>
                    <a:pt x="24" y="23"/>
                  </a:cubicBezTo>
                  <a:cubicBezTo>
                    <a:pt x="25" y="23"/>
                    <a:pt x="25" y="22"/>
                    <a:pt x="26" y="21"/>
                  </a:cubicBezTo>
                  <a:cubicBezTo>
                    <a:pt x="26" y="20"/>
                    <a:pt x="27" y="20"/>
                    <a:pt x="28" y="19"/>
                  </a:cubicBezTo>
                  <a:cubicBezTo>
                    <a:pt x="28" y="18"/>
                    <a:pt x="29" y="17"/>
                    <a:pt x="29" y="17"/>
                  </a:cubicBezTo>
                  <a:cubicBezTo>
                    <a:pt x="30" y="16"/>
                    <a:pt x="30" y="15"/>
                    <a:pt x="31" y="14"/>
                  </a:cubicBezTo>
                  <a:cubicBezTo>
                    <a:pt x="32" y="14"/>
                    <a:pt x="32" y="13"/>
                    <a:pt x="33" y="12"/>
                  </a:cubicBezTo>
                  <a:cubicBezTo>
                    <a:pt x="33" y="12"/>
                    <a:pt x="35" y="14"/>
                    <a:pt x="35" y="14"/>
                  </a:cubicBezTo>
                  <a:cubicBezTo>
                    <a:pt x="35" y="15"/>
                    <a:pt x="33" y="16"/>
                    <a:pt x="33" y="16"/>
                  </a:cubicBezTo>
                  <a:cubicBezTo>
                    <a:pt x="34" y="16"/>
                    <a:pt x="35" y="18"/>
                    <a:pt x="35" y="18"/>
                  </a:cubicBezTo>
                  <a:cubicBezTo>
                    <a:pt x="36" y="18"/>
                    <a:pt x="37" y="16"/>
                    <a:pt x="37" y="16"/>
                  </a:cubicBezTo>
                  <a:cubicBezTo>
                    <a:pt x="37" y="16"/>
                    <a:pt x="39" y="13"/>
                    <a:pt x="39" y="13"/>
                  </a:cubicBezTo>
                  <a:cubicBezTo>
                    <a:pt x="39" y="14"/>
                    <a:pt x="41" y="15"/>
                    <a:pt x="41" y="15"/>
                  </a:cubicBezTo>
                  <a:cubicBezTo>
                    <a:pt x="41" y="16"/>
                    <a:pt x="40" y="17"/>
                    <a:pt x="39" y="17"/>
                  </a:cubicBezTo>
                  <a:cubicBezTo>
                    <a:pt x="39" y="18"/>
                    <a:pt x="38" y="19"/>
                    <a:pt x="38" y="20"/>
                  </a:cubicBezTo>
                  <a:cubicBezTo>
                    <a:pt x="38" y="20"/>
                    <a:pt x="40" y="21"/>
                    <a:pt x="40" y="21"/>
                  </a:cubicBezTo>
                  <a:cubicBezTo>
                    <a:pt x="40" y="22"/>
                    <a:pt x="42" y="23"/>
                    <a:pt x="42" y="23"/>
                  </a:cubicBezTo>
                  <a:cubicBezTo>
                    <a:pt x="42" y="23"/>
                    <a:pt x="40" y="25"/>
                    <a:pt x="40" y="25"/>
                  </a:cubicBezTo>
                  <a:cubicBezTo>
                    <a:pt x="41" y="26"/>
                    <a:pt x="42" y="26"/>
                    <a:pt x="43" y="27"/>
                  </a:cubicBezTo>
                  <a:cubicBezTo>
                    <a:pt x="43" y="26"/>
                    <a:pt x="44" y="25"/>
                    <a:pt x="44" y="25"/>
                  </a:cubicBezTo>
                  <a:cubicBezTo>
                    <a:pt x="45" y="24"/>
                    <a:pt x="46" y="23"/>
                    <a:pt x="46" y="22"/>
                  </a:cubicBezTo>
                  <a:cubicBezTo>
                    <a:pt x="46" y="22"/>
                    <a:pt x="48" y="21"/>
                    <a:pt x="48" y="20"/>
                  </a:cubicBezTo>
                  <a:cubicBezTo>
                    <a:pt x="48" y="20"/>
                    <a:pt x="46" y="19"/>
                    <a:pt x="46" y="19"/>
                  </a:cubicBezTo>
                  <a:cubicBezTo>
                    <a:pt x="46" y="18"/>
                    <a:pt x="47" y="16"/>
                    <a:pt x="47" y="16"/>
                  </a:cubicBezTo>
                  <a:cubicBezTo>
                    <a:pt x="48" y="16"/>
                    <a:pt x="49" y="18"/>
                    <a:pt x="49" y="18"/>
                  </a:cubicBezTo>
                  <a:cubicBezTo>
                    <a:pt x="50" y="18"/>
                    <a:pt x="51" y="20"/>
                    <a:pt x="52" y="20"/>
                  </a:cubicBezTo>
                  <a:cubicBezTo>
                    <a:pt x="52" y="20"/>
                    <a:pt x="53" y="18"/>
                    <a:pt x="53" y="17"/>
                  </a:cubicBezTo>
                  <a:cubicBezTo>
                    <a:pt x="54" y="17"/>
                    <a:pt x="55" y="19"/>
                    <a:pt x="56" y="19"/>
                  </a:cubicBezTo>
                  <a:cubicBezTo>
                    <a:pt x="56" y="19"/>
                    <a:pt x="57" y="17"/>
                    <a:pt x="57" y="17"/>
                  </a:cubicBezTo>
                  <a:cubicBezTo>
                    <a:pt x="58" y="17"/>
                    <a:pt x="59" y="15"/>
                    <a:pt x="59" y="15"/>
                  </a:cubicBezTo>
                  <a:cubicBezTo>
                    <a:pt x="60" y="15"/>
                    <a:pt x="61" y="16"/>
                    <a:pt x="61" y="16"/>
                  </a:cubicBezTo>
                  <a:cubicBezTo>
                    <a:pt x="62" y="17"/>
                    <a:pt x="63" y="18"/>
                    <a:pt x="64" y="18"/>
                  </a:cubicBezTo>
                  <a:cubicBezTo>
                    <a:pt x="64" y="19"/>
                    <a:pt x="65" y="19"/>
                    <a:pt x="66" y="20"/>
                  </a:cubicBezTo>
                  <a:cubicBezTo>
                    <a:pt x="66" y="20"/>
                    <a:pt x="64" y="22"/>
                    <a:pt x="64" y="22"/>
                  </a:cubicBezTo>
                  <a:cubicBezTo>
                    <a:pt x="64" y="23"/>
                    <a:pt x="66" y="23"/>
                    <a:pt x="66" y="24"/>
                  </a:cubicBezTo>
                  <a:cubicBezTo>
                    <a:pt x="66" y="23"/>
                    <a:pt x="68" y="22"/>
                    <a:pt x="68" y="22"/>
                  </a:cubicBezTo>
                  <a:cubicBezTo>
                    <a:pt x="68" y="21"/>
                    <a:pt x="66" y="21"/>
                    <a:pt x="66" y="20"/>
                  </a:cubicBezTo>
                  <a:cubicBezTo>
                    <a:pt x="66" y="19"/>
                    <a:pt x="68" y="18"/>
                    <a:pt x="67" y="18"/>
                  </a:cubicBezTo>
                  <a:cubicBezTo>
                    <a:pt x="67" y="17"/>
                    <a:pt x="65" y="16"/>
                    <a:pt x="65" y="16"/>
                  </a:cubicBezTo>
                  <a:cubicBezTo>
                    <a:pt x="65" y="16"/>
                    <a:pt x="67" y="14"/>
                    <a:pt x="67" y="14"/>
                  </a:cubicBezTo>
                  <a:cubicBezTo>
                    <a:pt x="67" y="14"/>
                    <a:pt x="69" y="15"/>
                    <a:pt x="69" y="15"/>
                  </a:cubicBezTo>
                  <a:cubicBezTo>
                    <a:pt x="70" y="16"/>
                    <a:pt x="71" y="17"/>
                    <a:pt x="71" y="17"/>
                  </a:cubicBezTo>
                  <a:cubicBezTo>
                    <a:pt x="72" y="17"/>
                    <a:pt x="73" y="19"/>
                    <a:pt x="74" y="19"/>
                  </a:cubicBezTo>
                  <a:cubicBezTo>
                    <a:pt x="74" y="19"/>
                    <a:pt x="75" y="17"/>
                    <a:pt x="75" y="17"/>
                  </a:cubicBezTo>
                  <a:cubicBezTo>
                    <a:pt x="75" y="16"/>
                    <a:pt x="73" y="15"/>
                    <a:pt x="73" y="15"/>
                  </a:cubicBezTo>
                  <a:cubicBezTo>
                    <a:pt x="73" y="15"/>
                    <a:pt x="74" y="13"/>
                    <a:pt x="75" y="13"/>
                  </a:cubicBezTo>
                  <a:cubicBezTo>
                    <a:pt x="75" y="13"/>
                    <a:pt x="77" y="15"/>
                    <a:pt x="77" y="14"/>
                  </a:cubicBezTo>
                  <a:cubicBezTo>
                    <a:pt x="78" y="14"/>
                    <a:pt x="78" y="12"/>
                    <a:pt x="79" y="12"/>
                  </a:cubicBezTo>
                  <a:cubicBezTo>
                    <a:pt x="79" y="12"/>
                    <a:pt x="80" y="14"/>
                    <a:pt x="81" y="14"/>
                  </a:cubicBezTo>
                  <a:cubicBezTo>
                    <a:pt x="82" y="14"/>
                    <a:pt x="82" y="12"/>
                    <a:pt x="83" y="12"/>
                  </a:cubicBezTo>
                  <a:cubicBezTo>
                    <a:pt x="83" y="12"/>
                    <a:pt x="84" y="13"/>
                    <a:pt x="85" y="13"/>
                  </a:cubicBezTo>
                  <a:cubicBezTo>
                    <a:pt x="85" y="13"/>
                    <a:pt x="87" y="15"/>
                    <a:pt x="87" y="15"/>
                  </a:cubicBezTo>
                  <a:cubicBezTo>
                    <a:pt x="87" y="15"/>
                    <a:pt x="86" y="17"/>
                    <a:pt x="85" y="17"/>
                  </a:cubicBezTo>
                  <a:cubicBezTo>
                    <a:pt x="85" y="17"/>
                    <a:pt x="84" y="16"/>
                    <a:pt x="83" y="16"/>
                  </a:cubicBezTo>
                  <a:cubicBezTo>
                    <a:pt x="83" y="16"/>
                    <a:pt x="81" y="14"/>
                    <a:pt x="81" y="14"/>
                  </a:cubicBezTo>
                  <a:cubicBezTo>
                    <a:pt x="80" y="14"/>
                    <a:pt x="80" y="16"/>
                    <a:pt x="79" y="16"/>
                  </a:cubicBezTo>
                  <a:cubicBezTo>
                    <a:pt x="79" y="17"/>
                    <a:pt x="78" y="18"/>
                    <a:pt x="78" y="18"/>
                  </a:cubicBezTo>
                  <a:cubicBezTo>
                    <a:pt x="77" y="19"/>
                    <a:pt x="80" y="20"/>
                    <a:pt x="80" y="20"/>
                  </a:cubicBezTo>
                  <a:cubicBezTo>
                    <a:pt x="80" y="21"/>
                    <a:pt x="78" y="22"/>
                    <a:pt x="78" y="22"/>
                  </a:cubicBezTo>
                  <a:cubicBezTo>
                    <a:pt x="78" y="23"/>
                    <a:pt x="80" y="23"/>
                    <a:pt x="80" y="24"/>
                  </a:cubicBezTo>
                  <a:cubicBezTo>
                    <a:pt x="81" y="24"/>
                    <a:pt x="82" y="26"/>
                    <a:pt x="83" y="26"/>
                  </a:cubicBezTo>
                  <a:cubicBezTo>
                    <a:pt x="83" y="26"/>
                    <a:pt x="84" y="24"/>
                    <a:pt x="84" y="23"/>
                  </a:cubicBezTo>
                  <a:cubicBezTo>
                    <a:pt x="85" y="23"/>
                    <a:pt x="85" y="22"/>
                    <a:pt x="86" y="21"/>
                  </a:cubicBezTo>
                  <a:cubicBezTo>
                    <a:pt x="86" y="21"/>
                    <a:pt x="87" y="19"/>
                    <a:pt x="88" y="19"/>
                  </a:cubicBezTo>
                  <a:cubicBezTo>
                    <a:pt x="88" y="19"/>
                    <a:pt x="89" y="21"/>
                    <a:pt x="90" y="21"/>
                  </a:cubicBezTo>
                  <a:cubicBezTo>
                    <a:pt x="91" y="20"/>
                    <a:pt x="91" y="19"/>
                    <a:pt x="92" y="18"/>
                  </a:cubicBezTo>
                  <a:cubicBezTo>
                    <a:pt x="92" y="18"/>
                    <a:pt x="93" y="17"/>
                    <a:pt x="93" y="16"/>
                  </a:cubicBezTo>
                  <a:cubicBezTo>
                    <a:pt x="94" y="16"/>
                    <a:pt x="95" y="14"/>
                    <a:pt x="95" y="14"/>
                  </a:cubicBezTo>
                  <a:cubicBezTo>
                    <a:pt x="96" y="14"/>
                    <a:pt x="97" y="16"/>
                    <a:pt x="97" y="16"/>
                  </a:cubicBezTo>
                  <a:cubicBezTo>
                    <a:pt x="98" y="16"/>
                    <a:pt x="98" y="13"/>
                    <a:pt x="99" y="13"/>
                  </a:cubicBezTo>
                  <a:cubicBezTo>
                    <a:pt x="99" y="13"/>
                    <a:pt x="101" y="15"/>
                    <a:pt x="101" y="15"/>
                  </a:cubicBezTo>
                  <a:cubicBezTo>
                    <a:pt x="102" y="16"/>
                    <a:pt x="103" y="16"/>
                    <a:pt x="103" y="17"/>
                  </a:cubicBezTo>
                  <a:cubicBezTo>
                    <a:pt x="102" y="18"/>
                    <a:pt x="101" y="20"/>
                    <a:pt x="100" y="21"/>
                  </a:cubicBezTo>
                  <a:cubicBezTo>
                    <a:pt x="100" y="22"/>
                    <a:pt x="98" y="23"/>
                    <a:pt x="98" y="23"/>
                  </a:cubicBezTo>
                  <a:cubicBezTo>
                    <a:pt x="98" y="24"/>
                    <a:pt x="101" y="25"/>
                    <a:pt x="101" y="25"/>
                  </a:cubicBezTo>
                  <a:cubicBezTo>
                    <a:pt x="100" y="25"/>
                    <a:pt x="99" y="27"/>
                    <a:pt x="99" y="27"/>
                  </a:cubicBezTo>
                  <a:cubicBezTo>
                    <a:pt x="98" y="27"/>
                    <a:pt x="97" y="26"/>
                    <a:pt x="97" y="26"/>
                  </a:cubicBezTo>
                  <a:cubicBezTo>
                    <a:pt x="96" y="26"/>
                    <a:pt x="94" y="24"/>
                    <a:pt x="94" y="24"/>
                  </a:cubicBezTo>
                  <a:cubicBezTo>
                    <a:pt x="94" y="24"/>
                    <a:pt x="93" y="26"/>
                    <a:pt x="93" y="26"/>
                  </a:cubicBezTo>
                  <a:cubicBezTo>
                    <a:pt x="93" y="27"/>
                    <a:pt x="95" y="27"/>
                    <a:pt x="95" y="28"/>
                  </a:cubicBezTo>
                  <a:cubicBezTo>
                    <a:pt x="95" y="29"/>
                    <a:pt x="93" y="30"/>
                    <a:pt x="93" y="30"/>
                  </a:cubicBezTo>
                  <a:cubicBezTo>
                    <a:pt x="93" y="31"/>
                    <a:pt x="96" y="32"/>
                    <a:pt x="95" y="32"/>
                  </a:cubicBezTo>
                  <a:cubicBezTo>
                    <a:pt x="95" y="33"/>
                    <a:pt x="94" y="34"/>
                    <a:pt x="94" y="34"/>
                  </a:cubicBezTo>
                  <a:cubicBezTo>
                    <a:pt x="93" y="35"/>
                    <a:pt x="93" y="36"/>
                    <a:pt x="92" y="36"/>
                  </a:cubicBezTo>
                  <a:cubicBezTo>
                    <a:pt x="91" y="37"/>
                    <a:pt x="91" y="38"/>
                    <a:pt x="90" y="39"/>
                  </a:cubicBezTo>
                  <a:cubicBezTo>
                    <a:pt x="91" y="39"/>
                    <a:pt x="92" y="40"/>
                    <a:pt x="93" y="40"/>
                  </a:cubicBezTo>
                  <a:cubicBezTo>
                    <a:pt x="93" y="40"/>
                    <a:pt x="94" y="38"/>
                    <a:pt x="94" y="38"/>
                  </a:cubicBezTo>
                  <a:cubicBezTo>
                    <a:pt x="95" y="38"/>
                    <a:pt x="95" y="36"/>
                    <a:pt x="96" y="36"/>
                  </a:cubicBezTo>
                  <a:cubicBezTo>
                    <a:pt x="96" y="35"/>
                    <a:pt x="97" y="34"/>
                    <a:pt x="98" y="34"/>
                  </a:cubicBezTo>
                  <a:cubicBezTo>
                    <a:pt x="98" y="33"/>
                    <a:pt x="99" y="32"/>
                    <a:pt x="99" y="31"/>
                  </a:cubicBezTo>
                  <a:cubicBezTo>
                    <a:pt x="100" y="31"/>
                    <a:pt x="101" y="29"/>
                    <a:pt x="101" y="29"/>
                  </a:cubicBezTo>
                  <a:cubicBezTo>
                    <a:pt x="101" y="29"/>
                    <a:pt x="103" y="31"/>
                    <a:pt x="103" y="31"/>
                  </a:cubicBezTo>
                  <a:cubicBezTo>
                    <a:pt x="103" y="30"/>
                    <a:pt x="105" y="29"/>
                    <a:pt x="105" y="29"/>
                  </a:cubicBezTo>
                  <a:cubicBezTo>
                    <a:pt x="105" y="28"/>
                    <a:pt x="103" y="27"/>
                    <a:pt x="103" y="27"/>
                  </a:cubicBezTo>
                  <a:cubicBezTo>
                    <a:pt x="103" y="27"/>
                    <a:pt x="101" y="25"/>
                    <a:pt x="101" y="25"/>
                  </a:cubicBezTo>
                  <a:cubicBezTo>
                    <a:pt x="101" y="24"/>
                    <a:pt x="102" y="24"/>
                    <a:pt x="102" y="23"/>
                  </a:cubicBezTo>
                  <a:cubicBezTo>
                    <a:pt x="103" y="22"/>
                    <a:pt x="103" y="21"/>
                    <a:pt x="104" y="21"/>
                  </a:cubicBezTo>
                  <a:cubicBezTo>
                    <a:pt x="104" y="20"/>
                    <a:pt x="105" y="19"/>
                    <a:pt x="106" y="19"/>
                  </a:cubicBezTo>
                  <a:cubicBezTo>
                    <a:pt x="106" y="18"/>
                    <a:pt x="107" y="20"/>
                    <a:pt x="108" y="20"/>
                  </a:cubicBezTo>
                  <a:cubicBezTo>
                    <a:pt x="108" y="20"/>
                    <a:pt x="110" y="18"/>
                    <a:pt x="110" y="18"/>
                  </a:cubicBezTo>
                  <a:cubicBezTo>
                    <a:pt x="110" y="17"/>
                    <a:pt x="111" y="16"/>
                    <a:pt x="111" y="16"/>
                  </a:cubicBezTo>
                  <a:cubicBezTo>
                    <a:pt x="111" y="16"/>
                    <a:pt x="109" y="14"/>
                    <a:pt x="109" y="14"/>
                  </a:cubicBezTo>
                  <a:cubicBezTo>
                    <a:pt x="109" y="14"/>
                    <a:pt x="107" y="16"/>
                    <a:pt x="107" y="16"/>
                  </a:cubicBezTo>
                  <a:cubicBezTo>
                    <a:pt x="107" y="16"/>
                    <a:pt x="105" y="15"/>
                    <a:pt x="105" y="15"/>
                  </a:cubicBezTo>
                  <a:cubicBezTo>
                    <a:pt x="105" y="14"/>
                    <a:pt x="107" y="13"/>
                    <a:pt x="107" y="12"/>
                  </a:cubicBezTo>
                  <a:cubicBezTo>
                    <a:pt x="107" y="12"/>
                    <a:pt x="108" y="11"/>
                    <a:pt x="109" y="10"/>
                  </a:cubicBezTo>
                  <a:cubicBezTo>
                    <a:pt x="109" y="10"/>
                    <a:pt x="106" y="9"/>
                    <a:pt x="106" y="8"/>
                  </a:cubicBezTo>
                  <a:cubicBezTo>
                    <a:pt x="106" y="8"/>
                    <a:pt x="108" y="7"/>
                    <a:pt x="108" y="6"/>
                  </a:cubicBezTo>
                  <a:cubicBezTo>
                    <a:pt x="108" y="5"/>
                    <a:pt x="109" y="5"/>
                    <a:pt x="110" y="4"/>
                  </a:cubicBezTo>
                  <a:cubicBezTo>
                    <a:pt x="110" y="4"/>
                    <a:pt x="107" y="2"/>
                    <a:pt x="107" y="2"/>
                  </a:cubicBezTo>
                  <a:cubicBezTo>
                    <a:pt x="108" y="2"/>
                    <a:pt x="109" y="0"/>
                    <a:pt x="109" y="0"/>
                  </a:cubicBezTo>
                  <a:cubicBezTo>
                    <a:pt x="109" y="0"/>
                    <a:pt x="111" y="2"/>
                    <a:pt x="111" y="2"/>
                  </a:cubicBezTo>
                  <a:cubicBezTo>
                    <a:pt x="111" y="2"/>
                    <a:pt x="110" y="4"/>
                    <a:pt x="110" y="4"/>
                  </a:cubicBezTo>
                  <a:cubicBezTo>
                    <a:pt x="110" y="5"/>
                    <a:pt x="111" y="5"/>
                    <a:pt x="112" y="6"/>
                  </a:cubicBezTo>
                  <a:cubicBezTo>
                    <a:pt x="112" y="6"/>
                    <a:pt x="114" y="7"/>
                    <a:pt x="114" y="7"/>
                  </a:cubicBezTo>
                  <a:cubicBezTo>
                    <a:pt x="114" y="8"/>
                    <a:pt x="113" y="9"/>
                    <a:pt x="112" y="10"/>
                  </a:cubicBezTo>
                  <a:cubicBezTo>
                    <a:pt x="113" y="10"/>
                    <a:pt x="114" y="11"/>
                    <a:pt x="115" y="11"/>
                  </a:cubicBezTo>
                  <a:cubicBezTo>
                    <a:pt x="115" y="11"/>
                    <a:pt x="116" y="9"/>
                    <a:pt x="116" y="9"/>
                  </a:cubicBezTo>
                  <a:cubicBezTo>
                    <a:pt x="116" y="9"/>
                    <a:pt x="114" y="8"/>
                    <a:pt x="114" y="7"/>
                  </a:cubicBezTo>
                  <a:cubicBezTo>
                    <a:pt x="114" y="7"/>
                    <a:pt x="115" y="6"/>
                    <a:pt x="116" y="5"/>
                  </a:cubicBezTo>
                  <a:cubicBezTo>
                    <a:pt x="116" y="5"/>
                    <a:pt x="117" y="3"/>
                    <a:pt x="118" y="3"/>
                  </a:cubicBezTo>
                  <a:cubicBezTo>
                    <a:pt x="118" y="3"/>
                    <a:pt x="120" y="4"/>
                    <a:pt x="120" y="5"/>
                  </a:cubicBezTo>
                  <a:cubicBezTo>
                    <a:pt x="120" y="5"/>
                    <a:pt x="118" y="6"/>
                    <a:pt x="118" y="7"/>
                  </a:cubicBezTo>
                  <a:cubicBezTo>
                    <a:pt x="118" y="8"/>
                    <a:pt x="120" y="8"/>
                    <a:pt x="120" y="9"/>
                  </a:cubicBezTo>
                  <a:cubicBezTo>
                    <a:pt x="119" y="10"/>
                    <a:pt x="118" y="11"/>
                    <a:pt x="117" y="13"/>
                  </a:cubicBezTo>
                  <a:cubicBezTo>
                    <a:pt x="116" y="14"/>
                    <a:pt x="115" y="16"/>
                    <a:pt x="114" y="17"/>
                  </a:cubicBezTo>
                  <a:cubicBezTo>
                    <a:pt x="115" y="19"/>
                    <a:pt x="116" y="20"/>
                    <a:pt x="118" y="21"/>
                  </a:cubicBezTo>
                  <a:cubicBezTo>
                    <a:pt x="119" y="21"/>
                    <a:pt x="119" y="22"/>
                    <a:pt x="120" y="23"/>
                  </a:cubicBezTo>
                  <a:cubicBezTo>
                    <a:pt x="121" y="22"/>
                    <a:pt x="121" y="20"/>
                    <a:pt x="122" y="20"/>
                  </a:cubicBezTo>
                  <a:cubicBezTo>
                    <a:pt x="122" y="20"/>
                    <a:pt x="124" y="22"/>
                    <a:pt x="124" y="22"/>
                  </a:cubicBezTo>
                  <a:cubicBezTo>
                    <a:pt x="124" y="22"/>
                    <a:pt x="126" y="24"/>
                    <a:pt x="126" y="24"/>
                  </a:cubicBezTo>
                  <a:cubicBezTo>
                    <a:pt x="127" y="24"/>
                    <a:pt x="128" y="22"/>
                    <a:pt x="128" y="22"/>
                  </a:cubicBezTo>
                  <a:cubicBezTo>
                    <a:pt x="129" y="21"/>
                    <a:pt x="130" y="20"/>
                    <a:pt x="130" y="19"/>
                  </a:cubicBezTo>
                  <a:cubicBezTo>
                    <a:pt x="130" y="19"/>
                    <a:pt x="128" y="18"/>
                    <a:pt x="128" y="18"/>
                  </a:cubicBezTo>
                  <a:cubicBezTo>
                    <a:pt x="128" y="17"/>
                    <a:pt x="129" y="16"/>
                    <a:pt x="129" y="15"/>
                  </a:cubicBezTo>
                  <a:cubicBezTo>
                    <a:pt x="129" y="15"/>
                    <a:pt x="131" y="17"/>
                    <a:pt x="131" y="17"/>
                  </a:cubicBezTo>
                  <a:cubicBezTo>
                    <a:pt x="132" y="17"/>
                    <a:pt x="133" y="15"/>
                    <a:pt x="133" y="15"/>
                  </a:cubicBezTo>
                  <a:cubicBezTo>
                    <a:pt x="134" y="14"/>
                    <a:pt x="134" y="13"/>
                    <a:pt x="135" y="13"/>
                  </a:cubicBezTo>
                  <a:cubicBezTo>
                    <a:pt x="135" y="13"/>
                    <a:pt x="137" y="14"/>
                    <a:pt x="137" y="14"/>
                  </a:cubicBezTo>
                  <a:cubicBezTo>
                    <a:pt x="137" y="15"/>
                    <a:pt x="135" y="16"/>
                    <a:pt x="135" y="17"/>
                  </a:cubicBezTo>
                  <a:cubicBezTo>
                    <a:pt x="136" y="17"/>
                    <a:pt x="137" y="18"/>
                    <a:pt x="138" y="18"/>
                  </a:cubicBezTo>
                  <a:cubicBezTo>
                    <a:pt x="138" y="19"/>
                    <a:pt x="139" y="20"/>
                    <a:pt x="140" y="20"/>
                  </a:cubicBezTo>
                  <a:cubicBezTo>
                    <a:pt x="140" y="20"/>
                    <a:pt x="142" y="22"/>
                    <a:pt x="142" y="22"/>
                  </a:cubicBezTo>
                  <a:cubicBezTo>
                    <a:pt x="142" y="22"/>
                    <a:pt x="144" y="20"/>
                    <a:pt x="144" y="19"/>
                  </a:cubicBezTo>
                  <a:cubicBezTo>
                    <a:pt x="144" y="19"/>
                    <a:pt x="146" y="17"/>
                    <a:pt x="146" y="17"/>
                  </a:cubicBezTo>
                  <a:cubicBezTo>
                    <a:pt x="146" y="17"/>
                    <a:pt x="148" y="18"/>
                    <a:pt x="148" y="19"/>
                  </a:cubicBezTo>
                  <a:cubicBezTo>
                    <a:pt x="148" y="19"/>
                    <a:pt x="146" y="21"/>
                    <a:pt x="146" y="21"/>
                  </a:cubicBezTo>
                  <a:cubicBezTo>
                    <a:pt x="146" y="22"/>
                    <a:pt x="145" y="23"/>
                    <a:pt x="144" y="23"/>
                  </a:cubicBezTo>
                  <a:cubicBezTo>
                    <a:pt x="144" y="24"/>
                    <a:pt x="143" y="25"/>
                    <a:pt x="143" y="26"/>
                  </a:cubicBezTo>
                  <a:cubicBezTo>
                    <a:pt x="143" y="26"/>
                    <a:pt x="145" y="27"/>
                    <a:pt x="145" y="27"/>
                  </a:cubicBezTo>
                  <a:cubicBezTo>
                    <a:pt x="145" y="28"/>
                    <a:pt x="143" y="29"/>
                    <a:pt x="143" y="29"/>
                  </a:cubicBezTo>
                  <a:cubicBezTo>
                    <a:pt x="143" y="30"/>
                    <a:pt x="145" y="31"/>
                    <a:pt x="145" y="31"/>
                  </a:cubicBezTo>
                  <a:cubicBezTo>
                    <a:pt x="146" y="31"/>
                    <a:pt x="147" y="29"/>
                    <a:pt x="147" y="29"/>
                  </a:cubicBezTo>
                  <a:cubicBezTo>
                    <a:pt x="148" y="29"/>
                    <a:pt x="149" y="31"/>
                    <a:pt x="149" y="31"/>
                  </a:cubicBezTo>
                  <a:cubicBezTo>
                    <a:pt x="150" y="30"/>
                    <a:pt x="150" y="29"/>
                    <a:pt x="151" y="28"/>
                  </a:cubicBezTo>
                  <a:cubicBezTo>
                    <a:pt x="151" y="28"/>
                    <a:pt x="153" y="27"/>
                    <a:pt x="153" y="26"/>
                  </a:cubicBezTo>
                  <a:cubicBezTo>
                    <a:pt x="153" y="26"/>
                    <a:pt x="151" y="25"/>
                    <a:pt x="151" y="24"/>
                  </a:cubicBezTo>
                  <a:cubicBezTo>
                    <a:pt x="150" y="24"/>
                    <a:pt x="152" y="23"/>
                    <a:pt x="152" y="22"/>
                  </a:cubicBezTo>
                  <a:cubicBezTo>
                    <a:pt x="152" y="22"/>
                    <a:pt x="153" y="21"/>
                    <a:pt x="154" y="20"/>
                  </a:cubicBezTo>
                  <a:cubicBezTo>
                    <a:pt x="154" y="20"/>
                    <a:pt x="156" y="18"/>
                    <a:pt x="156" y="18"/>
                  </a:cubicBezTo>
                  <a:cubicBezTo>
                    <a:pt x="156" y="18"/>
                    <a:pt x="153" y="16"/>
                    <a:pt x="153" y="16"/>
                  </a:cubicBezTo>
                  <a:cubicBezTo>
                    <a:pt x="154" y="15"/>
                    <a:pt x="155" y="15"/>
                    <a:pt x="155" y="14"/>
                  </a:cubicBezTo>
                  <a:cubicBezTo>
                    <a:pt x="156" y="13"/>
                    <a:pt x="156" y="12"/>
                    <a:pt x="157" y="12"/>
                  </a:cubicBezTo>
                  <a:cubicBezTo>
                    <a:pt x="157" y="11"/>
                    <a:pt x="159" y="13"/>
                    <a:pt x="159" y="13"/>
                  </a:cubicBezTo>
                  <a:cubicBezTo>
                    <a:pt x="160" y="13"/>
                    <a:pt x="160" y="11"/>
                    <a:pt x="161" y="11"/>
                  </a:cubicBezTo>
                  <a:cubicBezTo>
                    <a:pt x="161" y="11"/>
                    <a:pt x="162" y="13"/>
                    <a:pt x="163" y="13"/>
                  </a:cubicBezTo>
                  <a:cubicBezTo>
                    <a:pt x="164" y="13"/>
                    <a:pt x="164" y="11"/>
                    <a:pt x="165" y="11"/>
                  </a:cubicBezTo>
                  <a:cubicBezTo>
                    <a:pt x="165" y="11"/>
                    <a:pt x="166" y="12"/>
                    <a:pt x="167" y="12"/>
                  </a:cubicBezTo>
                  <a:cubicBezTo>
                    <a:pt x="168" y="11"/>
                    <a:pt x="169" y="9"/>
                    <a:pt x="170" y="8"/>
                  </a:cubicBezTo>
                  <a:cubicBezTo>
                    <a:pt x="171" y="8"/>
                    <a:pt x="172" y="9"/>
                    <a:pt x="173" y="10"/>
                  </a:cubicBezTo>
                  <a:cubicBezTo>
                    <a:pt x="173" y="10"/>
                    <a:pt x="171" y="11"/>
                    <a:pt x="171" y="12"/>
                  </a:cubicBezTo>
                  <a:cubicBezTo>
                    <a:pt x="170" y="12"/>
                    <a:pt x="169" y="13"/>
                    <a:pt x="169" y="14"/>
                  </a:cubicBezTo>
                  <a:cubicBezTo>
                    <a:pt x="169" y="15"/>
                    <a:pt x="167" y="16"/>
                    <a:pt x="167" y="16"/>
                  </a:cubicBezTo>
                  <a:cubicBezTo>
                    <a:pt x="168" y="17"/>
                    <a:pt x="170" y="17"/>
                    <a:pt x="170" y="18"/>
                  </a:cubicBezTo>
                  <a:cubicBezTo>
                    <a:pt x="170" y="18"/>
                    <a:pt x="168" y="20"/>
                    <a:pt x="168" y="20"/>
                  </a:cubicBezTo>
                  <a:cubicBezTo>
                    <a:pt x="168" y="20"/>
                    <a:pt x="170" y="22"/>
                    <a:pt x="170" y="22"/>
                  </a:cubicBezTo>
                  <a:cubicBezTo>
                    <a:pt x="171" y="22"/>
                    <a:pt x="171" y="20"/>
                    <a:pt x="172" y="20"/>
                  </a:cubicBezTo>
                  <a:cubicBezTo>
                    <a:pt x="173" y="20"/>
                    <a:pt x="173" y="21"/>
                    <a:pt x="174" y="21"/>
                  </a:cubicBezTo>
                  <a:cubicBezTo>
                    <a:pt x="174" y="21"/>
                    <a:pt x="176" y="20"/>
                    <a:pt x="176" y="19"/>
                  </a:cubicBezTo>
                  <a:cubicBezTo>
                    <a:pt x="176" y="19"/>
                    <a:pt x="174" y="18"/>
                    <a:pt x="174" y="17"/>
                  </a:cubicBezTo>
                  <a:cubicBezTo>
                    <a:pt x="174" y="17"/>
                    <a:pt x="175" y="16"/>
                    <a:pt x="175" y="15"/>
                  </a:cubicBezTo>
                  <a:cubicBezTo>
                    <a:pt x="176" y="14"/>
                    <a:pt x="176" y="14"/>
                    <a:pt x="177" y="13"/>
                  </a:cubicBezTo>
                  <a:cubicBezTo>
                    <a:pt x="178" y="12"/>
                    <a:pt x="178" y="11"/>
                    <a:pt x="179" y="11"/>
                  </a:cubicBezTo>
                  <a:cubicBezTo>
                    <a:pt x="179" y="10"/>
                    <a:pt x="180" y="9"/>
                    <a:pt x="180" y="8"/>
                  </a:cubicBezTo>
                  <a:cubicBezTo>
                    <a:pt x="181" y="8"/>
                    <a:pt x="182" y="6"/>
                    <a:pt x="182" y="6"/>
                  </a:cubicBezTo>
                  <a:cubicBezTo>
                    <a:pt x="182" y="6"/>
                    <a:pt x="184" y="8"/>
                    <a:pt x="184" y="8"/>
                  </a:cubicBezTo>
                  <a:cubicBezTo>
                    <a:pt x="184" y="8"/>
                    <a:pt x="183" y="10"/>
                    <a:pt x="183" y="10"/>
                  </a:cubicBezTo>
                  <a:cubicBezTo>
                    <a:pt x="183" y="10"/>
                    <a:pt x="181" y="12"/>
                    <a:pt x="181" y="12"/>
                  </a:cubicBezTo>
                  <a:cubicBezTo>
                    <a:pt x="182" y="13"/>
                    <a:pt x="183" y="14"/>
                    <a:pt x="183" y="14"/>
                  </a:cubicBezTo>
                  <a:cubicBezTo>
                    <a:pt x="184" y="14"/>
                    <a:pt x="185" y="12"/>
                    <a:pt x="185" y="12"/>
                  </a:cubicBezTo>
                  <a:cubicBezTo>
                    <a:pt x="186" y="12"/>
                    <a:pt x="187" y="13"/>
                    <a:pt x="187" y="14"/>
                  </a:cubicBezTo>
                  <a:cubicBezTo>
                    <a:pt x="188" y="14"/>
                    <a:pt x="189" y="15"/>
                    <a:pt x="189" y="15"/>
                  </a:cubicBezTo>
                  <a:cubicBezTo>
                    <a:pt x="190" y="15"/>
                    <a:pt x="190" y="13"/>
                    <a:pt x="191" y="13"/>
                  </a:cubicBezTo>
                  <a:cubicBezTo>
                    <a:pt x="192" y="13"/>
                    <a:pt x="193" y="15"/>
                    <a:pt x="193" y="15"/>
                  </a:cubicBezTo>
                  <a:cubicBezTo>
                    <a:pt x="194" y="15"/>
                    <a:pt x="195" y="12"/>
                    <a:pt x="195" y="13"/>
                  </a:cubicBezTo>
                  <a:cubicBezTo>
                    <a:pt x="196" y="13"/>
                    <a:pt x="197" y="14"/>
                    <a:pt x="197" y="14"/>
                  </a:cubicBezTo>
                  <a:cubicBezTo>
                    <a:pt x="198" y="15"/>
                    <a:pt x="199" y="15"/>
                    <a:pt x="199" y="16"/>
                  </a:cubicBezTo>
                  <a:cubicBezTo>
                    <a:pt x="200" y="16"/>
                    <a:pt x="201" y="18"/>
                    <a:pt x="202" y="18"/>
                  </a:cubicBezTo>
                  <a:cubicBezTo>
                    <a:pt x="202" y="18"/>
                    <a:pt x="203" y="15"/>
                    <a:pt x="203" y="15"/>
                  </a:cubicBezTo>
                  <a:cubicBezTo>
                    <a:pt x="204" y="16"/>
                    <a:pt x="206" y="17"/>
                    <a:pt x="206" y="17"/>
                  </a:cubicBezTo>
                  <a:cubicBezTo>
                    <a:pt x="206" y="18"/>
                    <a:pt x="204" y="19"/>
                    <a:pt x="204" y="19"/>
                  </a:cubicBezTo>
                  <a:cubicBezTo>
                    <a:pt x="204" y="20"/>
                    <a:pt x="206" y="21"/>
                    <a:pt x="206" y="21"/>
                  </a:cubicBezTo>
                  <a:cubicBezTo>
                    <a:pt x="206" y="22"/>
                    <a:pt x="205" y="23"/>
                    <a:pt x="204" y="23"/>
                  </a:cubicBezTo>
                  <a:cubicBezTo>
                    <a:pt x="204" y="24"/>
                    <a:pt x="203" y="25"/>
                    <a:pt x="203" y="26"/>
                  </a:cubicBezTo>
                  <a:cubicBezTo>
                    <a:pt x="203" y="26"/>
                    <a:pt x="205" y="27"/>
                    <a:pt x="205" y="27"/>
                  </a:cubicBezTo>
                  <a:cubicBezTo>
                    <a:pt x="206" y="26"/>
                    <a:pt x="207" y="24"/>
                    <a:pt x="208" y="23"/>
                  </a:cubicBezTo>
                  <a:cubicBezTo>
                    <a:pt x="209" y="22"/>
                    <a:pt x="210" y="21"/>
                    <a:pt x="210" y="21"/>
                  </a:cubicBezTo>
                  <a:cubicBezTo>
                    <a:pt x="210" y="20"/>
                    <a:pt x="208" y="19"/>
                    <a:pt x="208" y="19"/>
                  </a:cubicBezTo>
                  <a:cubicBezTo>
                    <a:pt x="208" y="18"/>
                    <a:pt x="209" y="17"/>
                    <a:pt x="210" y="17"/>
                  </a:cubicBezTo>
                  <a:cubicBezTo>
                    <a:pt x="210" y="16"/>
                    <a:pt x="211" y="14"/>
                    <a:pt x="211" y="14"/>
                  </a:cubicBezTo>
                  <a:cubicBezTo>
                    <a:pt x="212" y="14"/>
                    <a:pt x="213" y="16"/>
                    <a:pt x="214" y="16"/>
                  </a:cubicBezTo>
                  <a:cubicBezTo>
                    <a:pt x="212" y="18"/>
                    <a:pt x="211" y="19"/>
                    <a:pt x="210" y="21"/>
                  </a:cubicBezTo>
                  <a:cubicBezTo>
                    <a:pt x="210" y="21"/>
                    <a:pt x="212" y="22"/>
                    <a:pt x="212" y="22"/>
                  </a:cubicBezTo>
                  <a:cubicBezTo>
                    <a:pt x="212" y="23"/>
                    <a:pt x="211" y="24"/>
                    <a:pt x="211" y="24"/>
                  </a:cubicBezTo>
                  <a:cubicBezTo>
                    <a:pt x="210" y="25"/>
                    <a:pt x="209" y="26"/>
                    <a:pt x="209" y="27"/>
                  </a:cubicBezTo>
                  <a:cubicBezTo>
                    <a:pt x="208" y="27"/>
                    <a:pt x="207" y="28"/>
                    <a:pt x="207" y="29"/>
                  </a:cubicBezTo>
                  <a:cubicBezTo>
                    <a:pt x="207" y="29"/>
                    <a:pt x="209" y="30"/>
                    <a:pt x="209" y="31"/>
                  </a:cubicBezTo>
                  <a:cubicBezTo>
                    <a:pt x="210" y="30"/>
                    <a:pt x="211" y="29"/>
                    <a:pt x="211" y="28"/>
                  </a:cubicBezTo>
                  <a:cubicBezTo>
                    <a:pt x="212" y="28"/>
                    <a:pt x="213" y="27"/>
                    <a:pt x="213" y="26"/>
                  </a:cubicBezTo>
                  <a:cubicBezTo>
                    <a:pt x="213" y="26"/>
                    <a:pt x="215" y="24"/>
                    <a:pt x="215" y="24"/>
                  </a:cubicBezTo>
                  <a:cubicBezTo>
                    <a:pt x="215" y="24"/>
                    <a:pt x="212" y="22"/>
                    <a:pt x="212" y="22"/>
                  </a:cubicBezTo>
                  <a:cubicBezTo>
                    <a:pt x="213" y="22"/>
                    <a:pt x="214" y="20"/>
                    <a:pt x="214" y="20"/>
                  </a:cubicBezTo>
                  <a:cubicBezTo>
                    <a:pt x="214" y="20"/>
                    <a:pt x="216" y="21"/>
                    <a:pt x="216" y="22"/>
                  </a:cubicBezTo>
                  <a:cubicBezTo>
                    <a:pt x="217" y="22"/>
                    <a:pt x="218" y="23"/>
                    <a:pt x="218" y="23"/>
                  </a:cubicBezTo>
                  <a:cubicBezTo>
                    <a:pt x="219" y="23"/>
                    <a:pt x="220" y="21"/>
                    <a:pt x="220" y="21"/>
                  </a:cubicBezTo>
                  <a:cubicBezTo>
                    <a:pt x="220" y="21"/>
                    <a:pt x="222" y="19"/>
                    <a:pt x="222" y="19"/>
                  </a:cubicBezTo>
                  <a:cubicBezTo>
                    <a:pt x="222" y="19"/>
                    <a:pt x="224" y="21"/>
                    <a:pt x="224" y="21"/>
                  </a:cubicBezTo>
                  <a:cubicBezTo>
                    <a:pt x="224" y="20"/>
                    <a:pt x="226" y="19"/>
                    <a:pt x="226" y="18"/>
                  </a:cubicBezTo>
                  <a:cubicBezTo>
                    <a:pt x="226" y="18"/>
                    <a:pt x="224" y="17"/>
                    <a:pt x="224" y="17"/>
                  </a:cubicBezTo>
                  <a:cubicBezTo>
                    <a:pt x="224" y="16"/>
                    <a:pt x="225" y="15"/>
                    <a:pt x="225" y="14"/>
                  </a:cubicBezTo>
                  <a:cubicBezTo>
                    <a:pt x="226" y="14"/>
                    <a:pt x="227" y="12"/>
                    <a:pt x="227" y="12"/>
                  </a:cubicBezTo>
                  <a:cubicBezTo>
                    <a:pt x="227" y="12"/>
                    <a:pt x="229" y="14"/>
                    <a:pt x="229" y="14"/>
                  </a:cubicBezTo>
                  <a:cubicBezTo>
                    <a:pt x="230" y="14"/>
                    <a:pt x="231" y="15"/>
                    <a:pt x="231" y="16"/>
                  </a:cubicBezTo>
                  <a:cubicBezTo>
                    <a:pt x="232" y="16"/>
                    <a:pt x="233" y="17"/>
                    <a:pt x="234" y="17"/>
                  </a:cubicBezTo>
                  <a:cubicBezTo>
                    <a:pt x="234" y="17"/>
                    <a:pt x="235" y="15"/>
                    <a:pt x="235" y="15"/>
                  </a:cubicBezTo>
                  <a:cubicBezTo>
                    <a:pt x="236" y="15"/>
                    <a:pt x="237" y="16"/>
                    <a:pt x="238" y="17"/>
                  </a:cubicBezTo>
                  <a:cubicBezTo>
                    <a:pt x="238" y="17"/>
                    <a:pt x="240" y="19"/>
                    <a:pt x="240" y="19"/>
                  </a:cubicBezTo>
                  <a:cubicBezTo>
                    <a:pt x="240" y="18"/>
                    <a:pt x="241" y="17"/>
                    <a:pt x="242" y="16"/>
                  </a:cubicBezTo>
                  <a:cubicBezTo>
                    <a:pt x="242" y="16"/>
                    <a:pt x="243" y="14"/>
                    <a:pt x="243" y="14"/>
                  </a:cubicBezTo>
                  <a:cubicBezTo>
                    <a:pt x="243" y="14"/>
                    <a:pt x="241" y="12"/>
                    <a:pt x="241" y="12"/>
                  </a:cubicBezTo>
                  <a:cubicBezTo>
                    <a:pt x="241" y="12"/>
                    <a:pt x="242" y="10"/>
                    <a:pt x="243" y="10"/>
                  </a:cubicBezTo>
                  <a:cubicBezTo>
                    <a:pt x="243" y="10"/>
                    <a:pt x="245" y="12"/>
                    <a:pt x="245" y="12"/>
                  </a:cubicBezTo>
                  <a:cubicBezTo>
                    <a:pt x="245" y="12"/>
                    <a:pt x="247" y="13"/>
                    <a:pt x="247" y="14"/>
                  </a:cubicBezTo>
                  <a:cubicBezTo>
                    <a:pt x="247" y="14"/>
                    <a:pt x="246" y="15"/>
                    <a:pt x="246" y="16"/>
                  </a:cubicBezTo>
                  <a:cubicBezTo>
                    <a:pt x="245" y="16"/>
                    <a:pt x="244" y="17"/>
                    <a:pt x="244" y="18"/>
                  </a:cubicBezTo>
                  <a:cubicBezTo>
                    <a:pt x="244" y="18"/>
                    <a:pt x="246" y="19"/>
                    <a:pt x="246" y="20"/>
                  </a:cubicBezTo>
                  <a:cubicBezTo>
                    <a:pt x="247" y="19"/>
                    <a:pt x="247" y="18"/>
                    <a:pt x="248" y="17"/>
                  </a:cubicBezTo>
                  <a:cubicBezTo>
                    <a:pt x="248" y="17"/>
                    <a:pt x="249" y="15"/>
                    <a:pt x="249" y="15"/>
                  </a:cubicBezTo>
                  <a:cubicBezTo>
                    <a:pt x="250" y="15"/>
                    <a:pt x="252" y="17"/>
                    <a:pt x="252" y="17"/>
                  </a:cubicBezTo>
                  <a:cubicBezTo>
                    <a:pt x="252" y="17"/>
                    <a:pt x="253" y="15"/>
                    <a:pt x="253" y="15"/>
                  </a:cubicBezTo>
                  <a:cubicBezTo>
                    <a:pt x="253" y="14"/>
                    <a:pt x="251" y="14"/>
                    <a:pt x="251" y="13"/>
                  </a:cubicBezTo>
                  <a:cubicBezTo>
                    <a:pt x="251" y="12"/>
                    <a:pt x="253" y="11"/>
                    <a:pt x="253" y="11"/>
                  </a:cubicBezTo>
                  <a:cubicBezTo>
                    <a:pt x="253" y="10"/>
                    <a:pt x="254" y="9"/>
                    <a:pt x="255" y="9"/>
                  </a:cubicBezTo>
                  <a:cubicBezTo>
                    <a:pt x="255" y="8"/>
                    <a:pt x="256" y="10"/>
                    <a:pt x="257" y="10"/>
                  </a:cubicBezTo>
                  <a:cubicBezTo>
                    <a:pt x="258" y="10"/>
                    <a:pt x="258" y="8"/>
                    <a:pt x="258" y="8"/>
                  </a:cubicBezTo>
                  <a:cubicBezTo>
                    <a:pt x="259" y="8"/>
                    <a:pt x="260" y="10"/>
                    <a:pt x="261" y="10"/>
                  </a:cubicBezTo>
                  <a:cubicBezTo>
                    <a:pt x="261" y="10"/>
                    <a:pt x="259" y="11"/>
                    <a:pt x="259" y="12"/>
                  </a:cubicBezTo>
                  <a:cubicBezTo>
                    <a:pt x="259" y="12"/>
                    <a:pt x="261" y="13"/>
                    <a:pt x="261" y="14"/>
                  </a:cubicBezTo>
                  <a:cubicBezTo>
                    <a:pt x="261" y="14"/>
                    <a:pt x="260" y="15"/>
                    <a:pt x="260" y="16"/>
                  </a:cubicBezTo>
                  <a:cubicBezTo>
                    <a:pt x="259" y="17"/>
                    <a:pt x="258" y="18"/>
                    <a:pt x="258" y="18"/>
                  </a:cubicBezTo>
                  <a:cubicBezTo>
                    <a:pt x="258" y="18"/>
                    <a:pt x="256" y="16"/>
                    <a:pt x="256" y="16"/>
                  </a:cubicBezTo>
                  <a:cubicBezTo>
                    <a:pt x="255" y="16"/>
                    <a:pt x="255" y="19"/>
                    <a:pt x="254" y="19"/>
                  </a:cubicBezTo>
                  <a:cubicBezTo>
                    <a:pt x="253" y="19"/>
                    <a:pt x="252" y="17"/>
                    <a:pt x="252" y="17"/>
                  </a:cubicBezTo>
                  <a:cubicBezTo>
                    <a:pt x="251" y="17"/>
                    <a:pt x="251" y="19"/>
                    <a:pt x="250" y="19"/>
                  </a:cubicBezTo>
                  <a:cubicBezTo>
                    <a:pt x="251" y="20"/>
                    <a:pt x="253" y="21"/>
                    <a:pt x="254" y="23"/>
                  </a:cubicBezTo>
                  <a:cubicBezTo>
                    <a:pt x="255" y="23"/>
                    <a:pt x="256" y="24"/>
                    <a:pt x="257" y="24"/>
                  </a:cubicBezTo>
                  <a:cubicBezTo>
                    <a:pt x="257" y="24"/>
                    <a:pt x="258" y="22"/>
                    <a:pt x="258" y="22"/>
                  </a:cubicBezTo>
                  <a:cubicBezTo>
                    <a:pt x="259" y="22"/>
                    <a:pt x="260" y="24"/>
                    <a:pt x="261" y="24"/>
                  </a:cubicBezTo>
                  <a:cubicBezTo>
                    <a:pt x="261" y="24"/>
                    <a:pt x="263" y="26"/>
                    <a:pt x="263" y="25"/>
                  </a:cubicBezTo>
                  <a:cubicBezTo>
                    <a:pt x="263" y="25"/>
                    <a:pt x="265" y="23"/>
                    <a:pt x="265" y="23"/>
                  </a:cubicBezTo>
                  <a:cubicBezTo>
                    <a:pt x="264" y="23"/>
                    <a:pt x="262" y="22"/>
                    <a:pt x="262" y="22"/>
                  </a:cubicBezTo>
                  <a:cubicBezTo>
                    <a:pt x="262" y="21"/>
                    <a:pt x="264" y="20"/>
                    <a:pt x="264" y="19"/>
                  </a:cubicBezTo>
                  <a:cubicBezTo>
                    <a:pt x="264" y="19"/>
                    <a:pt x="265" y="18"/>
                    <a:pt x="266" y="17"/>
                  </a:cubicBezTo>
                  <a:cubicBezTo>
                    <a:pt x="266" y="16"/>
                    <a:pt x="267" y="15"/>
                    <a:pt x="267" y="15"/>
                  </a:cubicBezTo>
                  <a:cubicBezTo>
                    <a:pt x="268" y="15"/>
                    <a:pt x="269" y="17"/>
                    <a:pt x="270" y="17"/>
                  </a:cubicBezTo>
                  <a:cubicBezTo>
                    <a:pt x="270" y="16"/>
                    <a:pt x="271" y="14"/>
                    <a:pt x="271" y="14"/>
                  </a:cubicBezTo>
                  <a:cubicBezTo>
                    <a:pt x="272" y="14"/>
                    <a:pt x="273" y="16"/>
                    <a:pt x="274" y="16"/>
                  </a:cubicBezTo>
                  <a:cubicBezTo>
                    <a:pt x="274" y="16"/>
                    <a:pt x="275" y="14"/>
                    <a:pt x="275" y="14"/>
                  </a:cubicBezTo>
                  <a:cubicBezTo>
                    <a:pt x="275" y="14"/>
                    <a:pt x="273" y="12"/>
                    <a:pt x="273" y="12"/>
                  </a:cubicBezTo>
                  <a:cubicBezTo>
                    <a:pt x="273" y="12"/>
                    <a:pt x="274" y="10"/>
                    <a:pt x="275" y="10"/>
                  </a:cubicBezTo>
                  <a:cubicBezTo>
                    <a:pt x="275" y="10"/>
                    <a:pt x="276" y="12"/>
                    <a:pt x="277" y="12"/>
                  </a:cubicBezTo>
                  <a:cubicBezTo>
                    <a:pt x="278" y="11"/>
                    <a:pt x="278" y="10"/>
                    <a:pt x="279" y="9"/>
                  </a:cubicBezTo>
                  <a:cubicBezTo>
                    <a:pt x="279" y="9"/>
                    <a:pt x="280" y="11"/>
                    <a:pt x="281" y="11"/>
                  </a:cubicBezTo>
                  <a:cubicBezTo>
                    <a:pt x="281" y="11"/>
                    <a:pt x="282" y="9"/>
                    <a:pt x="283" y="9"/>
                  </a:cubicBezTo>
                  <a:cubicBezTo>
                    <a:pt x="283" y="8"/>
                    <a:pt x="284" y="7"/>
                    <a:pt x="284" y="7"/>
                  </a:cubicBezTo>
                  <a:cubicBezTo>
                    <a:pt x="285" y="7"/>
                    <a:pt x="286" y="8"/>
                    <a:pt x="287" y="8"/>
                  </a:cubicBezTo>
                  <a:cubicBezTo>
                    <a:pt x="287" y="9"/>
                    <a:pt x="285" y="10"/>
                    <a:pt x="285" y="10"/>
                  </a:cubicBezTo>
                  <a:cubicBezTo>
                    <a:pt x="284" y="11"/>
                    <a:pt x="284" y="12"/>
                    <a:pt x="283" y="13"/>
                  </a:cubicBezTo>
                  <a:cubicBezTo>
                    <a:pt x="283" y="13"/>
                    <a:pt x="281" y="11"/>
                    <a:pt x="281" y="11"/>
                  </a:cubicBezTo>
                  <a:cubicBezTo>
                    <a:pt x="281" y="11"/>
                    <a:pt x="280" y="13"/>
                    <a:pt x="279" y="13"/>
                  </a:cubicBezTo>
                  <a:cubicBezTo>
                    <a:pt x="279" y="14"/>
                    <a:pt x="278" y="15"/>
                    <a:pt x="278" y="15"/>
                  </a:cubicBezTo>
                  <a:cubicBezTo>
                    <a:pt x="278" y="16"/>
                    <a:pt x="280" y="17"/>
                    <a:pt x="280" y="17"/>
                  </a:cubicBezTo>
                  <a:cubicBezTo>
                    <a:pt x="280" y="17"/>
                    <a:pt x="278" y="19"/>
                    <a:pt x="278" y="19"/>
                  </a:cubicBezTo>
                  <a:cubicBezTo>
                    <a:pt x="279" y="20"/>
                    <a:pt x="280" y="21"/>
                    <a:pt x="280" y="21"/>
                  </a:cubicBezTo>
                  <a:cubicBezTo>
                    <a:pt x="281" y="21"/>
                    <a:pt x="281" y="19"/>
                    <a:pt x="282" y="19"/>
                  </a:cubicBezTo>
                  <a:cubicBezTo>
                    <a:pt x="283" y="19"/>
                    <a:pt x="284" y="21"/>
                    <a:pt x="284" y="21"/>
                  </a:cubicBezTo>
                  <a:cubicBezTo>
                    <a:pt x="285" y="20"/>
                    <a:pt x="285" y="19"/>
                    <a:pt x="286" y="18"/>
                  </a:cubicBezTo>
                  <a:cubicBezTo>
                    <a:pt x="287" y="18"/>
                    <a:pt x="287" y="16"/>
                    <a:pt x="288" y="16"/>
                  </a:cubicBezTo>
                  <a:cubicBezTo>
                    <a:pt x="288" y="16"/>
                    <a:pt x="289" y="18"/>
                    <a:pt x="290" y="18"/>
                  </a:cubicBezTo>
                  <a:cubicBezTo>
                    <a:pt x="291" y="18"/>
                    <a:pt x="291" y="16"/>
                    <a:pt x="292" y="16"/>
                  </a:cubicBezTo>
                  <a:cubicBezTo>
                    <a:pt x="292" y="16"/>
                    <a:pt x="294" y="17"/>
                    <a:pt x="294" y="17"/>
                  </a:cubicBezTo>
                  <a:cubicBezTo>
                    <a:pt x="294" y="18"/>
                    <a:pt x="292" y="19"/>
                    <a:pt x="292" y="20"/>
                  </a:cubicBezTo>
                  <a:cubicBezTo>
                    <a:pt x="292" y="20"/>
                    <a:pt x="294" y="21"/>
                    <a:pt x="294" y="21"/>
                  </a:cubicBezTo>
                  <a:cubicBezTo>
                    <a:pt x="295" y="21"/>
                    <a:pt x="295" y="19"/>
                    <a:pt x="296" y="19"/>
                  </a:cubicBezTo>
                  <a:cubicBezTo>
                    <a:pt x="296" y="19"/>
                    <a:pt x="298" y="21"/>
                    <a:pt x="298" y="21"/>
                  </a:cubicBezTo>
                  <a:cubicBezTo>
                    <a:pt x="299" y="20"/>
                    <a:pt x="300" y="19"/>
                    <a:pt x="300" y="18"/>
                  </a:cubicBezTo>
                  <a:cubicBezTo>
                    <a:pt x="301" y="18"/>
                    <a:pt x="301" y="17"/>
                    <a:pt x="302" y="16"/>
                  </a:cubicBezTo>
                  <a:cubicBezTo>
                    <a:pt x="302" y="15"/>
                    <a:pt x="303" y="15"/>
                    <a:pt x="303" y="14"/>
                  </a:cubicBezTo>
                  <a:cubicBezTo>
                    <a:pt x="304" y="14"/>
                    <a:pt x="305" y="12"/>
                    <a:pt x="305" y="12"/>
                  </a:cubicBezTo>
                  <a:cubicBezTo>
                    <a:pt x="305" y="12"/>
                    <a:pt x="307" y="13"/>
                    <a:pt x="307" y="13"/>
                  </a:cubicBezTo>
                  <a:cubicBezTo>
                    <a:pt x="307" y="14"/>
                    <a:pt x="306" y="15"/>
                    <a:pt x="306" y="16"/>
                  </a:cubicBezTo>
                  <a:cubicBezTo>
                    <a:pt x="306" y="16"/>
                    <a:pt x="308" y="17"/>
                    <a:pt x="308" y="17"/>
                  </a:cubicBezTo>
                  <a:cubicBezTo>
                    <a:pt x="308" y="18"/>
                    <a:pt x="306" y="20"/>
                    <a:pt x="306" y="20"/>
                  </a:cubicBezTo>
                  <a:cubicBezTo>
                    <a:pt x="307" y="20"/>
                    <a:pt x="308" y="21"/>
                    <a:pt x="308" y="21"/>
                  </a:cubicBezTo>
                  <a:cubicBezTo>
                    <a:pt x="309" y="21"/>
                    <a:pt x="310" y="19"/>
                    <a:pt x="310" y="19"/>
                  </a:cubicBezTo>
                  <a:cubicBezTo>
                    <a:pt x="311" y="19"/>
                    <a:pt x="311" y="18"/>
                    <a:pt x="312" y="17"/>
                  </a:cubicBezTo>
                  <a:cubicBezTo>
                    <a:pt x="312" y="17"/>
                    <a:pt x="313" y="15"/>
                    <a:pt x="313" y="15"/>
                  </a:cubicBezTo>
                  <a:cubicBezTo>
                    <a:pt x="314" y="15"/>
                    <a:pt x="315" y="16"/>
                    <a:pt x="316" y="16"/>
                  </a:cubicBezTo>
                  <a:cubicBezTo>
                    <a:pt x="316" y="17"/>
                    <a:pt x="318" y="18"/>
                    <a:pt x="318" y="18"/>
                  </a:cubicBezTo>
                  <a:cubicBezTo>
                    <a:pt x="318" y="18"/>
                    <a:pt x="316" y="20"/>
                    <a:pt x="316" y="20"/>
                  </a:cubicBezTo>
                  <a:cubicBezTo>
                    <a:pt x="316" y="20"/>
                    <a:pt x="314" y="22"/>
                    <a:pt x="315" y="23"/>
                  </a:cubicBezTo>
                  <a:cubicBezTo>
                    <a:pt x="315" y="23"/>
                    <a:pt x="316" y="24"/>
                    <a:pt x="317" y="24"/>
                  </a:cubicBezTo>
                  <a:cubicBezTo>
                    <a:pt x="317" y="23"/>
                    <a:pt x="318" y="23"/>
                    <a:pt x="318" y="22"/>
                  </a:cubicBezTo>
                  <a:cubicBezTo>
                    <a:pt x="319" y="21"/>
                    <a:pt x="320" y="20"/>
                    <a:pt x="320" y="20"/>
                  </a:cubicBezTo>
                  <a:cubicBezTo>
                    <a:pt x="320" y="19"/>
                    <a:pt x="318" y="18"/>
                    <a:pt x="318" y="18"/>
                  </a:cubicBezTo>
                  <a:cubicBezTo>
                    <a:pt x="318" y="17"/>
                    <a:pt x="320" y="16"/>
                    <a:pt x="320" y="16"/>
                  </a:cubicBezTo>
                  <a:cubicBezTo>
                    <a:pt x="320" y="15"/>
                    <a:pt x="321" y="14"/>
                    <a:pt x="321" y="14"/>
                  </a:cubicBezTo>
                  <a:cubicBezTo>
                    <a:pt x="321" y="14"/>
                    <a:pt x="324" y="15"/>
                    <a:pt x="324" y="15"/>
                  </a:cubicBezTo>
                  <a:cubicBezTo>
                    <a:pt x="324" y="16"/>
                    <a:pt x="322" y="17"/>
                    <a:pt x="322" y="18"/>
                  </a:cubicBezTo>
                  <a:cubicBezTo>
                    <a:pt x="322" y="18"/>
                    <a:pt x="324" y="19"/>
                    <a:pt x="324" y="19"/>
                  </a:cubicBezTo>
                  <a:cubicBezTo>
                    <a:pt x="324" y="20"/>
                    <a:pt x="323" y="21"/>
                    <a:pt x="322" y="21"/>
                  </a:cubicBezTo>
                  <a:cubicBezTo>
                    <a:pt x="322" y="22"/>
                    <a:pt x="321" y="24"/>
                    <a:pt x="321" y="24"/>
                  </a:cubicBezTo>
                  <a:cubicBezTo>
                    <a:pt x="321" y="24"/>
                    <a:pt x="323" y="25"/>
                    <a:pt x="323" y="25"/>
                  </a:cubicBezTo>
                  <a:cubicBezTo>
                    <a:pt x="324" y="25"/>
                    <a:pt x="324" y="23"/>
                    <a:pt x="325" y="23"/>
                  </a:cubicBezTo>
                  <a:cubicBezTo>
                    <a:pt x="325" y="23"/>
                    <a:pt x="327" y="25"/>
                    <a:pt x="327" y="25"/>
                  </a:cubicBezTo>
                  <a:cubicBezTo>
                    <a:pt x="328" y="25"/>
                    <a:pt x="328" y="26"/>
                    <a:pt x="329" y="27"/>
                  </a:cubicBezTo>
                  <a:cubicBezTo>
                    <a:pt x="329" y="26"/>
                    <a:pt x="331" y="25"/>
                    <a:pt x="331" y="24"/>
                  </a:cubicBezTo>
                  <a:cubicBezTo>
                    <a:pt x="331" y="24"/>
                    <a:pt x="329" y="23"/>
                    <a:pt x="329" y="23"/>
                  </a:cubicBezTo>
                  <a:cubicBezTo>
                    <a:pt x="329" y="22"/>
                    <a:pt x="330" y="21"/>
                    <a:pt x="330" y="20"/>
                  </a:cubicBezTo>
                  <a:cubicBezTo>
                    <a:pt x="330" y="20"/>
                    <a:pt x="328" y="19"/>
                    <a:pt x="328" y="19"/>
                  </a:cubicBezTo>
                  <a:cubicBezTo>
                    <a:pt x="328" y="18"/>
                    <a:pt x="330" y="17"/>
                    <a:pt x="330" y="16"/>
                  </a:cubicBezTo>
                  <a:cubicBezTo>
                    <a:pt x="330" y="16"/>
                    <a:pt x="331" y="15"/>
                    <a:pt x="331" y="14"/>
                  </a:cubicBezTo>
                  <a:cubicBezTo>
                    <a:pt x="331" y="14"/>
                    <a:pt x="330" y="13"/>
                    <a:pt x="329" y="13"/>
                  </a:cubicBezTo>
                  <a:cubicBezTo>
                    <a:pt x="329" y="13"/>
                    <a:pt x="331" y="10"/>
                    <a:pt x="331" y="10"/>
                  </a:cubicBezTo>
                  <a:cubicBezTo>
                    <a:pt x="331" y="10"/>
                    <a:pt x="333" y="12"/>
                    <a:pt x="333" y="12"/>
                  </a:cubicBezTo>
                  <a:cubicBezTo>
                    <a:pt x="333" y="12"/>
                    <a:pt x="335" y="10"/>
                    <a:pt x="335" y="10"/>
                  </a:cubicBezTo>
                  <a:cubicBezTo>
                    <a:pt x="335" y="10"/>
                    <a:pt x="337" y="11"/>
                    <a:pt x="337" y="11"/>
                  </a:cubicBezTo>
                  <a:cubicBezTo>
                    <a:pt x="337" y="12"/>
                    <a:pt x="335" y="14"/>
                    <a:pt x="335" y="14"/>
                  </a:cubicBezTo>
                  <a:cubicBezTo>
                    <a:pt x="336" y="14"/>
                    <a:pt x="337" y="15"/>
                    <a:pt x="338" y="15"/>
                  </a:cubicBezTo>
                  <a:cubicBezTo>
                    <a:pt x="338" y="15"/>
                    <a:pt x="339" y="13"/>
                    <a:pt x="339" y="13"/>
                  </a:cubicBezTo>
                  <a:cubicBezTo>
                    <a:pt x="340" y="13"/>
                    <a:pt x="341" y="14"/>
                    <a:pt x="342" y="15"/>
                  </a:cubicBezTo>
                  <a:cubicBezTo>
                    <a:pt x="342" y="15"/>
                    <a:pt x="343" y="17"/>
                    <a:pt x="344" y="17"/>
                  </a:cubicBezTo>
                  <a:cubicBezTo>
                    <a:pt x="344" y="17"/>
                    <a:pt x="345" y="18"/>
                    <a:pt x="346" y="18"/>
                  </a:cubicBezTo>
                  <a:cubicBezTo>
                    <a:pt x="346" y="18"/>
                    <a:pt x="347" y="16"/>
                    <a:pt x="348" y="16"/>
                  </a:cubicBezTo>
                  <a:cubicBezTo>
                    <a:pt x="348" y="15"/>
                    <a:pt x="349" y="14"/>
                    <a:pt x="349" y="14"/>
                  </a:cubicBezTo>
                  <a:cubicBezTo>
                    <a:pt x="350" y="14"/>
                    <a:pt x="351" y="12"/>
                    <a:pt x="351" y="12"/>
                  </a:cubicBezTo>
                  <a:cubicBezTo>
                    <a:pt x="352" y="12"/>
                    <a:pt x="353" y="13"/>
                    <a:pt x="353" y="13"/>
                  </a:cubicBezTo>
                  <a:cubicBezTo>
                    <a:pt x="354" y="13"/>
                    <a:pt x="354" y="11"/>
                    <a:pt x="355" y="11"/>
                  </a:cubicBezTo>
                  <a:cubicBezTo>
                    <a:pt x="355" y="12"/>
                    <a:pt x="357" y="12"/>
                    <a:pt x="357" y="13"/>
                  </a:cubicBezTo>
                  <a:cubicBezTo>
                    <a:pt x="357" y="13"/>
                    <a:pt x="355" y="14"/>
                    <a:pt x="356" y="15"/>
                  </a:cubicBezTo>
                  <a:cubicBezTo>
                    <a:pt x="356" y="16"/>
                    <a:pt x="358" y="16"/>
                    <a:pt x="358" y="17"/>
                  </a:cubicBezTo>
                  <a:cubicBezTo>
                    <a:pt x="358" y="17"/>
                    <a:pt x="356" y="18"/>
                    <a:pt x="356" y="19"/>
                  </a:cubicBezTo>
                  <a:cubicBezTo>
                    <a:pt x="356" y="20"/>
                    <a:pt x="358" y="20"/>
                    <a:pt x="358" y="21"/>
                  </a:cubicBezTo>
                  <a:cubicBezTo>
                    <a:pt x="359" y="20"/>
                    <a:pt x="360" y="19"/>
                    <a:pt x="360" y="18"/>
                  </a:cubicBezTo>
                  <a:cubicBezTo>
                    <a:pt x="360" y="18"/>
                    <a:pt x="362" y="16"/>
                    <a:pt x="362" y="16"/>
                  </a:cubicBezTo>
                  <a:cubicBezTo>
                    <a:pt x="362" y="16"/>
                    <a:pt x="360" y="14"/>
                    <a:pt x="360" y="14"/>
                  </a:cubicBezTo>
                  <a:cubicBezTo>
                    <a:pt x="360" y="14"/>
                    <a:pt x="361" y="12"/>
                    <a:pt x="361" y="12"/>
                  </a:cubicBezTo>
                  <a:cubicBezTo>
                    <a:pt x="361" y="12"/>
                    <a:pt x="363" y="14"/>
                    <a:pt x="363" y="14"/>
                  </a:cubicBezTo>
                  <a:cubicBezTo>
                    <a:pt x="363" y="14"/>
                    <a:pt x="362" y="16"/>
                    <a:pt x="362" y="16"/>
                  </a:cubicBezTo>
                  <a:cubicBezTo>
                    <a:pt x="362" y="16"/>
                    <a:pt x="364" y="18"/>
                    <a:pt x="364" y="18"/>
                  </a:cubicBezTo>
                  <a:cubicBezTo>
                    <a:pt x="365" y="18"/>
                    <a:pt x="365" y="16"/>
                    <a:pt x="366" y="16"/>
                  </a:cubicBezTo>
                  <a:cubicBezTo>
                    <a:pt x="366" y="16"/>
                    <a:pt x="367" y="17"/>
                    <a:pt x="368" y="17"/>
                  </a:cubicBezTo>
                  <a:cubicBezTo>
                    <a:pt x="369" y="17"/>
                    <a:pt x="369" y="15"/>
                    <a:pt x="370" y="15"/>
                  </a:cubicBezTo>
                  <a:cubicBezTo>
                    <a:pt x="370" y="15"/>
                    <a:pt x="371" y="17"/>
                    <a:pt x="372" y="17"/>
                  </a:cubicBezTo>
                  <a:cubicBezTo>
                    <a:pt x="372" y="17"/>
                    <a:pt x="373" y="15"/>
                    <a:pt x="374" y="15"/>
                  </a:cubicBezTo>
                  <a:cubicBezTo>
                    <a:pt x="374" y="15"/>
                    <a:pt x="375" y="16"/>
                    <a:pt x="376" y="16"/>
                  </a:cubicBezTo>
                  <a:cubicBezTo>
                    <a:pt x="376" y="16"/>
                    <a:pt x="377" y="14"/>
                    <a:pt x="378" y="14"/>
                  </a:cubicBezTo>
                  <a:cubicBezTo>
                    <a:pt x="378" y="14"/>
                    <a:pt x="379" y="12"/>
                    <a:pt x="379" y="12"/>
                  </a:cubicBezTo>
                  <a:cubicBezTo>
                    <a:pt x="380" y="12"/>
                    <a:pt x="381" y="14"/>
                    <a:pt x="381" y="14"/>
                  </a:cubicBezTo>
                  <a:cubicBezTo>
                    <a:pt x="382" y="13"/>
                    <a:pt x="383" y="12"/>
                    <a:pt x="383" y="11"/>
                  </a:cubicBezTo>
                  <a:cubicBezTo>
                    <a:pt x="384" y="11"/>
                    <a:pt x="384" y="9"/>
                    <a:pt x="385" y="9"/>
                  </a:cubicBezTo>
                  <a:cubicBezTo>
                    <a:pt x="385" y="9"/>
                    <a:pt x="387" y="11"/>
                    <a:pt x="387" y="11"/>
                  </a:cubicBezTo>
                  <a:cubicBezTo>
                    <a:pt x="387" y="12"/>
                    <a:pt x="386" y="12"/>
                    <a:pt x="385" y="13"/>
                  </a:cubicBezTo>
                  <a:cubicBezTo>
                    <a:pt x="385" y="13"/>
                    <a:pt x="384" y="15"/>
                    <a:pt x="384" y="15"/>
                  </a:cubicBezTo>
                  <a:cubicBezTo>
                    <a:pt x="384" y="15"/>
                    <a:pt x="386" y="17"/>
                    <a:pt x="386" y="17"/>
                  </a:cubicBezTo>
                  <a:cubicBezTo>
                    <a:pt x="385" y="18"/>
                    <a:pt x="385" y="18"/>
                    <a:pt x="384" y="19"/>
                  </a:cubicBezTo>
                  <a:cubicBezTo>
                    <a:pt x="384" y="20"/>
                    <a:pt x="383" y="21"/>
                    <a:pt x="383" y="21"/>
                  </a:cubicBezTo>
                  <a:cubicBezTo>
                    <a:pt x="382" y="22"/>
                    <a:pt x="381" y="20"/>
                    <a:pt x="380" y="20"/>
                  </a:cubicBezTo>
                  <a:cubicBezTo>
                    <a:pt x="380" y="20"/>
                    <a:pt x="379" y="22"/>
                    <a:pt x="379" y="22"/>
                  </a:cubicBezTo>
                  <a:cubicBezTo>
                    <a:pt x="378" y="22"/>
                    <a:pt x="377" y="20"/>
                    <a:pt x="376" y="20"/>
                  </a:cubicBezTo>
                  <a:cubicBezTo>
                    <a:pt x="376" y="20"/>
                    <a:pt x="375" y="22"/>
                    <a:pt x="375" y="22"/>
                  </a:cubicBezTo>
                  <a:cubicBezTo>
                    <a:pt x="375" y="23"/>
                    <a:pt x="377" y="24"/>
                    <a:pt x="377" y="24"/>
                  </a:cubicBezTo>
                  <a:cubicBezTo>
                    <a:pt x="377" y="25"/>
                    <a:pt x="375" y="26"/>
                    <a:pt x="375" y="26"/>
                  </a:cubicBezTo>
                  <a:cubicBezTo>
                    <a:pt x="376" y="26"/>
                    <a:pt x="377" y="28"/>
                    <a:pt x="377" y="28"/>
                  </a:cubicBezTo>
                  <a:cubicBezTo>
                    <a:pt x="378" y="28"/>
                    <a:pt x="379" y="26"/>
                    <a:pt x="379" y="26"/>
                  </a:cubicBezTo>
                  <a:cubicBezTo>
                    <a:pt x="380" y="26"/>
                    <a:pt x="381" y="28"/>
                    <a:pt x="381" y="28"/>
                  </a:cubicBezTo>
                  <a:cubicBezTo>
                    <a:pt x="382" y="28"/>
                    <a:pt x="382" y="25"/>
                    <a:pt x="383" y="25"/>
                  </a:cubicBezTo>
                  <a:cubicBezTo>
                    <a:pt x="384" y="25"/>
                    <a:pt x="385" y="27"/>
                    <a:pt x="385" y="27"/>
                  </a:cubicBezTo>
                  <a:cubicBezTo>
                    <a:pt x="385" y="26"/>
                    <a:pt x="387" y="25"/>
                    <a:pt x="387" y="25"/>
                  </a:cubicBezTo>
                  <a:cubicBezTo>
                    <a:pt x="387" y="24"/>
                    <a:pt x="385" y="24"/>
                    <a:pt x="385" y="23"/>
                  </a:cubicBezTo>
                  <a:cubicBezTo>
                    <a:pt x="385" y="22"/>
                    <a:pt x="386" y="22"/>
                    <a:pt x="386" y="21"/>
                  </a:cubicBezTo>
                  <a:cubicBezTo>
                    <a:pt x="387" y="20"/>
                    <a:pt x="388" y="19"/>
                    <a:pt x="388" y="19"/>
                  </a:cubicBezTo>
                  <a:cubicBezTo>
                    <a:pt x="388" y="18"/>
                    <a:pt x="386" y="17"/>
                    <a:pt x="386" y="17"/>
                  </a:cubicBezTo>
                  <a:cubicBezTo>
                    <a:pt x="386" y="17"/>
                    <a:pt x="387" y="15"/>
                    <a:pt x="388" y="15"/>
                  </a:cubicBezTo>
                  <a:cubicBezTo>
                    <a:pt x="388" y="15"/>
                    <a:pt x="390" y="17"/>
                    <a:pt x="390" y="16"/>
                  </a:cubicBezTo>
                  <a:cubicBezTo>
                    <a:pt x="390" y="16"/>
                    <a:pt x="392" y="14"/>
                    <a:pt x="392" y="14"/>
                  </a:cubicBezTo>
                  <a:cubicBezTo>
                    <a:pt x="392" y="14"/>
                    <a:pt x="389" y="12"/>
                    <a:pt x="389" y="12"/>
                  </a:cubicBezTo>
                  <a:cubicBezTo>
                    <a:pt x="390" y="12"/>
                    <a:pt x="391" y="10"/>
                    <a:pt x="391" y="10"/>
                  </a:cubicBezTo>
                  <a:cubicBezTo>
                    <a:pt x="392" y="10"/>
                    <a:pt x="393" y="12"/>
                    <a:pt x="393" y="12"/>
                  </a:cubicBezTo>
                  <a:cubicBezTo>
                    <a:pt x="393" y="13"/>
                    <a:pt x="391" y="14"/>
                    <a:pt x="392" y="14"/>
                  </a:cubicBezTo>
                  <a:cubicBezTo>
                    <a:pt x="392" y="15"/>
                    <a:pt x="394" y="15"/>
                    <a:pt x="394" y="16"/>
                  </a:cubicBezTo>
                  <a:cubicBezTo>
                    <a:pt x="394" y="17"/>
                    <a:pt x="396" y="17"/>
                    <a:pt x="396" y="18"/>
                  </a:cubicBezTo>
                  <a:cubicBezTo>
                    <a:pt x="396" y="18"/>
                    <a:pt x="395" y="19"/>
                    <a:pt x="394" y="20"/>
                  </a:cubicBezTo>
                  <a:cubicBezTo>
                    <a:pt x="394" y="20"/>
                    <a:pt x="392" y="18"/>
                    <a:pt x="392" y="18"/>
                  </a:cubicBezTo>
                  <a:cubicBezTo>
                    <a:pt x="392" y="18"/>
                    <a:pt x="391" y="20"/>
                    <a:pt x="390" y="20"/>
                  </a:cubicBezTo>
                  <a:cubicBezTo>
                    <a:pt x="390" y="21"/>
                    <a:pt x="389" y="22"/>
                    <a:pt x="389" y="23"/>
                  </a:cubicBezTo>
                  <a:cubicBezTo>
                    <a:pt x="389" y="23"/>
                    <a:pt x="390" y="24"/>
                    <a:pt x="391" y="24"/>
                  </a:cubicBezTo>
                  <a:cubicBezTo>
                    <a:pt x="391" y="24"/>
                    <a:pt x="392" y="22"/>
                    <a:pt x="393" y="22"/>
                  </a:cubicBezTo>
                  <a:cubicBezTo>
                    <a:pt x="393" y="22"/>
                    <a:pt x="394" y="24"/>
                    <a:pt x="395" y="24"/>
                  </a:cubicBezTo>
                  <a:cubicBezTo>
                    <a:pt x="395" y="24"/>
                    <a:pt x="396" y="22"/>
                    <a:pt x="397" y="22"/>
                  </a:cubicBezTo>
                  <a:cubicBezTo>
                    <a:pt x="397" y="21"/>
                    <a:pt x="398" y="23"/>
                    <a:pt x="399" y="23"/>
                  </a:cubicBezTo>
                  <a:cubicBezTo>
                    <a:pt x="399" y="23"/>
                    <a:pt x="400" y="22"/>
                    <a:pt x="400" y="21"/>
                  </a:cubicBezTo>
                  <a:cubicBezTo>
                    <a:pt x="401" y="20"/>
                    <a:pt x="402" y="20"/>
                    <a:pt x="402" y="19"/>
                  </a:cubicBezTo>
                  <a:cubicBezTo>
                    <a:pt x="402" y="19"/>
                    <a:pt x="404" y="17"/>
                    <a:pt x="404" y="17"/>
                  </a:cubicBezTo>
                  <a:cubicBezTo>
                    <a:pt x="404" y="17"/>
                    <a:pt x="406" y="18"/>
                    <a:pt x="406" y="18"/>
                  </a:cubicBezTo>
                  <a:cubicBezTo>
                    <a:pt x="406" y="19"/>
                    <a:pt x="404" y="20"/>
                    <a:pt x="404" y="20"/>
                  </a:cubicBezTo>
                  <a:cubicBezTo>
                    <a:pt x="405" y="21"/>
                    <a:pt x="407" y="22"/>
                    <a:pt x="407" y="22"/>
                  </a:cubicBezTo>
                  <a:cubicBezTo>
                    <a:pt x="407" y="23"/>
                    <a:pt x="405" y="24"/>
                    <a:pt x="405" y="24"/>
                  </a:cubicBezTo>
                  <a:cubicBezTo>
                    <a:pt x="405" y="25"/>
                    <a:pt x="407" y="26"/>
                    <a:pt x="407" y="26"/>
                  </a:cubicBezTo>
                  <a:cubicBezTo>
                    <a:pt x="408" y="26"/>
                    <a:pt x="408" y="24"/>
                    <a:pt x="409" y="24"/>
                  </a:cubicBezTo>
                  <a:cubicBezTo>
                    <a:pt x="409" y="23"/>
                    <a:pt x="407" y="23"/>
                    <a:pt x="407" y="22"/>
                  </a:cubicBezTo>
                  <a:cubicBezTo>
                    <a:pt x="407" y="22"/>
                    <a:pt x="408" y="20"/>
                    <a:pt x="408" y="20"/>
                  </a:cubicBezTo>
                  <a:cubicBezTo>
                    <a:pt x="409" y="19"/>
                    <a:pt x="410" y="18"/>
                    <a:pt x="410" y="18"/>
                  </a:cubicBezTo>
                  <a:cubicBezTo>
                    <a:pt x="410" y="17"/>
                    <a:pt x="408" y="17"/>
                    <a:pt x="408" y="16"/>
                  </a:cubicBezTo>
                  <a:cubicBezTo>
                    <a:pt x="408" y="16"/>
                    <a:pt x="409" y="14"/>
                    <a:pt x="410" y="14"/>
                  </a:cubicBezTo>
                  <a:cubicBezTo>
                    <a:pt x="410" y="14"/>
                    <a:pt x="412" y="15"/>
                    <a:pt x="412" y="15"/>
                  </a:cubicBezTo>
                  <a:cubicBezTo>
                    <a:pt x="412" y="16"/>
                    <a:pt x="410" y="17"/>
                    <a:pt x="410" y="18"/>
                  </a:cubicBezTo>
                  <a:cubicBezTo>
                    <a:pt x="410" y="18"/>
                    <a:pt x="412" y="19"/>
                    <a:pt x="412" y="19"/>
                  </a:cubicBezTo>
                  <a:cubicBezTo>
                    <a:pt x="412" y="20"/>
                    <a:pt x="410" y="21"/>
                    <a:pt x="411" y="22"/>
                  </a:cubicBezTo>
                  <a:cubicBezTo>
                    <a:pt x="411" y="22"/>
                    <a:pt x="413" y="23"/>
                    <a:pt x="413" y="23"/>
                  </a:cubicBezTo>
                  <a:cubicBezTo>
                    <a:pt x="413" y="24"/>
                    <a:pt x="415" y="25"/>
                    <a:pt x="415" y="25"/>
                  </a:cubicBezTo>
                  <a:cubicBezTo>
                    <a:pt x="415" y="25"/>
                    <a:pt x="416" y="23"/>
                    <a:pt x="417" y="23"/>
                  </a:cubicBezTo>
                  <a:cubicBezTo>
                    <a:pt x="417" y="22"/>
                    <a:pt x="418" y="21"/>
                    <a:pt x="418" y="21"/>
                  </a:cubicBezTo>
                  <a:cubicBezTo>
                    <a:pt x="419" y="20"/>
                    <a:pt x="420" y="19"/>
                    <a:pt x="420" y="18"/>
                  </a:cubicBezTo>
                  <a:cubicBezTo>
                    <a:pt x="420" y="18"/>
                    <a:pt x="421" y="16"/>
                    <a:pt x="422" y="16"/>
                  </a:cubicBezTo>
                  <a:cubicBezTo>
                    <a:pt x="422" y="16"/>
                    <a:pt x="424" y="18"/>
                    <a:pt x="424" y="18"/>
                  </a:cubicBezTo>
                  <a:cubicBezTo>
                    <a:pt x="425" y="18"/>
                    <a:pt x="425" y="16"/>
                    <a:pt x="426" y="16"/>
                  </a:cubicBezTo>
                  <a:cubicBezTo>
                    <a:pt x="426" y="16"/>
                    <a:pt x="428" y="17"/>
                    <a:pt x="428" y="17"/>
                  </a:cubicBezTo>
                  <a:cubicBezTo>
                    <a:pt x="428" y="18"/>
                    <a:pt x="426" y="19"/>
                    <a:pt x="426" y="20"/>
                  </a:cubicBezTo>
                  <a:cubicBezTo>
                    <a:pt x="426" y="20"/>
                    <a:pt x="428" y="21"/>
                    <a:pt x="429" y="21"/>
                  </a:cubicBezTo>
                  <a:cubicBezTo>
                    <a:pt x="429" y="21"/>
                    <a:pt x="430" y="23"/>
                    <a:pt x="431" y="23"/>
                  </a:cubicBezTo>
                  <a:cubicBezTo>
                    <a:pt x="431" y="22"/>
                    <a:pt x="433" y="21"/>
                    <a:pt x="433" y="21"/>
                  </a:cubicBezTo>
                  <a:cubicBezTo>
                    <a:pt x="432" y="20"/>
                    <a:pt x="430" y="20"/>
                    <a:pt x="430" y="19"/>
                  </a:cubicBezTo>
                  <a:cubicBezTo>
                    <a:pt x="430" y="18"/>
                    <a:pt x="432" y="18"/>
                    <a:pt x="432" y="17"/>
                  </a:cubicBezTo>
                  <a:cubicBezTo>
                    <a:pt x="432" y="16"/>
                    <a:pt x="430" y="16"/>
                    <a:pt x="430" y="15"/>
                  </a:cubicBezTo>
                  <a:cubicBezTo>
                    <a:pt x="430" y="15"/>
                    <a:pt x="431" y="13"/>
                    <a:pt x="431" y="13"/>
                  </a:cubicBezTo>
                  <a:cubicBezTo>
                    <a:pt x="432" y="12"/>
                    <a:pt x="433" y="11"/>
                    <a:pt x="433" y="11"/>
                  </a:cubicBezTo>
                  <a:cubicBezTo>
                    <a:pt x="435" y="12"/>
                    <a:pt x="436" y="13"/>
                    <a:pt x="438" y="14"/>
                  </a:cubicBezTo>
                  <a:cubicBezTo>
                    <a:pt x="438" y="15"/>
                    <a:pt x="436" y="16"/>
                    <a:pt x="436" y="16"/>
                  </a:cubicBezTo>
                  <a:cubicBezTo>
                    <a:pt x="436" y="17"/>
                    <a:pt x="438" y="17"/>
                    <a:pt x="438" y="18"/>
                  </a:cubicBezTo>
                  <a:cubicBezTo>
                    <a:pt x="438" y="18"/>
                    <a:pt x="436" y="20"/>
                    <a:pt x="436" y="20"/>
                  </a:cubicBezTo>
                  <a:cubicBezTo>
                    <a:pt x="437" y="21"/>
                    <a:pt x="438" y="21"/>
                    <a:pt x="439" y="22"/>
                  </a:cubicBezTo>
                  <a:cubicBezTo>
                    <a:pt x="439" y="22"/>
                    <a:pt x="440" y="23"/>
                    <a:pt x="441" y="24"/>
                  </a:cubicBezTo>
                  <a:cubicBezTo>
                    <a:pt x="442" y="22"/>
                    <a:pt x="443" y="21"/>
                    <a:pt x="444" y="19"/>
                  </a:cubicBezTo>
                  <a:cubicBezTo>
                    <a:pt x="444" y="18"/>
                    <a:pt x="442" y="18"/>
                    <a:pt x="442" y="17"/>
                  </a:cubicBezTo>
                  <a:cubicBezTo>
                    <a:pt x="442" y="17"/>
                    <a:pt x="444" y="16"/>
                    <a:pt x="444" y="15"/>
                  </a:cubicBezTo>
                  <a:cubicBezTo>
                    <a:pt x="444" y="14"/>
                    <a:pt x="442" y="14"/>
                    <a:pt x="442" y="13"/>
                  </a:cubicBezTo>
                  <a:cubicBezTo>
                    <a:pt x="441" y="13"/>
                    <a:pt x="443" y="12"/>
                    <a:pt x="443" y="11"/>
                  </a:cubicBezTo>
                  <a:cubicBezTo>
                    <a:pt x="443" y="11"/>
                    <a:pt x="441" y="10"/>
                    <a:pt x="441" y="10"/>
                  </a:cubicBezTo>
                  <a:cubicBezTo>
                    <a:pt x="442" y="9"/>
                    <a:pt x="442" y="8"/>
                    <a:pt x="443" y="7"/>
                  </a:cubicBezTo>
                  <a:cubicBezTo>
                    <a:pt x="443" y="7"/>
                    <a:pt x="444" y="5"/>
                    <a:pt x="444" y="5"/>
                  </a:cubicBezTo>
                  <a:cubicBezTo>
                    <a:pt x="445" y="5"/>
                    <a:pt x="447" y="7"/>
                    <a:pt x="447" y="7"/>
                  </a:cubicBezTo>
                  <a:cubicBezTo>
                    <a:pt x="447" y="7"/>
                    <a:pt x="445" y="8"/>
                    <a:pt x="445" y="9"/>
                  </a:cubicBezTo>
                  <a:cubicBezTo>
                    <a:pt x="446" y="10"/>
                    <a:pt x="446" y="10"/>
                    <a:pt x="447" y="11"/>
                  </a:cubicBezTo>
                  <a:cubicBezTo>
                    <a:pt x="448" y="11"/>
                    <a:pt x="449" y="12"/>
                    <a:pt x="449" y="12"/>
                  </a:cubicBezTo>
                  <a:cubicBezTo>
                    <a:pt x="450" y="13"/>
                    <a:pt x="448" y="14"/>
                    <a:pt x="448" y="15"/>
                  </a:cubicBezTo>
                  <a:cubicBezTo>
                    <a:pt x="447" y="15"/>
                    <a:pt x="446" y="17"/>
                    <a:pt x="446" y="17"/>
                  </a:cubicBezTo>
                  <a:cubicBezTo>
                    <a:pt x="446" y="17"/>
                    <a:pt x="448" y="18"/>
                    <a:pt x="448" y="19"/>
                  </a:cubicBezTo>
                  <a:cubicBezTo>
                    <a:pt x="449" y="19"/>
                    <a:pt x="450" y="20"/>
                    <a:pt x="450" y="20"/>
                  </a:cubicBezTo>
                  <a:cubicBezTo>
                    <a:pt x="451" y="21"/>
                    <a:pt x="449" y="22"/>
                    <a:pt x="449" y="23"/>
                  </a:cubicBezTo>
                  <a:cubicBezTo>
                    <a:pt x="449" y="23"/>
                    <a:pt x="447" y="24"/>
                    <a:pt x="447" y="25"/>
                  </a:cubicBezTo>
                  <a:cubicBezTo>
                    <a:pt x="447" y="25"/>
                    <a:pt x="449" y="26"/>
                    <a:pt x="449" y="26"/>
                  </a:cubicBezTo>
                  <a:cubicBezTo>
                    <a:pt x="449" y="27"/>
                    <a:pt x="451" y="28"/>
                    <a:pt x="452" y="28"/>
                  </a:cubicBezTo>
                  <a:cubicBezTo>
                    <a:pt x="452" y="27"/>
                    <a:pt x="453" y="27"/>
                    <a:pt x="453" y="26"/>
                  </a:cubicBezTo>
                  <a:cubicBezTo>
                    <a:pt x="453" y="26"/>
                    <a:pt x="451" y="25"/>
                    <a:pt x="451" y="24"/>
                  </a:cubicBezTo>
                  <a:cubicBezTo>
                    <a:pt x="451" y="24"/>
                    <a:pt x="452" y="23"/>
                    <a:pt x="453" y="22"/>
                  </a:cubicBezTo>
                  <a:cubicBezTo>
                    <a:pt x="453" y="21"/>
                    <a:pt x="454" y="20"/>
                    <a:pt x="454" y="20"/>
                  </a:cubicBezTo>
                  <a:cubicBezTo>
                    <a:pt x="455" y="20"/>
                    <a:pt x="456" y="22"/>
                    <a:pt x="457" y="21"/>
                  </a:cubicBezTo>
                  <a:cubicBezTo>
                    <a:pt x="457" y="21"/>
                    <a:pt x="458" y="20"/>
                    <a:pt x="458" y="19"/>
                  </a:cubicBezTo>
                  <a:cubicBezTo>
                    <a:pt x="459" y="19"/>
                    <a:pt x="460" y="18"/>
                    <a:pt x="460" y="17"/>
                  </a:cubicBezTo>
                  <a:cubicBezTo>
                    <a:pt x="461" y="16"/>
                    <a:pt x="461" y="16"/>
                    <a:pt x="462" y="15"/>
                  </a:cubicBezTo>
                  <a:cubicBezTo>
                    <a:pt x="462" y="14"/>
                    <a:pt x="464" y="13"/>
                    <a:pt x="463" y="13"/>
                  </a:cubicBezTo>
                  <a:cubicBezTo>
                    <a:pt x="463" y="12"/>
                    <a:pt x="462" y="11"/>
                    <a:pt x="461" y="11"/>
                  </a:cubicBezTo>
                  <a:cubicBezTo>
                    <a:pt x="461" y="11"/>
                    <a:pt x="459" y="9"/>
                    <a:pt x="459" y="9"/>
                  </a:cubicBezTo>
                  <a:cubicBezTo>
                    <a:pt x="459" y="9"/>
                    <a:pt x="460" y="7"/>
                    <a:pt x="461" y="7"/>
                  </a:cubicBezTo>
                  <a:cubicBezTo>
                    <a:pt x="461" y="7"/>
                    <a:pt x="462" y="9"/>
                    <a:pt x="463" y="9"/>
                  </a:cubicBezTo>
                  <a:cubicBezTo>
                    <a:pt x="463" y="8"/>
                    <a:pt x="464" y="6"/>
                    <a:pt x="465" y="6"/>
                  </a:cubicBezTo>
                  <a:cubicBezTo>
                    <a:pt x="465" y="7"/>
                    <a:pt x="466" y="8"/>
                    <a:pt x="467" y="8"/>
                  </a:cubicBezTo>
                  <a:cubicBezTo>
                    <a:pt x="467" y="8"/>
                    <a:pt x="469" y="10"/>
                    <a:pt x="469" y="10"/>
                  </a:cubicBezTo>
                  <a:cubicBezTo>
                    <a:pt x="470" y="10"/>
                    <a:pt x="471" y="12"/>
                    <a:pt x="471" y="11"/>
                  </a:cubicBezTo>
                  <a:cubicBezTo>
                    <a:pt x="472" y="11"/>
                    <a:pt x="473" y="10"/>
                    <a:pt x="473" y="9"/>
                  </a:cubicBezTo>
                  <a:cubicBezTo>
                    <a:pt x="474" y="9"/>
                    <a:pt x="474" y="8"/>
                    <a:pt x="475" y="7"/>
                  </a:cubicBezTo>
                  <a:cubicBezTo>
                    <a:pt x="475" y="6"/>
                    <a:pt x="476" y="6"/>
                    <a:pt x="476" y="5"/>
                  </a:cubicBezTo>
                  <a:cubicBezTo>
                    <a:pt x="477" y="5"/>
                    <a:pt x="479" y="6"/>
                    <a:pt x="479" y="6"/>
                  </a:cubicBezTo>
                  <a:cubicBezTo>
                    <a:pt x="479" y="7"/>
                    <a:pt x="477" y="8"/>
                    <a:pt x="477" y="9"/>
                  </a:cubicBezTo>
                  <a:cubicBezTo>
                    <a:pt x="477" y="9"/>
                    <a:pt x="479" y="10"/>
                    <a:pt x="479" y="10"/>
                  </a:cubicBezTo>
                  <a:cubicBezTo>
                    <a:pt x="479" y="11"/>
                    <a:pt x="478" y="12"/>
                    <a:pt x="478" y="13"/>
                  </a:cubicBezTo>
                  <a:cubicBezTo>
                    <a:pt x="477" y="13"/>
                    <a:pt x="476" y="14"/>
                    <a:pt x="476" y="15"/>
                  </a:cubicBezTo>
                  <a:cubicBezTo>
                    <a:pt x="476" y="15"/>
                    <a:pt x="474" y="17"/>
                    <a:pt x="474" y="17"/>
                  </a:cubicBezTo>
                  <a:cubicBezTo>
                    <a:pt x="474" y="17"/>
                    <a:pt x="476" y="19"/>
                    <a:pt x="476" y="19"/>
                  </a:cubicBezTo>
                  <a:cubicBezTo>
                    <a:pt x="477" y="19"/>
                    <a:pt x="478" y="20"/>
                    <a:pt x="479" y="21"/>
                  </a:cubicBezTo>
                  <a:cubicBezTo>
                    <a:pt x="479" y="21"/>
                    <a:pt x="481" y="22"/>
                    <a:pt x="481" y="22"/>
                  </a:cubicBezTo>
                  <a:cubicBezTo>
                    <a:pt x="481" y="22"/>
                    <a:pt x="479" y="24"/>
                    <a:pt x="479" y="24"/>
                  </a:cubicBezTo>
                  <a:cubicBezTo>
                    <a:pt x="479" y="25"/>
                    <a:pt x="477" y="26"/>
                    <a:pt x="477" y="27"/>
                  </a:cubicBezTo>
                  <a:cubicBezTo>
                    <a:pt x="478" y="27"/>
                    <a:pt x="479" y="28"/>
                    <a:pt x="480" y="28"/>
                  </a:cubicBezTo>
                  <a:cubicBezTo>
                    <a:pt x="480" y="29"/>
                    <a:pt x="481" y="29"/>
                    <a:pt x="482" y="30"/>
                  </a:cubicBezTo>
                  <a:cubicBezTo>
                    <a:pt x="482" y="29"/>
                    <a:pt x="483" y="29"/>
                    <a:pt x="484" y="28"/>
                  </a:cubicBezTo>
                  <a:cubicBezTo>
                    <a:pt x="484" y="27"/>
                    <a:pt x="485" y="26"/>
                    <a:pt x="485" y="26"/>
                  </a:cubicBezTo>
                  <a:cubicBezTo>
                    <a:pt x="485" y="25"/>
                    <a:pt x="487" y="24"/>
                    <a:pt x="487" y="23"/>
                  </a:cubicBezTo>
                  <a:cubicBezTo>
                    <a:pt x="487" y="23"/>
                    <a:pt x="485" y="22"/>
                    <a:pt x="485" y="22"/>
                  </a:cubicBezTo>
                  <a:cubicBezTo>
                    <a:pt x="485" y="21"/>
                    <a:pt x="486" y="20"/>
                    <a:pt x="486" y="19"/>
                  </a:cubicBezTo>
                  <a:cubicBezTo>
                    <a:pt x="487" y="19"/>
                    <a:pt x="488" y="18"/>
                    <a:pt x="488" y="17"/>
                  </a:cubicBezTo>
                  <a:cubicBezTo>
                    <a:pt x="488" y="17"/>
                    <a:pt x="486" y="16"/>
                    <a:pt x="486" y="16"/>
                  </a:cubicBezTo>
                  <a:cubicBezTo>
                    <a:pt x="486" y="15"/>
                    <a:pt x="487" y="13"/>
                    <a:pt x="488" y="13"/>
                  </a:cubicBezTo>
                  <a:cubicBezTo>
                    <a:pt x="488" y="13"/>
                    <a:pt x="489" y="15"/>
                    <a:pt x="490" y="15"/>
                  </a:cubicBezTo>
                  <a:cubicBezTo>
                    <a:pt x="490" y="15"/>
                    <a:pt x="491" y="13"/>
                    <a:pt x="492" y="13"/>
                  </a:cubicBezTo>
                  <a:cubicBezTo>
                    <a:pt x="492" y="12"/>
                    <a:pt x="493" y="11"/>
                    <a:pt x="493" y="11"/>
                  </a:cubicBezTo>
                  <a:cubicBezTo>
                    <a:pt x="493" y="10"/>
                    <a:pt x="491" y="9"/>
                    <a:pt x="491" y="9"/>
                  </a:cubicBezTo>
                  <a:cubicBezTo>
                    <a:pt x="492" y="7"/>
                    <a:pt x="493" y="6"/>
                    <a:pt x="494" y="4"/>
                  </a:cubicBezTo>
                  <a:cubicBezTo>
                    <a:pt x="496" y="6"/>
                    <a:pt x="497" y="7"/>
                    <a:pt x="499" y="8"/>
                  </a:cubicBezTo>
                  <a:cubicBezTo>
                    <a:pt x="499" y="8"/>
                    <a:pt x="501" y="9"/>
                    <a:pt x="501" y="9"/>
                  </a:cubicBezTo>
                  <a:cubicBezTo>
                    <a:pt x="501" y="10"/>
                    <a:pt x="499" y="11"/>
                    <a:pt x="499" y="12"/>
                  </a:cubicBezTo>
                  <a:cubicBezTo>
                    <a:pt x="500" y="12"/>
                    <a:pt x="501" y="13"/>
                    <a:pt x="502" y="13"/>
                  </a:cubicBezTo>
                  <a:cubicBezTo>
                    <a:pt x="502" y="14"/>
                    <a:pt x="500" y="15"/>
                    <a:pt x="500" y="16"/>
                  </a:cubicBezTo>
                  <a:cubicBezTo>
                    <a:pt x="500" y="16"/>
                    <a:pt x="502" y="17"/>
                    <a:pt x="502" y="17"/>
                  </a:cubicBezTo>
                  <a:cubicBezTo>
                    <a:pt x="502" y="18"/>
                    <a:pt x="500" y="19"/>
                    <a:pt x="500" y="20"/>
                  </a:cubicBezTo>
                  <a:cubicBezTo>
                    <a:pt x="501" y="20"/>
                    <a:pt x="503" y="21"/>
                    <a:pt x="503" y="21"/>
                  </a:cubicBezTo>
                  <a:cubicBezTo>
                    <a:pt x="503" y="22"/>
                    <a:pt x="501" y="23"/>
                    <a:pt x="501" y="24"/>
                  </a:cubicBezTo>
                  <a:cubicBezTo>
                    <a:pt x="501" y="24"/>
                    <a:pt x="503" y="25"/>
                    <a:pt x="503" y="25"/>
                  </a:cubicBezTo>
                  <a:cubicBezTo>
                    <a:pt x="504" y="26"/>
                    <a:pt x="505" y="26"/>
                    <a:pt x="505" y="27"/>
                  </a:cubicBezTo>
                  <a:cubicBezTo>
                    <a:pt x="506" y="26"/>
                    <a:pt x="507" y="25"/>
                    <a:pt x="507" y="25"/>
                  </a:cubicBezTo>
                  <a:cubicBezTo>
                    <a:pt x="508" y="24"/>
                    <a:pt x="509" y="23"/>
                    <a:pt x="509" y="22"/>
                  </a:cubicBezTo>
                  <a:cubicBezTo>
                    <a:pt x="509" y="22"/>
                    <a:pt x="507" y="21"/>
                    <a:pt x="507" y="21"/>
                  </a:cubicBezTo>
                  <a:cubicBezTo>
                    <a:pt x="507" y="20"/>
                    <a:pt x="508" y="19"/>
                    <a:pt x="508" y="19"/>
                  </a:cubicBezTo>
                  <a:cubicBezTo>
                    <a:pt x="509" y="18"/>
                    <a:pt x="510" y="17"/>
                    <a:pt x="510" y="16"/>
                  </a:cubicBezTo>
                  <a:cubicBezTo>
                    <a:pt x="511" y="16"/>
                    <a:pt x="511" y="15"/>
                    <a:pt x="512" y="14"/>
                  </a:cubicBezTo>
                  <a:cubicBezTo>
                    <a:pt x="513" y="13"/>
                    <a:pt x="514" y="11"/>
                    <a:pt x="515" y="10"/>
                  </a:cubicBezTo>
                  <a:cubicBezTo>
                    <a:pt x="516" y="10"/>
                    <a:pt x="517" y="11"/>
                    <a:pt x="517" y="11"/>
                  </a:cubicBezTo>
                  <a:cubicBezTo>
                    <a:pt x="518" y="12"/>
                    <a:pt x="519" y="12"/>
                    <a:pt x="520" y="13"/>
                  </a:cubicBezTo>
                  <a:cubicBezTo>
                    <a:pt x="520" y="14"/>
                    <a:pt x="521" y="14"/>
                    <a:pt x="522" y="15"/>
                  </a:cubicBezTo>
                  <a:cubicBezTo>
                    <a:pt x="522" y="14"/>
                    <a:pt x="523" y="13"/>
                    <a:pt x="524" y="12"/>
                  </a:cubicBezTo>
                  <a:cubicBezTo>
                    <a:pt x="523" y="13"/>
                    <a:pt x="526" y="14"/>
                    <a:pt x="526" y="14"/>
                  </a:cubicBezTo>
                  <a:cubicBezTo>
                    <a:pt x="526" y="14"/>
                    <a:pt x="524" y="16"/>
                    <a:pt x="524" y="16"/>
                  </a:cubicBezTo>
                  <a:cubicBezTo>
                    <a:pt x="524" y="16"/>
                    <a:pt x="522" y="15"/>
                    <a:pt x="522" y="15"/>
                  </a:cubicBezTo>
                  <a:cubicBezTo>
                    <a:pt x="522" y="15"/>
                    <a:pt x="520" y="17"/>
                    <a:pt x="520" y="17"/>
                  </a:cubicBezTo>
                  <a:cubicBezTo>
                    <a:pt x="520" y="17"/>
                    <a:pt x="522" y="19"/>
                    <a:pt x="522" y="19"/>
                  </a:cubicBezTo>
                  <a:cubicBezTo>
                    <a:pt x="522" y="19"/>
                    <a:pt x="521" y="20"/>
                    <a:pt x="521" y="21"/>
                  </a:cubicBezTo>
                  <a:cubicBezTo>
                    <a:pt x="520" y="22"/>
                    <a:pt x="520" y="22"/>
                    <a:pt x="519" y="23"/>
                  </a:cubicBezTo>
                  <a:cubicBezTo>
                    <a:pt x="518" y="24"/>
                    <a:pt x="518" y="25"/>
                    <a:pt x="517" y="25"/>
                  </a:cubicBezTo>
                  <a:cubicBezTo>
                    <a:pt x="517" y="26"/>
                    <a:pt x="516" y="27"/>
                    <a:pt x="516" y="28"/>
                  </a:cubicBezTo>
                  <a:cubicBezTo>
                    <a:pt x="515" y="28"/>
                    <a:pt x="518" y="29"/>
                    <a:pt x="518" y="29"/>
                  </a:cubicBezTo>
                  <a:cubicBezTo>
                    <a:pt x="519" y="28"/>
                    <a:pt x="520" y="26"/>
                    <a:pt x="521" y="25"/>
                  </a:cubicBezTo>
                  <a:cubicBezTo>
                    <a:pt x="522" y="24"/>
                    <a:pt x="522" y="23"/>
                    <a:pt x="523" y="23"/>
                  </a:cubicBezTo>
                  <a:cubicBezTo>
                    <a:pt x="523" y="22"/>
                    <a:pt x="525" y="24"/>
                    <a:pt x="525" y="24"/>
                  </a:cubicBezTo>
                  <a:cubicBezTo>
                    <a:pt x="526" y="24"/>
                    <a:pt x="527" y="22"/>
                    <a:pt x="527" y="22"/>
                  </a:cubicBezTo>
                  <a:cubicBezTo>
                    <a:pt x="527" y="21"/>
                    <a:pt x="528" y="21"/>
                    <a:pt x="529" y="20"/>
                  </a:cubicBezTo>
                  <a:cubicBezTo>
                    <a:pt x="529" y="19"/>
                    <a:pt x="530" y="18"/>
                    <a:pt x="530" y="18"/>
                  </a:cubicBezTo>
                  <a:cubicBezTo>
                    <a:pt x="530" y="17"/>
                    <a:pt x="528" y="16"/>
                    <a:pt x="528" y="16"/>
                  </a:cubicBezTo>
                  <a:cubicBezTo>
                    <a:pt x="528" y="15"/>
                    <a:pt x="530" y="14"/>
                    <a:pt x="530" y="14"/>
                  </a:cubicBezTo>
                  <a:cubicBezTo>
                    <a:pt x="529" y="14"/>
                    <a:pt x="528" y="12"/>
                    <a:pt x="528" y="12"/>
                  </a:cubicBezTo>
                  <a:cubicBezTo>
                    <a:pt x="528" y="12"/>
                    <a:pt x="529" y="10"/>
                    <a:pt x="529" y="10"/>
                  </a:cubicBezTo>
                  <a:cubicBezTo>
                    <a:pt x="530" y="10"/>
                    <a:pt x="531" y="11"/>
                    <a:pt x="531" y="11"/>
                  </a:cubicBezTo>
                  <a:cubicBezTo>
                    <a:pt x="532" y="12"/>
                    <a:pt x="534" y="13"/>
                    <a:pt x="534" y="13"/>
                  </a:cubicBezTo>
                  <a:cubicBezTo>
                    <a:pt x="534" y="14"/>
                    <a:pt x="532" y="15"/>
                    <a:pt x="532" y="15"/>
                  </a:cubicBezTo>
                  <a:cubicBezTo>
                    <a:pt x="532" y="16"/>
                    <a:pt x="534" y="16"/>
                    <a:pt x="534" y="17"/>
                  </a:cubicBezTo>
                  <a:cubicBezTo>
                    <a:pt x="534" y="18"/>
                    <a:pt x="532" y="19"/>
                    <a:pt x="532" y="19"/>
                  </a:cubicBezTo>
                  <a:cubicBezTo>
                    <a:pt x="533" y="20"/>
                    <a:pt x="535" y="20"/>
                    <a:pt x="535" y="21"/>
                  </a:cubicBezTo>
                  <a:cubicBezTo>
                    <a:pt x="535" y="22"/>
                    <a:pt x="537" y="22"/>
                    <a:pt x="537" y="23"/>
                  </a:cubicBezTo>
                  <a:cubicBezTo>
                    <a:pt x="537" y="22"/>
                    <a:pt x="539" y="21"/>
                    <a:pt x="539" y="20"/>
                  </a:cubicBezTo>
                  <a:cubicBezTo>
                    <a:pt x="539" y="20"/>
                    <a:pt x="536" y="19"/>
                    <a:pt x="536" y="19"/>
                  </a:cubicBezTo>
                  <a:cubicBezTo>
                    <a:pt x="536" y="18"/>
                    <a:pt x="538" y="17"/>
                    <a:pt x="538" y="17"/>
                  </a:cubicBezTo>
                  <a:cubicBezTo>
                    <a:pt x="538" y="16"/>
                    <a:pt x="539" y="14"/>
                    <a:pt x="540" y="14"/>
                  </a:cubicBezTo>
                  <a:cubicBezTo>
                    <a:pt x="540" y="14"/>
                    <a:pt x="542" y="16"/>
                    <a:pt x="542" y="16"/>
                  </a:cubicBezTo>
                  <a:cubicBezTo>
                    <a:pt x="543" y="16"/>
                    <a:pt x="543" y="14"/>
                    <a:pt x="544" y="14"/>
                  </a:cubicBezTo>
                  <a:cubicBezTo>
                    <a:pt x="545" y="14"/>
                    <a:pt x="545" y="15"/>
                    <a:pt x="546" y="15"/>
                  </a:cubicBezTo>
                  <a:cubicBezTo>
                    <a:pt x="547" y="16"/>
                    <a:pt x="548" y="17"/>
                    <a:pt x="548" y="17"/>
                  </a:cubicBezTo>
                  <a:cubicBezTo>
                    <a:pt x="548" y="18"/>
                    <a:pt x="546" y="19"/>
                    <a:pt x="547" y="19"/>
                  </a:cubicBezTo>
                  <a:cubicBezTo>
                    <a:pt x="547" y="20"/>
                    <a:pt x="549" y="21"/>
                    <a:pt x="549" y="21"/>
                  </a:cubicBezTo>
                  <a:cubicBezTo>
                    <a:pt x="549" y="21"/>
                    <a:pt x="550" y="23"/>
                    <a:pt x="551" y="23"/>
                  </a:cubicBezTo>
                  <a:cubicBezTo>
                    <a:pt x="551" y="23"/>
                    <a:pt x="552" y="21"/>
                    <a:pt x="553" y="21"/>
                  </a:cubicBezTo>
                  <a:cubicBezTo>
                    <a:pt x="553" y="20"/>
                    <a:pt x="554" y="19"/>
                    <a:pt x="554" y="18"/>
                  </a:cubicBezTo>
                  <a:cubicBezTo>
                    <a:pt x="554" y="18"/>
                    <a:pt x="552" y="17"/>
                    <a:pt x="552" y="17"/>
                  </a:cubicBezTo>
                  <a:cubicBezTo>
                    <a:pt x="553" y="16"/>
                    <a:pt x="553" y="15"/>
                    <a:pt x="554" y="14"/>
                  </a:cubicBezTo>
                  <a:cubicBezTo>
                    <a:pt x="554" y="14"/>
                    <a:pt x="556" y="16"/>
                    <a:pt x="556" y="16"/>
                  </a:cubicBezTo>
                  <a:cubicBezTo>
                    <a:pt x="557" y="17"/>
                    <a:pt x="558" y="18"/>
                    <a:pt x="558" y="18"/>
                  </a:cubicBezTo>
                  <a:cubicBezTo>
                    <a:pt x="559" y="18"/>
                    <a:pt x="560" y="20"/>
                    <a:pt x="561" y="20"/>
                  </a:cubicBezTo>
                  <a:cubicBezTo>
                    <a:pt x="561" y="20"/>
                    <a:pt x="562" y="17"/>
                    <a:pt x="562" y="17"/>
                  </a:cubicBezTo>
                  <a:cubicBezTo>
                    <a:pt x="563" y="18"/>
                    <a:pt x="564" y="19"/>
                    <a:pt x="565" y="19"/>
                  </a:cubicBezTo>
                  <a:cubicBezTo>
                    <a:pt x="565" y="20"/>
                    <a:pt x="563" y="21"/>
                    <a:pt x="563" y="21"/>
                  </a:cubicBezTo>
                  <a:cubicBezTo>
                    <a:pt x="563" y="22"/>
                    <a:pt x="561" y="23"/>
                    <a:pt x="561" y="23"/>
                  </a:cubicBezTo>
                  <a:cubicBezTo>
                    <a:pt x="561" y="24"/>
                    <a:pt x="563" y="25"/>
                    <a:pt x="563" y="25"/>
                  </a:cubicBezTo>
                  <a:cubicBezTo>
                    <a:pt x="564" y="26"/>
                    <a:pt x="565" y="26"/>
                    <a:pt x="566" y="27"/>
                  </a:cubicBezTo>
                  <a:cubicBezTo>
                    <a:pt x="567" y="25"/>
                    <a:pt x="568" y="24"/>
                    <a:pt x="569" y="22"/>
                  </a:cubicBezTo>
                  <a:cubicBezTo>
                    <a:pt x="570" y="22"/>
                    <a:pt x="570" y="21"/>
                    <a:pt x="571" y="20"/>
                  </a:cubicBezTo>
                  <a:cubicBezTo>
                    <a:pt x="572" y="19"/>
                    <a:pt x="573" y="17"/>
                    <a:pt x="574" y="16"/>
                  </a:cubicBezTo>
                  <a:cubicBezTo>
                    <a:pt x="575" y="15"/>
                    <a:pt x="575" y="14"/>
                    <a:pt x="576" y="14"/>
                  </a:cubicBezTo>
                  <a:cubicBezTo>
                    <a:pt x="577" y="14"/>
                    <a:pt x="577" y="15"/>
                    <a:pt x="578" y="15"/>
                  </a:cubicBezTo>
                  <a:cubicBezTo>
                    <a:pt x="579" y="16"/>
                    <a:pt x="580" y="16"/>
                    <a:pt x="580" y="17"/>
                  </a:cubicBezTo>
                  <a:cubicBezTo>
                    <a:pt x="580" y="17"/>
                    <a:pt x="578" y="19"/>
                    <a:pt x="579" y="19"/>
                  </a:cubicBezTo>
                  <a:cubicBezTo>
                    <a:pt x="579" y="19"/>
                    <a:pt x="581" y="21"/>
                    <a:pt x="581" y="21"/>
                  </a:cubicBezTo>
                  <a:cubicBezTo>
                    <a:pt x="581" y="21"/>
                    <a:pt x="582" y="19"/>
                    <a:pt x="582" y="19"/>
                  </a:cubicBezTo>
                  <a:cubicBezTo>
                    <a:pt x="583" y="18"/>
                    <a:pt x="584" y="17"/>
                    <a:pt x="584" y="16"/>
                  </a:cubicBezTo>
                  <a:cubicBezTo>
                    <a:pt x="584" y="16"/>
                    <a:pt x="582" y="15"/>
                    <a:pt x="582" y="15"/>
                  </a:cubicBezTo>
                  <a:cubicBezTo>
                    <a:pt x="582" y="14"/>
                    <a:pt x="583" y="13"/>
                    <a:pt x="584" y="12"/>
                  </a:cubicBezTo>
                  <a:cubicBezTo>
                    <a:pt x="584" y="12"/>
                    <a:pt x="585" y="11"/>
                    <a:pt x="585" y="10"/>
                  </a:cubicBezTo>
                  <a:cubicBezTo>
                    <a:pt x="586" y="9"/>
                    <a:pt x="587" y="9"/>
                    <a:pt x="587" y="8"/>
                  </a:cubicBezTo>
                  <a:cubicBezTo>
                    <a:pt x="587" y="8"/>
                    <a:pt x="588" y="6"/>
                    <a:pt x="589" y="6"/>
                  </a:cubicBezTo>
                  <a:cubicBezTo>
                    <a:pt x="589" y="6"/>
                    <a:pt x="591" y="7"/>
                    <a:pt x="591" y="7"/>
                  </a:cubicBezTo>
                  <a:cubicBezTo>
                    <a:pt x="591" y="8"/>
                    <a:pt x="590" y="9"/>
                    <a:pt x="589" y="10"/>
                  </a:cubicBezTo>
                  <a:cubicBezTo>
                    <a:pt x="589" y="10"/>
                    <a:pt x="588" y="12"/>
                    <a:pt x="588" y="12"/>
                  </a:cubicBezTo>
                  <a:cubicBezTo>
                    <a:pt x="588" y="12"/>
                    <a:pt x="590" y="14"/>
                    <a:pt x="590" y="14"/>
                  </a:cubicBezTo>
                  <a:cubicBezTo>
                    <a:pt x="590" y="14"/>
                    <a:pt x="591" y="11"/>
                    <a:pt x="592" y="11"/>
                  </a:cubicBezTo>
                  <a:cubicBezTo>
                    <a:pt x="592" y="11"/>
                    <a:pt x="593" y="13"/>
                    <a:pt x="594" y="13"/>
                  </a:cubicBezTo>
                  <a:cubicBezTo>
                    <a:pt x="594" y="13"/>
                    <a:pt x="595" y="11"/>
                    <a:pt x="595" y="11"/>
                  </a:cubicBezTo>
                  <a:cubicBezTo>
                    <a:pt x="596" y="11"/>
                    <a:pt x="597" y="13"/>
                    <a:pt x="598" y="13"/>
                  </a:cubicBezTo>
                  <a:cubicBezTo>
                    <a:pt x="598" y="12"/>
                    <a:pt x="599" y="11"/>
                    <a:pt x="599" y="10"/>
                  </a:cubicBezTo>
                  <a:cubicBezTo>
                    <a:pt x="600" y="10"/>
                    <a:pt x="601" y="9"/>
                    <a:pt x="601" y="8"/>
                  </a:cubicBezTo>
                  <a:cubicBezTo>
                    <a:pt x="601" y="8"/>
                    <a:pt x="603" y="6"/>
                    <a:pt x="603" y="6"/>
                  </a:cubicBezTo>
                  <a:cubicBezTo>
                    <a:pt x="603" y="6"/>
                    <a:pt x="601" y="4"/>
                    <a:pt x="601" y="4"/>
                  </a:cubicBezTo>
                  <a:cubicBezTo>
                    <a:pt x="601" y="4"/>
                    <a:pt x="602" y="2"/>
                    <a:pt x="602" y="2"/>
                  </a:cubicBezTo>
                  <a:cubicBezTo>
                    <a:pt x="603" y="2"/>
                    <a:pt x="604" y="4"/>
                    <a:pt x="605" y="4"/>
                  </a:cubicBezTo>
                  <a:cubicBezTo>
                    <a:pt x="605" y="4"/>
                    <a:pt x="607" y="5"/>
                    <a:pt x="607" y="5"/>
                  </a:cubicBezTo>
                  <a:cubicBezTo>
                    <a:pt x="607" y="6"/>
                    <a:pt x="605" y="7"/>
                    <a:pt x="605" y="8"/>
                  </a:cubicBezTo>
                  <a:cubicBezTo>
                    <a:pt x="605" y="8"/>
                    <a:pt x="603" y="9"/>
                    <a:pt x="603" y="10"/>
                  </a:cubicBezTo>
                  <a:cubicBezTo>
                    <a:pt x="603" y="10"/>
                    <a:pt x="606" y="11"/>
                    <a:pt x="606" y="12"/>
                  </a:cubicBezTo>
                  <a:cubicBezTo>
                    <a:pt x="605" y="12"/>
                    <a:pt x="604" y="14"/>
                    <a:pt x="604" y="14"/>
                  </a:cubicBezTo>
                  <a:cubicBezTo>
                    <a:pt x="603" y="14"/>
                    <a:pt x="602" y="12"/>
                    <a:pt x="602" y="12"/>
                  </a:cubicBezTo>
                  <a:cubicBezTo>
                    <a:pt x="601" y="12"/>
                    <a:pt x="600" y="14"/>
                    <a:pt x="600" y="14"/>
                  </a:cubicBezTo>
                  <a:cubicBezTo>
                    <a:pt x="600" y="15"/>
                    <a:pt x="598" y="16"/>
                    <a:pt x="598" y="16"/>
                  </a:cubicBezTo>
                  <a:cubicBezTo>
                    <a:pt x="598" y="17"/>
                    <a:pt x="601" y="18"/>
                    <a:pt x="600" y="18"/>
                  </a:cubicBezTo>
                  <a:cubicBezTo>
                    <a:pt x="600" y="19"/>
                    <a:pt x="599" y="20"/>
                    <a:pt x="599" y="20"/>
                  </a:cubicBezTo>
                  <a:cubicBezTo>
                    <a:pt x="598" y="21"/>
                    <a:pt x="597" y="22"/>
                    <a:pt x="597" y="23"/>
                  </a:cubicBezTo>
                  <a:cubicBezTo>
                    <a:pt x="597" y="23"/>
                    <a:pt x="599" y="24"/>
                    <a:pt x="599" y="24"/>
                  </a:cubicBezTo>
                  <a:cubicBezTo>
                    <a:pt x="599" y="25"/>
                    <a:pt x="598" y="26"/>
                    <a:pt x="598" y="27"/>
                  </a:cubicBezTo>
                  <a:cubicBezTo>
                    <a:pt x="597" y="27"/>
                    <a:pt x="596" y="28"/>
                    <a:pt x="596" y="29"/>
                  </a:cubicBezTo>
                  <a:cubicBezTo>
                    <a:pt x="597" y="29"/>
                    <a:pt x="597" y="31"/>
                    <a:pt x="598" y="31"/>
                  </a:cubicBezTo>
                  <a:cubicBezTo>
                    <a:pt x="598" y="30"/>
                    <a:pt x="600" y="29"/>
                    <a:pt x="600" y="28"/>
                  </a:cubicBezTo>
                  <a:cubicBezTo>
                    <a:pt x="600" y="28"/>
                    <a:pt x="601" y="27"/>
                    <a:pt x="602" y="26"/>
                  </a:cubicBezTo>
                  <a:cubicBezTo>
                    <a:pt x="602" y="25"/>
                    <a:pt x="603" y="25"/>
                    <a:pt x="603" y="24"/>
                  </a:cubicBezTo>
                  <a:cubicBezTo>
                    <a:pt x="604" y="23"/>
                    <a:pt x="604" y="22"/>
                    <a:pt x="605" y="22"/>
                  </a:cubicBezTo>
                  <a:cubicBezTo>
                    <a:pt x="605" y="21"/>
                    <a:pt x="607" y="20"/>
                    <a:pt x="607" y="19"/>
                  </a:cubicBezTo>
                  <a:cubicBezTo>
                    <a:pt x="607" y="19"/>
                    <a:pt x="604" y="18"/>
                    <a:pt x="604" y="18"/>
                  </a:cubicBezTo>
                  <a:cubicBezTo>
                    <a:pt x="605" y="17"/>
                    <a:pt x="606" y="16"/>
                    <a:pt x="606" y="15"/>
                  </a:cubicBezTo>
                  <a:cubicBezTo>
                    <a:pt x="607" y="15"/>
                    <a:pt x="607" y="14"/>
                    <a:pt x="608" y="13"/>
                  </a:cubicBezTo>
                  <a:cubicBezTo>
                    <a:pt x="608" y="13"/>
                    <a:pt x="610" y="15"/>
                    <a:pt x="610" y="15"/>
                  </a:cubicBezTo>
                  <a:cubicBezTo>
                    <a:pt x="611" y="13"/>
                    <a:pt x="612" y="12"/>
                    <a:pt x="613" y="10"/>
                  </a:cubicBezTo>
                  <a:cubicBezTo>
                    <a:pt x="614" y="11"/>
                    <a:pt x="616" y="12"/>
                    <a:pt x="616" y="12"/>
                  </a:cubicBezTo>
                  <a:cubicBezTo>
                    <a:pt x="616" y="13"/>
                    <a:pt x="614" y="14"/>
                    <a:pt x="614" y="14"/>
                  </a:cubicBezTo>
                  <a:cubicBezTo>
                    <a:pt x="614" y="15"/>
                    <a:pt x="616" y="16"/>
                    <a:pt x="616" y="16"/>
                  </a:cubicBezTo>
                  <a:cubicBezTo>
                    <a:pt x="616" y="16"/>
                    <a:pt x="618" y="14"/>
                    <a:pt x="618" y="14"/>
                  </a:cubicBezTo>
                  <a:cubicBezTo>
                    <a:pt x="618" y="14"/>
                    <a:pt x="620" y="15"/>
                    <a:pt x="620" y="16"/>
                  </a:cubicBezTo>
                  <a:cubicBezTo>
                    <a:pt x="620" y="16"/>
                    <a:pt x="618" y="18"/>
                    <a:pt x="618" y="18"/>
                  </a:cubicBezTo>
                  <a:cubicBezTo>
                    <a:pt x="619" y="18"/>
                    <a:pt x="620" y="19"/>
                    <a:pt x="621" y="19"/>
                  </a:cubicBezTo>
                  <a:cubicBezTo>
                    <a:pt x="621" y="20"/>
                    <a:pt x="622" y="17"/>
                    <a:pt x="622" y="17"/>
                  </a:cubicBezTo>
                  <a:cubicBezTo>
                    <a:pt x="623" y="17"/>
                    <a:pt x="624" y="19"/>
                    <a:pt x="625" y="19"/>
                  </a:cubicBezTo>
                  <a:cubicBezTo>
                    <a:pt x="626" y="17"/>
                    <a:pt x="627" y="16"/>
                    <a:pt x="628" y="15"/>
                  </a:cubicBezTo>
                  <a:cubicBezTo>
                    <a:pt x="629" y="14"/>
                    <a:pt x="629" y="13"/>
                    <a:pt x="630" y="12"/>
                  </a:cubicBezTo>
                  <a:cubicBezTo>
                    <a:pt x="630" y="12"/>
                    <a:pt x="631" y="11"/>
                    <a:pt x="631" y="10"/>
                  </a:cubicBezTo>
                  <a:cubicBezTo>
                    <a:pt x="632" y="10"/>
                    <a:pt x="633" y="8"/>
                    <a:pt x="633" y="8"/>
                  </a:cubicBezTo>
                  <a:cubicBezTo>
                    <a:pt x="633" y="7"/>
                    <a:pt x="631" y="6"/>
                    <a:pt x="631" y="6"/>
                  </a:cubicBezTo>
                  <a:cubicBezTo>
                    <a:pt x="631" y="5"/>
                    <a:pt x="632" y="4"/>
                    <a:pt x="633" y="4"/>
                  </a:cubicBezTo>
                  <a:cubicBezTo>
                    <a:pt x="633" y="3"/>
                    <a:pt x="634" y="2"/>
                    <a:pt x="634" y="2"/>
                  </a:cubicBezTo>
                  <a:cubicBezTo>
                    <a:pt x="636" y="3"/>
                    <a:pt x="637" y="4"/>
                    <a:pt x="639" y="5"/>
                  </a:cubicBezTo>
                  <a:cubicBezTo>
                    <a:pt x="639" y="6"/>
                    <a:pt x="637" y="7"/>
                    <a:pt x="637" y="7"/>
                  </a:cubicBezTo>
                  <a:cubicBezTo>
                    <a:pt x="637" y="8"/>
                    <a:pt x="639" y="9"/>
                    <a:pt x="639" y="9"/>
                  </a:cubicBezTo>
                  <a:cubicBezTo>
                    <a:pt x="640" y="10"/>
                    <a:pt x="641" y="10"/>
                    <a:pt x="642" y="11"/>
                  </a:cubicBezTo>
                  <a:cubicBezTo>
                    <a:pt x="642" y="11"/>
                    <a:pt x="643" y="12"/>
                    <a:pt x="644" y="12"/>
                  </a:cubicBezTo>
                  <a:cubicBezTo>
                    <a:pt x="645" y="13"/>
                    <a:pt x="645" y="14"/>
                    <a:pt x="646" y="14"/>
                  </a:cubicBezTo>
                  <a:cubicBezTo>
                    <a:pt x="646" y="14"/>
                    <a:pt x="648" y="16"/>
                    <a:pt x="648" y="16"/>
                  </a:cubicBezTo>
                  <a:cubicBezTo>
                    <a:pt x="648" y="16"/>
                    <a:pt x="647" y="18"/>
                    <a:pt x="647" y="18"/>
                  </a:cubicBezTo>
                  <a:cubicBezTo>
                    <a:pt x="646" y="19"/>
                    <a:pt x="645" y="20"/>
                    <a:pt x="645" y="20"/>
                  </a:cubicBezTo>
                  <a:cubicBezTo>
                    <a:pt x="644" y="20"/>
                    <a:pt x="643" y="19"/>
                    <a:pt x="643" y="19"/>
                  </a:cubicBezTo>
                  <a:cubicBezTo>
                    <a:pt x="642" y="19"/>
                    <a:pt x="642" y="21"/>
                    <a:pt x="641" y="21"/>
                  </a:cubicBezTo>
                  <a:cubicBezTo>
                    <a:pt x="642" y="22"/>
                    <a:pt x="644" y="23"/>
                    <a:pt x="645" y="24"/>
                  </a:cubicBezTo>
                  <a:cubicBezTo>
                    <a:pt x="646" y="24"/>
                    <a:pt x="646" y="22"/>
                    <a:pt x="647" y="22"/>
                  </a:cubicBezTo>
                  <a:cubicBezTo>
                    <a:pt x="647" y="22"/>
                    <a:pt x="649" y="24"/>
                    <a:pt x="649" y="24"/>
                  </a:cubicBezTo>
                  <a:cubicBezTo>
                    <a:pt x="650" y="23"/>
                    <a:pt x="651" y="22"/>
                    <a:pt x="651" y="21"/>
                  </a:cubicBezTo>
                  <a:cubicBezTo>
                    <a:pt x="652" y="21"/>
                    <a:pt x="652" y="20"/>
                    <a:pt x="653" y="19"/>
                  </a:cubicBezTo>
                  <a:cubicBezTo>
                    <a:pt x="653" y="18"/>
                    <a:pt x="654" y="18"/>
                    <a:pt x="654" y="17"/>
                  </a:cubicBezTo>
                  <a:cubicBezTo>
                    <a:pt x="655" y="16"/>
                    <a:pt x="656" y="15"/>
                    <a:pt x="656" y="15"/>
                  </a:cubicBezTo>
                  <a:cubicBezTo>
                    <a:pt x="656" y="14"/>
                    <a:pt x="658" y="13"/>
                    <a:pt x="658" y="13"/>
                  </a:cubicBezTo>
                  <a:cubicBezTo>
                    <a:pt x="658" y="12"/>
                    <a:pt x="656" y="11"/>
                    <a:pt x="656" y="11"/>
                  </a:cubicBezTo>
                  <a:cubicBezTo>
                    <a:pt x="655" y="11"/>
                    <a:pt x="653" y="9"/>
                    <a:pt x="653" y="9"/>
                  </a:cubicBezTo>
                  <a:cubicBezTo>
                    <a:pt x="654" y="9"/>
                    <a:pt x="655" y="7"/>
                    <a:pt x="655" y="7"/>
                  </a:cubicBezTo>
                  <a:cubicBezTo>
                    <a:pt x="656" y="7"/>
                    <a:pt x="657" y="8"/>
                    <a:pt x="657" y="9"/>
                  </a:cubicBezTo>
                  <a:cubicBezTo>
                    <a:pt x="658" y="9"/>
                    <a:pt x="659" y="10"/>
                    <a:pt x="660" y="10"/>
                  </a:cubicBezTo>
                  <a:cubicBezTo>
                    <a:pt x="660" y="11"/>
                    <a:pt x="661" y="12"/>
                    <a:pt x="662" y="12"/>
                  </a:cubicBezTo>
                  <a:cubicBezTo>
                    <a:pt x="662" y="12"/>
                    <a:pt x="663" y="14"/>
                    <a:pt x="664" y="14"/>
                  </a:cubicBezTo>
                  <a:cubicBezTo>
                    <a:pt x="664" y="14"/>
                    <a:pt x="665" y="12"/>
                    <a:pt x="666" y="11"/>
                  </a:cubicBezTo>
                  <a:cubicBezTo>
                    <a:pt x="666" y="11"/>
                    <a:pt x="667" y="9"/>
                    <a:pt x="667" y="9"/>
                  </a:cubicBezTo>
                  <a:cubicBezTo>
                    <a:pt x="668" y="9"/>
                    <a:pt x="669" y="11"/>
                    <a:pt x="670" y="11"/>
                  </a:cubicBezTo>
                  <a:cubicBezTo>
                    <a:pt x="670" y="11"/>
                    <a:pt x="671" y="13"/>
                    <a:pt x="672" y="13"/>
                  </a:cubicBezTo>
                  <a:cubicBezTo>
                    <a:pt x="672" y="13"/>
                    <a:pt x="673" y="11"/>
                    <a:pt x="674" y="10"/>
                  </a:cubicBezTo>
                  <a:cubicBezTo>
                    <a:pt x="674" y="10"/>
                    <a:pt x="675" y="8"/>
                    <a:pt x="675" y="8"/>
                  </a:cubicBezTo>
                  <a:cubicBezTo>
                    <a:pt x="676" y="8"/>
                    <a:pt x="677" y="9"/>
                    <a:pt x="677" y="10"/>
                  </a:cubicBezTo>
                  <a:cubicBezTo>
                    <a:pt x="678" y="10"/>
                    <a:pt x="676" y="12"/>
                    <a:pt x="676" y="12"/>
                  </a:cubicBezTo>
                  <a:cubicBezTo>
                    <a:pt x="675" y="13"/>
                    <a:pt x="674" y="14"/>
                    <a:pt x="674" y="14"/>
                  </a:cubicBezTo>
                  <a:cubicBezTo>
                    <a:pt x="674" y="15"/>
                    <a:pt x="676" y="16"/>
                    <a:pt x="676" y="16"/>
                  </a:cubicBezTo>
                  <a:cubicBezTo>
                    <a:pt x="676" y="17"/>
                    <a:pt x="675" y="18"/>
                    <a:pt x="675" y="18"/>
                  </a:cubicBezTo>
                  <a:cubicBezTo>
                    <a:pt x="675" y="19"/>
                    <a:pt x="677" y="19"/>
                    <a:pt x="677" y="20"/>
                  </a:cubicBezTo>
                  <a:cubicBezTo>
                    <a:pt x="677" y="21"/>
                    <a:pt x="675" y="22"/>
                    <a:pt x="675" y="22"/>
                  </a:cubicBezTo>
                  <a:cubicBezTo>
                    <a:pt x="675" y="23"/>
                    <a:pt x="677" y="23"/>
                    <a:pt x="677" y="24"/>
                  </a:cubicBezTo>
                  <a:cubicBezTo>
                    <a:pt x="677" y="25"/>
                    <a:pt x="676" y="26"/>
                    <a:pt x="676" y="26"/>
                  </a:cubicBezTo>
                  <a:cubicBezTo>
                    <a:pt x="676" y="27"/>
                    <a:pt x="678" y="27"/>
                    <a:pt x="678" y="28"/>
                  </a:cubicBezTo>
                  <a:cubicBezTo>
                    <a:pt x="678" y="27"/>
                    <a:pt x="679" y="26"/>
                    <a:pt x="680" y="26"/>
                  </a:cubicBezTo>
                  <a:cubicBezTo>
                    <a:pt x="680" y="25"/>
                    <a:pt x="681" y="24"/>
                    <a:pt x="681" y="23"/>
                  </a:cubicBezTo>
                  <a:cubicBezTo>
                    <a:pt x="682" y="23"/>
                    <a:pt x="683" y="22"/>
                    <a:pt x="683" y="21"/>
                  </a:cubicBezTo>
                  <a:cubicBezTo>
                    <a:pt x="683" y="21"/>
                    <a:pt x="681" y="20"/>
                    <a:pt x="681" y="19"/>
                  </a:cubicBezTo>
                  <a:cubicBezTo>
                    <a:pt x="681" y="19"/>
                    <a:pt x="683" y="18"/>
                    <a:pt x="682" y="17"/>
                  </a:cubicBezTo>
                  <a:cubicBezTo>
                    <a:pt x="682" y="17"/>
                    <a:pt x="680" y="16"/>
                    <a:pt x="680" y="16"/>
                  </a:cubicBezTo>
                  <a:cubicBezTo>
                    <a:pt x="680" y="15"/>
                    <a:pt x="682" y="14"/>
                    <a:pt x="682" y="13"/>
                  </a:cubicBezTo>
                  <a:cubicBezTo>
                    <a:pt x="682" y="13"/>
                    <a:pt x="680" y="12"/>
                    <a:pt x="680" y="12"/>
                  </a:cubicBezTo>
                  <a:cubicBezTo>
                    <a:pt x="680" y="11"/>
                    <a:pt x="681" y="9"/>
                    <a:pt x="681" y="9"/>
                  </a:cubicBezTo>
                  <a:cubicBezTo>
                    <a:pt x="682" y="9"/>
                    <a:pt x="683" y="11"/>
                    <a:pt x="684" y="11"/>
                  </a:cubicBezTo>
                  <a:cubicBezTo>
                    <a:pt x="684" y="11"/>
                    <a:pt x="685" y="13"/>
                    <a:pt x="686" y="13"/>
                  </a:cubicBezTo>
                  <a:cubicBezTo>
                    <a:pt x="686" y="13"/>
                    <a:pt x="687" y="10"/>
                    <a:pt x="688" y="11"/>
                  </a:cubicBezTo>
                  <a:cubicBezTo>
                    <a:pt x="688" y="11"/>
                    <a:pt x="689" y="12"/>
                    <a:pt x="690" y="12"/>
                  </a:cubicBezTo>
                  <a:cubicBezTo>
                    <a:pt x="691" y="13"/>
                    <a:pt x="691" y="13"/>
                    <a:pt x="692" y="14"/>
                  </a:cubicBezTo>
                  <a:cubicBezTo>
                    <a:pt x="693" y="14"/>
                    <a:pt x="694" y="15"/>
                    <a:pt x="694" y="16"/>
                  </a:cubicBezTo>
                  <a:cubicBezTo>
                    <a:pt x="695" y="16"/>
                    <a:pt x="696" y="17"/>
                    <a:pt x="697" y="17"/>
                  </a:cubicBezTo>
                  <a:cubicBezTo>
                    <a:pt x="697" y="17"/>
                    <a:pt x="698" y="15"/>
                    <a:pt x="698" y="15"/>
                  </a:cubicBezTo>
                  <a:cubicBezTo>
                    <a:pt x="699" y="15"/>
                    <a:pt x="700" y="17"/>
                    <a:pt x="700" y="17"/>
                  </a:cubicBezTo>
                  <a:cubicBezTo>
                    <a:pt x="701" y="17"/>
                    <a:pt x="702" y="15"/>
                    <a:pt x="702" y="15"/>
                  </a:cubicBezTo>
                  <a:cubicBezTo>
                    <a:pt x="702" y="14"/>
                    <a:pt x="700" y="13"/>
                    <a:pt x="700" y="13"/>
                  </a:cubicBezTo>
                  <a:cubicBezTo>
                    <a:pt x="700" y="12"/>
                    <a:pt x="701" y="11"/>
                    <a:pt x="702" y="11"/>
                  </a:cubicBezTo>
                  <a:cubicBezTo>
                    <a:pt x="702" y="10"/>
                    <a:pt x="703" y="9"/>
                    <a:pt x="703" y="8"/>
                  </a:cubicBezTo>
                  <a:cubicBezTo>
                    <a:pt x="705" y="10"/>
                    <a:pt x="706" y="11"/>
                    <a:pt x="708" y="12"/>
                  </a:cubicBezTo>
                  <a:cubicBezTo>
                    <a:pt x="707" y="13"/>
                    <a:pt x="707" y="13"/>
                    <a:pt x="706" y="14"/>
                  </a:cubicBezTo>
                  <a:cubicBezTo>
                    <a:pt x="706" y="14"/>
                    <a:pt x="704" y="16"/>
                    <a:pt x="704" y="16"/>
                  </a:cubicBezTo>
                  <a:cubicBezTo>
                    <a:pt x="704" y="17"/>
                    <a:pt x="706" y="18"/>
                    <a:pt x="707" y="18"/>
                  </a:cubicBezTo>
                  <a:cubicBezTo>
                    <a:pt x="707" y="18"/>
                    <a:pt x="709" y="19"/>
                    <a:pt x="709" y="20"/>
                  </a:cubicBezTo>
                  <a:cubicBezTo>
                    <a:pt x="709" y="20"/>
                    <a:pt x="707" y="21"/>
                    <a:pt x="707" y="22"/>
                  </a:cubicBezTo>
                  <a:cubicBezTo>
                    <a:pt x="707" y="22"/>
                    <a:pt x="709" y="23"/>
                    <a:pt x="709" y="24"/>
                  </a:cubicBezTo>
                  <a:cubicBezTo>
                    <a:pt x="709" y="24"/>
                    <a:pt x="708" y="25"/>
                    <a:pt x="708" y="26"/>
                  </a:cubicBezTo>
                  <a:cubicBezTo>
                    <a:pt x="707" y="26"/>
                    <a:pt x="706" y="28"/>
                    <a:pt x="706" y="28"/>
                  </a:cubicBezTo>
                  <a:cubicBezTo>
                    <a:pt x="706" y="29"/>
                    <a:pt x="708" y="29"/>
                    <a:pt x="708" y="30"/>
                  </a:cubicBezTo>
                  <a:cubicBezTo>
                    <a:pt x="709" y="28"/>
                    <a:pt x="710" y="27"/>
                    <a:pt x="712" y="25"/>
                  </a:cubicBezTo>
                  <a:cubicBezTo>
                    <a:pt x="712" y="25"/>
                    <a:pt x="713" y="23"/>
                    <a:pt x="713" y="23"/>
                  </a:cubicBezTo>
                  <a:cubicBezTo>
                    <a:pt x="713" y="23"/>
                    <a:pt x="711" y="22"/>
                    <a:pt x="711" y="21"/>
                  </a:cubicBezTo>
                  <a:cubicBezTo>
                    <a:pt x="711" y="21"/>
                    <a:pt x="709" y="20"/>
                    <a:pt x="709" y="20"/>
                  </a:cubicBezTo>
                  <a:cubicBezTo>
                    <a:pt x="709" y="19"/>
                    <a:pt x="710" y="18"/>
                    <a:pt x="711" y="17"/>
                  </a:cubicBezTo>
                  <a:cubicBezTo>
                    <a:pt x="711" y="17"/>
                    <a:pt x="712" y="16"/>
                    <a:pt x="712" y="15"/>
                  </a:cubicBezTo>
                  <a:cubicBezTo>
                    <a:pt x="712" y="15"/>
                    <a:pt x="710" y="14"/>
                    <a:pt x="710" y="14"/>
                  </a:cubicBezTo>
                  <a:cubicBezTo>
                    <a:pt x="711" y="12"/>
                    <a:pt x="712" y="11"/>
                    <a:pt x="713" y="9"/>
                  </a:cubicBezTo>
                  <a:cubicBezTo>
                    <a:pt x="714" y="10"/>
                    <a:pt x="715" y="10"/>
                    <a:pt x="716" y="11"/>
                  </a:cubicBezTo>
                  <a:cubicBezTo>
                    <a:pt x="716" y="11"/>
                    <a:pt x="718" y="12"/>
                    <a:pt x="718" y="12"/>
                  </a:cubicBezTo>
                  <a:cubicBezTo>
                    <a:pt x="718" y="13"/>
                    <a:pt x="716" y="14"/>
                    <a:pt x="716" y="15"/>
                  </a:cubicBezTo>
                  <a:cubicBezTo>
                    <a:pt x="716" y="15"/>
                    <a:pt x="714" y="13"/>
                    <a:pt x="714" y="13"/>
                  </a:cubicBezTo>
                  <a:cubicBezTo>
                    <a:pt x="713" y="13"/>
                    <a:pt x="713" y="15"/>
                    <a:pt x="712" y="15"/>
                  </a:cubicBezTo>
                  <a:cubicBezTo>
                    <a:pt x="714" y="16"/>
                    <a:pt x="715" y="17"/>
                    <a:pt x="717" y="19"/>
                  </a:cubicBezTo>
                  <a:cubicBezTo>
                    <a:pt x="717" y="18"/>
                    <a:pt x="718" y="17"/>
                    <a:pt x="718" y="16"/>
                  </a:cubicBezTo>
                  <a:cubicBezTo>
                    <a:pt x="719" y="16"/>
                    <a:pt x="719" y="15"/>
                    <a:pt x="720" y="14"/>
                  </a:cubicBezTo>
                  <a:cubicBezTo>
                    <a:pt x="721" y="14"/>
                    <a:pt x="721" y="12"/>
                    <a:pt x="722" y="12"/>
                  </a:cubicBezTo>
                  <a:cubicBezTo>
                    <a:pt x="722" y="12"/>
                    <a:pt x="724" y="14"/>
                    <a:pt x="724" y="14"/>
                  </a:cubicBezTo>
                  <a:cubicBezTo>
                    <a:pt x="724" y="13"/>
                    <a:pt x="726" y="12"/>
                    <a:pt x="726" y="11"/>
                  </a:cubicBezTo>
                  <a:cubicBezTo>
                    <a:pt x="726" y="11"/>
                    <a:pt x="723" y="10"/>
                    <a:pt x="724" y="10"/>
                  </a:cubicBezTo>
                  <a:cubicBezTo>
                    <a:pt x="724" y="9"/>
                    <a:pt x="725" y="8"/>
                    <a:pt x="725" y="7"/>
                  </a:cubicBezTo>
                  <a:cubicBezTo>
                    <a:pt x="726" y="7"/>
                    <a:pt x="727" y="9"/>
                    <a:pt x="727" y="9"/>
                  </a:cubicBezTo>
                  <a:cubicBezTo>
                    <a:pt x="728" y="10"/>
                    <a:pt x="730" y="10"/>
                    <a:pt x="730" y="11"/>
                  </a:cubicBezTo>
                  <a:cubicBezTo>
                    <a:pt x="730" y="11"/>
                    <a:pt x="728" y="13"/>
                    <a:pt x="728" y="13"/>
                  </a:cubicBezTo>
                  <a:cubicBezTo>
                    <a:pt x="727" y="14"/>
                    <a:pt x="727" y="15"/>
                    <a:pt x="726" y="15"/>
                  </a:cubicBezTo>
                  <a:cubicBezTo>
                    <a:pt x="726" y="15"/>
                    <a:pt x="725" y="14"/>
                    <a:pt x="724" y="14"/>
                  </a:cubicBezTo>
                  <a:cubicBezTo>
                    <a:pt x="724" y="14"/>
                    <a:pt x="722" y="16"/>
                    <a:pt x="722" y="16"/>
                  </a:cubicBezTo>
                  <a:cubicBezTo>
                    <a:pt x="722" y="16"/>
                    <a:pt x="725" y="17"/>
                    <a:pt x="725" y="18"/>
                  </a:cubicBezTo>
                  <a:cubicBezTo>
                    <a:pt x="725" y="18"/>
                    <a:pt x="723" y="19"/>
                    <a:pt x="723" y="20"/>
                  </a:cubicBezTo>
                  <a:cubicBezTo>
                    <a:pt x="724" y="20"/>
                    <a:pt x="724" y="21"/>
                    <a:pt x="725" y="22"/>
                  </a:cubicBezTo>
                  <a:cubicBezTo>
                    <a:pt x="726" y="22"/>
                    <a:pt x="727" y="23"/>
                    <a:pt x="727" y="23"/>
                  </a:cubicBezTo>
                  <a:cubicBezTo>
                    <a:pt x="728" y="23"/>
                    <a:pt x="729" y="21"/>
                    <a:pt x="729" y="21"/>
                  </a:cubicBezTo>
                  <a:cubicBezTo>
                    <a:pt x="730" y="20"/>
                    <a:pt x="730" y="19"/>
                    <a:pt x="731" y="19"/>
                  </a:cubicBezTo>
                  <a:cubicBezTo>
                    <a:pt x="731" y="18"/>
                    <a:pt x="732" y="17"/>
                    <a:pt x="732" y="17"/>
                  </a:cubicBezTo>
                  <a:cubicBezTo>
                    <a:pt x="733" y="16"/>
                    <a:pt x="734" y="14"/>
                    <a:pt x="734" y="14"/>
                  </a:cubicBezTo>
                  <a:cubicBezTo>
                    <a:pt x="735" y="14"/>
                    <a:pt x="736" y="16"/>
                    <a:pt x="736" y="16"/>
                  </a:cubicBezTo>
                  <a:cubicBezTo>
                    <a:pt x="737" y="16"/>
                    <a:pt x="738" y="17"/>
                    <a:pt x="739" y="18"/>
                  </a:cubicBezTo>
                  <a:cubicBezTo>
                    <a:pt x="739" y="18"/>
                    <a:pt x="737" y="20"/>
                    <a:pt x="737" y="20"/>
                  </a:cubicBezTo>
                  <a:cubicBezTo>
                    <a:pt x="737" y="20"/>
                    <a:pt x="739" y="22"/>
                    <a:pt x="739" y="22"/>
                  </a:cubicBezTo>
                  <a:cubicBezTo>
                    <a:pt x="739" y="21"/>
                    <a:pt x="741" y="20"/>
                    <a:pt x="741" y="19"/>
                  </a:cubicBezTo>
                  <a:cubicBezTo>
                    <a:pt x="741" y="19"/>
                    <a:pt x="739" y="18"/>
                    <a:pt x="739" y="18"/>
                  </a:cubicBezTo>
                  <a:cubicBezTo>
                    <a:pt x="739" y="17"/>
                    <a:pt x="740" y="16"/>
                    <a:pt x="740" y="15"/>
                  </a:cubicBezTo>
                  <a:cubicBezTo>
                    <a:pt x="741" y="15"/>
                    <a:pt x="742" y="14"/>
                    <a:pt x="742" y="13"/>
                  </a:cubicBezTo>
                  <a:cubicBezTo>
                    <a:pt x="742" y="13"/>
                    <a:pt x="744" y="12"/>
                    <a:pt x="744" y="11"/>
                  </a:cubicBezTo>
                  <a:cubicBezTo>
                    <a:pt x="744" y="11"/>
                    <a:pt x="741" y="10"/>
                    <a:pt x="742" y="9"/>
                  </a:cubicBezTo>
                  <a:cubicBezTo>
                    <a:pt x="742" y="9"/>
                    <a:pt x="743" y="8"/>
                    <a:pt x="743" y="7"/>
                  </a:cubicBezTo>
                  <a:cubicBezTo>
                    <a:pt x="744" y="6"/>
                    <a:pt x="744" y="5"/>
                    <a:pt x="745" y="5"/>
                  </a:cubicBezTo>
                  <a:cubicBezTo>
                    <a:pt x="745" y="5"/>
                    <a:pt x="747" y="7"/>
                    <a:pt x="747" y="7"/>
                  </a:cubicBezTo>
                  <a:cubicBezTo>
                    <a:pt x="748" y="6"/>
                    <a:pt x="748" y="5"/>
                    <a:pt x="749" y="4"/>
                  </a:cubicBezTo>
                  <a:cubicBezTo>
                    <a:pt x="750" y="5"/>
                    <a:pt x="750" y="5"/>
                    <a:pt x="751" y="6"/>
                  </a:cubicBezTo>
                  <a:cubicBezTo>
                    <a:pt x="752" y="7"/>
                    <a:pt x="753" y="7"/>
                    <a:pt x="753" y="8"/>
                  </a:cubicBezTo>
                  <a:cubicBezTo>
                    <a:pt x="754" y="8"/>
                    <a:pt x="755" y="9"/>
                    <a:pt x="756" y="9"/>
                  </a:cubicBezTo>
                  <a:cubicBezTo>
                    <a:pt x="756" y="10"/>
                    <a:pt x="754" y="11"/>
                    <a:pt x="754" y="12"/>
                  </a:cubicBezTo>
                  <a:cubicBezTo>
                    <a:pt x="754" y="12"/>
                    <a:pt x="756" y="13"/>
                    <a:pt x="756" y="13"/>
                  </a:cubicBezTo>
                  <a:cubicBezTo>
                    <a:pt x="756" y="14"/>
                    <a:pt x="758" y="15"/>
                    <a:pt x="758" y="15"/>
                  </a:cubicBezTo>
                  <a:cubicBezTo>
                    <a:pt x="758" y="15"/>
                    <a:pt x="756" y="17"/>
                    <a:pt x="757" y="17"/>
                  </a:cubicBezTo>
                  <a:cubicBezTo>
                    <a:pt x="757" y="18"/>
                    <a:pt x="758" y="19"/>
                    <a:pt x="759" y="19"/>
                  </a:cubicBezTo>
                  <a:cubicBezTo>
                    <a:pt x="759" y="19"/>
                    <a:pt x="760" y="17"/>
                    <a:pt x="761" y="17"/>
                  </a:cubicBezTo>
                  <a:cubicBezTo>
                    <a:pt x="761" y="17"/>
                    <a:pt x="762" y="18"/>
                    <a:pt x="763" y="18"/>
                  </a:cubicBezTo>
                  <a:cubicBezTo>
                    <a:pt x="763" y="18"/>
                    <a:pt x="765" y="20"/>
                    <a:pt x="765" y="20"/>
                  </a:cubicBezTo>
                  <a:cubicBezTo>
                    <a:pt x="766" y="20"/>
                    <a:pt x="766" y="19"/>
                    <a:pt x="767" y="18"/>
                  </a:cubicBezTo>
                  <a:cubicBezTo>
                    <a:pt x="767" y="17"/>
                    <a:pt x="768" y="16"/>
                    <a:pt x="768" y="16"/>
                  </a:cubicBezTo>
                  <a:cubicBezTo>
                    <a:pt x="769" y="15"/>
                    <a:pt x="770" y="14"/>
                    <a:pt x="770" y="13"/>
                  </a:cubicBezTo>
                  <a:cubicBezTo>
                    <a:pt x="771" y="13"/>
                    <a:pt x="771" y="12"/>
                    <a:pt x="772" y="11"/>
                  </a:cubicBezTo>
                  <a:cubicBezTo>
                    <a:pt x="772" y="11"/>
                    <a:pt x="774" y="13"/>
                    <a:pt x="774" y="13"/>
                  </a:cubicBezTo>
                  <a:cubicBezTo>
                    <a:pt x="775" y="13"/>
                    <a:pt x="775" y="11"/>
                    <a:pt x="776" y="11"/>
                  </a:cubicBezTo>
                  <a:cubicBezTo>
                    <a:pt x="776" y="11"/>
                    <a:pt x="778" y="13"/>
                    <a:pt x="778" y="12"/>
                  </a:cubicBezTo>
                  <a:cubicBezTo>
                    <a:pt x="779" y="12"/>
                    <a:pt x="779" y="11"/>
                    <a:pt x="780" y="10"/>
                  </a:cubicBezTo>
                  <a:cubicBezTo>
                    <a:pt x="780" y="10"/>
                    <a:pt x="781" y="8"/>
                    <a:pt x="781" y="8"/>
                  </a:cubicBezTo>
                  <a:cubicBezTo>
                    <a:pt x="782" y="8"/>
                    <a:pt x="783" y="9"/>
                    <a:pt x="784" y="10"/>
                  </a:cubicBezTo>
                  <a:cubicBezTo>
                    <a:pt x="784" y="10"/>
                    <a:pt x="785" y="11"/>
                    <a:pt x="786" y="11"/>
                  </a:cubicBezTo>
                  <a:cubicBezTo>
                    <a:pt x="786" y="11"/>
                    <a:pt x="787" y="9"/>
                    <a:pt x="788" y="9"/>
                  </a:cubicBezTo>
                  <a:cubicBezTo>
                    <a:pt x="788" y="9"/>
                    <a:pt x="790" y="11"/>
                    <a:pt x="790" y="11"/>
                  </a:cubicBezTo>
                  <a:cubicBezTo>
                    <a:pt x="790" y="11"/>
                    <a:pt x="788" y="13"/>
                    <a:pt x="788" y="13"/>
                  </a:cubicBezTo>
                  <a:cubicBezTo>
                    <a:pt x="788" y="13"/>
                    <a:pt x="786" y="11"/>
                    <a:pt x="786" y="11"/>
                  </a:cubicBezTo>
                  <a:cubicBezTo>
                    <a:pt x="785" y="11"/>
                    <a:pt x="784" y="13"/>
                    <a:pt x="784" y="14"/>
                  </a:cubicBezTo>
                  <a:cubicBezTo>
                    <a:pt x="784" y="14"/>
                    <a:pt x="783" y="15"/>
                    <a:pt x="782" y="16"/>
                  </a:cubicBezTo>
                  <a:cubicBezTo>
                    <a:pt x="782" y="17"/>
                    <a:pt x="781" y="17"/>
                    <a:pt x="781" y="18"/>
                  </a:cubicBezTo>
                  <a:cubicBezTo>
                    <a:pt x="780" y="19"/>
                    <a:pt x="780" y="20"/>
                    <a:pt x="779" y="20"/>
                  </a:cubicBezTo>
                  <a:cubicBezTo>
                    <a:pt x="781" y="21"/>
                    <a:pt x="782" y="23"/>
                    <a:pt x="784" y="24"/>
                  </a:cubicBezTo>
                  <a:cubicBezTo>
                    <a:pt x="784" y="23"/>
                    <a:pt x="785" y="22"/>
                    <a:pt x="785" y="21"/>
                  </a:cubicBezTo>
                  <a:cubicBezTo>
                    <a:pt x="785" y="21"/>
                    <a:pt x="787" y="19"/>
                    <a:pt x="787" y="19"/>
                  </a:cubicBezTo>
                  <a:cubicBezTo>
                    <a:pt x="788" y="19"/>
                    <a:pt x="789" y="21"/>
                    <a:pt x="789" y="21"/>
                  </a:cubicBezTo>
                  <a:cubicBezTo>
                    <a:pt x="790" y="21"/>
                    <a:pt x="790" y="19"/>
                    <a:pt x="791" y="19"/>
                  </a:cubicBezTo>
                  <a:cubicBezTo>
                    <a:pt x="791" y="19"/>
                    <a:pt x="793" y="21"/>
                    <a:pt x="793" y="20"/>
                  </a:cubicBezTo>
                  <a:cubicBezTo>
                    <a:pt x="794" y="20"/>
                    <a:pt x="794" y="19"/>
                    <a:pt x="795" y="18"/>
                  </a:cubicBezTo>
                  <a:cubicBezTo>
                    <a:pt x="795" y="17"/>
                    <a:pt x="796" y="17"/>
                    <a:pt x="797" y="16"/>
                  </a:cubicBezTo>
                  <a:cubicBezTo>
                    <a:pt x="797" y="15"/>
                    <a:pt x="798" y="14"/>
                    <a:pt x="798" y="14"/>
                  </a:cubicBezTo>
                  <a:cubicBezTo>
                    <a:pt x="799" y="13"/>
                    <a:pt x="799" y="12"/>
                    <a:pt x="800" y="11"/>
                  </a:cubicBezTo>
                  <a:cubicBezTo>
                    <a:pt x="800" y="11"/>
                    <a:pt x="802" y="13"/>
                    <a:pt x="802" y="13"/>
                  </a:cubicBezTo>
                  <a:cubicBezTo>
                    <a:pt x="803" y="13"/>
                    <a:pt x="803" y="11"/>
                    <a:pt x="804" y="11"/>
                  </a:cubicBezTo>
                  <a:cubicBezTo>
                    <a:pt x="805" y="12"/>
                    <a:pt x="805" y="12"/>
                    <a:pt x="806" y="13"/>
                  </a:cubicBezTo>
                  <a:cubicBezTo>
                    <a:pt x="806" y="13"/>
                    <a:pt x="808" y="14"/>
                    <a:pt x="808" y="14"/>
                  </a:cubicBezTo>
                  <a:cubicBezTo>
                    <a:pt x="808" y="15"/>
                    <a:pt x="806" y="16"/>
                    <a:pt x="807" y="17"/>
                  </a:cubicBezTo>
                  <a:cubicBezTo>
                    <a:pt x="807" y="17"/>
                    <a:pt x="808" y="18"/>
                    <a:pt x="809" y="18"/>
                  </a:cubicBezTo>
                  <a:cubicBezTo>
                    <a:pt x="810" y="19"/>
                    <a:pt x="810" y="19"/>
                    <a:pt x="811" y="20"/>
                  </a:cubicBezTo>
                  <a:cubicBezTo>
                    <a:pt x="812" y="20"/>
                    <a:pt x="812" y="18"/>
                    <a:pt x="813" y="18"/>
                  </a:cubicBezTo>
                  <a:cubicBezTo>
                    <a:pt x="813" y="18"/>
                    <a:pt x="815" y="20"/>
                    <a:pt x="815" y="19"/>
                  </a:cubicBezTo>
                  <a:cubicBezTo>
                    <a:pt x="815" y="19"/>
                    <a:pt x="817" y="17"/>
                    <a:pt x="817" y="17"/>
                  </a:cubicBezTo>
                  <a:cubicBezTo>
                    <a:pt x="817" y="17"/>
                    <a:pt x="815" y="15"/>
                    <a:pt x="814" y="16"/>
                  </a:cubicBezTo>
                  <a:cubicBezTo>
                    <a:pt x="814" y="16"/>
                    <a:pt x="813" y="18"/>
                    <a:pt x="813" y="18"/>
                  </a:cubicBezTo>
                  <a:cubicBezTo>
                    <a:pt x="812" y="17"/>
                    <a:pt x="811" y="16"/>
                    <a:pt x="811" y="16"/>
                  </a:cubicBezTo>
                  <a:cubicBezTo>
                    <a:pt x="811" y="16"/>
                    <a:pt x="812" y="14"/>
                    <a:pt x="812" y="14"/>
                  </a:cubicBezTo>
                  <a:cubicBezTo>
                    <a:pt x="813" y="13"/>
                    <a:pt x="813" y="12"/>
                    <a:pt x="814" y="12"/>
                  </a:cubicBezTo>
                  <a:cubicBezTo>
                    <a:pt x="814" y="11"/>
                    <a:pt x="815" y="9"/>
                    <a:pt x="816" y="9"/>
                  </a:cubicBezTo>
                  <a:cubicBezTo>
                    <a:pt x="816" y="9"/>
                    <a:pt x="817" y="11"/>
                    <a:pt x="818" y="11"/>
                  </a:cubicBezTo>
                  <a:cubicBezTo>
                    <a:pt x="818" y="11"/>
                    <a:pt x="816" y="13"/>
                    <a:pt x="816" y="13"/>
                  </a:cubicBezTo>
                  <a:cubicBezTo>
                    <a:pt x="816" y="14"/>
                    <a:pt x="818" y="15"/>
                    <a:pt x="818" y="15"/>
                  </a:cubicBezTo>
                  <a:cubicBezTo>
                    <a:pt x="819" y="16"/>
                    <a:pt x="820" y="16"/>
                    <a:pt x="821" y="17"/>
                  </a:cubicBezTo>
                  <a:cubicBezTo>
                    <a:pt x="821" y="16"/>
                    <a:pt x="822" y="15"/>
                    <a:pt x="822" y="14"/>
                  </a:cubicBezTo>
                  <a:cubicBezTo>
                    <a:pt x="823" y="14"/>
                    <a:pt x="824" y="13"/>
                    <a:pt x="824" y="12"/>
                  </a:cubicBezTo>
                  <a:cubicBezTo>
                    <a:pt x="824" y="12"/>
                    <a:pt x="822" y="11"/>
                    <a:pt x="822" y="11"/>
                  </a:cubicBezTo>
                  <a:cubicBezTo>
                    <a:pt x="822" y="10"/>
                    <a:pt x="823" y="9"/>
                    <a:pt x="824" y="8"/>
                  </a:cubicBezTo>
                  <a:cubicBezTo>
                    <a:pt x="824" y="8"/>
                    <a:pt x="825" y="7"/>
                    <a:pt x="825" y="6"/>
                  </a:cubicBezTo>
                  <a:cubicBezTo>
                    <a:pt x="825" y="5"/>
                    <a:pt x="827" y="4"/>
                    <a:pt x="827" y="4"/>
                  </a:cubicBezTo>
                  <a:cubicBezTo>
                    <a:pt x="827" y="5"/>
                    <a:pt x="829" y="5"/>
                    <a:pt x="829" y="6"/>
                  </a:cubicBezTo>
                  <a:cubicBezTo>
                    <a:pt x="829" y="6"/>
                    <a:pt x="827" y="7"/>
                    <a:pt x="827" y="8"/>
                  </a:cubicBezTo>
                  <a:cubicBezTo>
                    <a:pt x="828" y="8"/>
                    <a:pt x="830" y="9"/>
                    <a:pt x="830" y="9"/>
                  </a:cubicBezTo>
                  <a:cubicBezTo>
                    <a:pt x="830" y="10"/>
                    <a:pt x="828" y="11"/>
                    <a:pt x="828" y="12"/>
                  </a:cubicBezTo>
                  <a:cubicBezTo>
                    <a:pt x="827" y="12"/>
                    <a:pt x="827" y="13"/>
                    <a:pt x="826" y="14"/>
                  </a:cubicBezTo>
                  <a:cubicBezTo>
                    <a:pt x="826" y="14"/>
                    <a:pt x="825" y="16"/>
                    <a:pt x="825" y="16"/>
                  </a:cubicBezTo>
                  <a:cubicBezTo>
                    <a:pt x="825" y="16"/>
                    <a:pt x="827" y="18"/>
                    <a:pt x="827" y="18"/>
                  </a:cubicBezTo>
                  <a:cubicBezTo>
                    <a:pt x="827" y="18"/>
                    <a:pt x="828" y="16"/>
                    <a:pt x="829" y="16"/>
                  </a:cubicBezTo>
                  <a:cubicBezTo>
                    <a:pt x="829" y="16"/>
                    <a:pt x="830" y="17"/>
                    <a:pt x="831" y="17"/>
                  </a:cubicBezTo>
                  <a:cubicBezTo>
                    <a:pt x="831" y="18"/>
                    <a:pt x="832" y="18"/>
                    <a:pt x="833" y="19"/>
                  </a:cubicBezTo>
                  <a:cubicBezTo>
                    <a:pt x="833" y="19"/>
                    <a:pt x="831" y="21"/>
                    <a:pt x="831" y="21"/>
                  </a:cubicBezTo>
                  <a:cubicBezTo>
                    <a:pt x="831" y="22"/>
                    <a:pt x="834" y="22"/>
                    <a:pt x="834" y="23"/>
                  </a:cubicBezTo>
                  <a:cubicBezTo>
                    <a:pt x="833" y="24"/>
                    <a:pt x="832" y="24"/>
                    <a:pt x="832" y="25"/>
                  </a:cubicBezTo>
                  <a:cubicBezTo>
                    <a:pt x="832" y="26"/>
                    <a:pt x="834" y="26"/>
                    <a:pt x="834" y="27"/>
                  </a:cubicBezTo>
                  <a:cubicBezTo>
                    <a:pt x="834" y="27"/>
                    <a:pt x="833" y="29"/>
                    <a:pt x="832" y="29"/>
                  </a:cubicBezTo>
                  <a:cubicBezTo>
                    <a:pt x="832" y="29"/>
                    <a:pt x="831" y="31"/>
                    <a:pt x="831" y="31"/>
                  </a:cubicBezTo>
                  <a:cubicBezTo>
                    <a:pt x="831" y="32"/>
                    <a:pt x="833" y="32"/>
                    <a:pt x="833" y="33"/>
                  </a:cubicBezTo>
                  <a:cubicBezTo>
                    <a:pt x="833" y="32"/>
                    <a:pt x="834" y="32"/>
                    <a:pt x="835" y="31"/>
                  </a:cubicBezTo>
                  <a:cubicBezTo>
                    <a:pt x="835" y="30"/>
                    <a:pt x="836" y="29"/>
                    <a:pt x="836" y="29"/>
                  </a:cubicBezTo>
                  <a:cubicBezTo>
                    <a:pt x="836" y="28"/>
                    <a:pt x="838" y="27"/>
                    <a:pt x="838" y="26"/>
                  </a:cubicBezTo>
                  <a:cubicBezTo>
                    <a:pt x="838" y="26"/>
                    <a:pt x="836" y="25"/>
                    <a:pt x="836" y="25"/>
                  </a:cubicBezTo>
                  <a:cubicBezTo>
                    <a:pt x="836" y="24"/>
                    <a:pt x="837" y="23"/>
                    <a:pt x="837" y="22"/>
                  </a:cubicBezTo>
                  <a:cubicBezTo>
                    <a:pt x="838" y="22"/>
                    <a:pt x="839" y="20"/>
                    <a:pt x="839" y="20"/>
                  </a:cubicBezTo>
                  <a:cubicBezTo>
                    <a:pt x="839" y="20"/>
                    <a:pt x="841" y="22"/>
                    <a:pt x="841" y="22"/>
                  </a:cubicBezTo>
                  <a:cubicBezTo>
                    <a:pt x="842" y="21"/>
                    <a:pt x="843" y="20"/>
                    <a:pt x="843" y="20"/>
                  </a:cubicBezTo>
                  <a:cubicBezTo>
                    <a:pt x="843" y="19"/>
                    <a:pt x="841" y="19"/>
                    <a:pt x="841" y="18"/>
                  </a:cubicBezTo>
                  <a:cubicBezTo>
                    <a:pt x="841" y="17"/>
                    <a:pt x="843" y="16"/>
                    <a:pt x="843" y="16"/>
                  </a:cubicBezTo>
                  <a:cubicBezTo>
                    <a:pt x="842" y="15"/>
                    <a:pt x="840" y="15"/>
                    <a:pt x="840" y="14"/>
                  </a:cubicBezTo>
                  <a:cubicBezTo>
                    <a:pt x="840" y="14"/>
                    <a:pt x="842" y="12"/>
                    <a:pt x="842" y="12"/>
                  </a:cubicBezTo>
                  <a:cubicBezTo>
                    <a:pt x="842" y="12"/>
                    <a:pt x="844" y="10"/>
                    <a:pt x="844" y="10"/>
                  </a:cubicBezTo>
                  <a:cubicBezTo>
                    <a:pt x="844" y="9"/>
                    <a:pt x="842" y="9"/>
                    <a:pt x="842" y="8"/>
                  </a:cubicBezTo>
                  <a:cubicBezTo>
                    <a:pt x="843" y="6"/>
                    <a:pt x="844" y="5"/>
                    <a:pt x="845" y="3"/>
                  </a:cubicBezTo>
                  <a:cubicBezTo>
                    <a:pt x="846" y="5"/>
                    <a:pt x="848" y="6"/>
                    <a:pt x="849" y="7"/>
                  </a:cubicBezTo>
                  <a:cubicBezTo>
                    <a:pt x="849" y="8"/>
                    <a:pt x="848" y="8"/>
                    <a:pt x="848" y="9"/>
                  </a:cubicBezTo>
                  <a:cubicBezTo>
                    <a:pt x="848" y="10"/>
                    <a:pt x="850" y="10"/>
                    <a:pt x="850" y="11"/>
                  </a:cubicBezTo>
                  <a:cubicBezTo>
                    <a:pt x="850" y="11"/>
                    <a:pt x="848" y="13"/>
                    <a:pt x="848" y="13"/>
                  </a:cubicBezTo>
                  <a:cubicBezTo>
                    <a:pt x="848" y="14"/>
                    <a:pt x="850" y="14"/>
                    <a:pt x="850" y="15"/>
                  </a:cubicBezTo>
                  <a:cubicBezTo>
                    <a:pt x="851" y="15"/>
                    <a:pt x="852" y="16"/>
                    <a:pt x="853" y="16"/>
                  </a:cubicBezTo>
                  <a:cubicBezTo>
                    <a:pt x="853" y="17"/>
                    <a:pt x="855" y="18"/>
                    <a:pt x="855" y="18"/>
                  </a:cubicBezTo>
                  <a:cubicBezTo>
                    <a:pt x="855" y="18"/>
                    <a:pt x="853" y="20"/>
                    <a:pt x="853" y="20"/>
                  </a:cubicBezTo>
                  <a:cubicBezTo>
                    <a:pt x="853" y="21"/>
                    <a:pt x="851" y="22"/>
                    <a:pt x="851" y="23"/>
                  </a:cubicBezTo>
                  <a:cubicBezTo>
                    <a:pt x="852" y="23"/>
                    <a:pt x="853" y="24"/>
                    <a:pt x="854" y="24"/>
                  </a:cubicBezTo>
                  <a:cubicBezTo>
                    <a:pt x="854" y="24"/>
                    <a:pt x="855" y="23"/>
                    <a:pt x="855" y="22"/>
                  </a:cubicBezTo>
                  <a:cubicBezTo>
                    <a:pt x="856" y="22"/>
                    <a:pt x="857" y="20"/>
                    <a:pt x="857" y="20"/>
                  </a:cubicBezTo>
                  <a:cubicBezTo>
                    <a:pt x="857" y="19"/>
                    <a:pt x="855" y="19"/>
                    <a:pt x="855" y="18"/>
                  </a:cubicBezTo>
                  <a:cubicBezTo>
                    <a:pt x="855" y="17"/>
                    <a:pt x="857" y="17"/>
                    <a:pt x="857" y="16"/>
                  </a:cubicBezTo>
                  <a:cubicBezTo>
                    <a:pt x="857" y="15"/>
                    <a:pt x="854" y="15"/>
                    <a:pt x="854" y="14"/>
                  </a:cubicBezTo>
                  <a:cubicBezTo>
                    <a:pt x="854" y="14"/>
                    <a:pt x="856" y="13"/>
                    <a:pt x="856" y="12"/>
                  </a:cubicBezTo>
                  <a:cubicBezTo>
                    <a:pt x="856" y="11"/>
                    <a:pt x="854" y="11"/>
                    <a:pt x="854" y="10"/>
                  </a:cubicBezTo>
                  <a:cubicBezTo>
                    <a:pt x="854" y="10"/>
                    <a:pt x="856" y="9"/>
                    <a:pt x="856" y="8"/>
                  </a:cubicBezTo>
                  <a:cubicBezTo>
                    <a:pt x="855" y="7"/>
                    <a:pt x="853" y="7"/>
                    <a:pt x="853" y="6"/>
                  </a:cubicBezTo>
                  <a:cubicBezTo>
                    <a:pt x="853" y="6"/>
                    <a:pt x="855" y="4"/>
                    <a:pt x="855" y="4"/>
                  </a:cubicBezTo>
                  <a:cubicBezTo>
                    <a:pt x="856" y="4"/>
                    <a:pt x="857" y="6"/>
                    <a:pt x="857" y="6"/>
                  </a:cubicBezTo>
                  <a:cubicBezTo>
                    <a:pt x="857" y="6"/>
                    <a:pt x="859" y="7"/>
                    <a:pt x="859" y="7"/>
                  </a:cubicBezTo>
                  <a:cubicBezTo>
                    <a:pt x="860" y="8"/>
                    <a:pt x="858" y="9"/>
                    <a:pt x="858" y="10"/>
                  </a:cubicBezTo>
                  <a:cubicBezTo>
                    <a:pt x="858" y="10"/>
                    <a:pt x="860" y="11"/>
                    <a:pt x="860" y="11"/>
                  </a:cubicBezTo>
                  <a:cubicBezTo>
                    <a:pt x="860" y="12"/>
                    <a:pt x="859" y="13"/>
                    <a:pt x="858" y="14"/>
                  </a:cubicBezTo>
                  <a:cubicBezTo>
                    <a:pt x="858" y="14"/>
                    <a:pt x="857" y="16"/>
                    <a:pt x="857" y="16"/>
                  </a:cubicBezTo>
                  <a:cubicBezTo>
                    <a:pt x="857" y="16"/>
                    <a:pt x="859" y="18"/>
                    <a:pt x="859" y="18"/>
                  </a:cubicBezTo>
                  <a:cubicBezTo>
                    <a:pt x="859" y="18"/>
                    <a:pt x="860" y="16"/>
                    <a:pt x="861" y="15"/>
                  </a:cubicBezTo>
                  <a:cubicBezTo>
                    <a:pt x="861" y="15"/>
                    <a:pt x="862" y="13"/>
                    <a:pt x="862" y="13"/>
                  </a:cubicBezTo>
                  <a:cubicBezTo>
                    <a:pt x="862" y="13"/>
                    <a:pt x="864" y="15"/>
                    <a:pt x="864" y="15"/>
                  </a:cubicBezTo>
                  <a:cubicBezTo>
                    <a:pt x="865" y="15"/>
                    <a:pt x="863" y="17"/>
                    <a:pt x="863" y="17"/>
                  </a:cubicBezTo>
                  <a:cubicBezTo>
                    <a:pt x="863" y="18"/>
                    <a:pt x="865" y="18"/>
                    <a:pt x="865" y="19"/>
                  </a:cubicBezTo>
                  <a:cubicBezTo>
                    <a:pt x="865" y="19"/>
                    <a:pt x="863" y="20"/>
                    <a:pt x="863" y="21"/>
                  </a:cubicBezTo>
                  <a:cubicBezTo>
                    <a:pt x="863" y="21"/>
                    <a:pt x="865" y="22"/>
                    <a:pt x="866" y="23"/>
                  </a:cubicBezTo>
                  <a:cubicBezTo>
                    <a:pt x="866" y="23"/>
                    <a:pt x="867" y="24"/>
                    <a:pt x="868" y="24"/>
                  </a:cubicBezTo>
                  <a:cubicBezTo>
                    <a:pt x="869" y="23"/>
                    <a:pt x="870" y="21"/>
                    <a:pt x="871" y="20"/>
                  </a:cubicBezTo>
                  <a:cubicBezTo>
                    <a:pt x="872" y="19"/>
                    <a:pt x="872" y="18"/>
                    <a:pt x="873" y="18"/>
                  </a:cubicBezTo>
                  <a:cubicBezTo>
                    <a:pt x="874" y="16"/>
                    <a:pt x="875" y="15"/>
                    <a:pt x="876" y="13"/>
                  </a:cubicBezTo>
                  <a:cubicBezTo>
                    <a:pt x="877" y="12"/>
                    <a:pt x="877" y="12"/>
                    <a:pt x="878" y="11"/>
                  </a:cubicBezTo>
                  <a:cubicBezTo>
                    <a:pt x="879" y="12"/>
                    <a:pt x="881" y="13"/>
                    <a:pt x="882" y="14"/>
                  </a:cubicBezTo>
                  <a:cubicBezTo>
                    <a:pt x="882" y="15"/>
                    <a:pt x="881" y="16"/>
                    <a:pt x="881" y="17"/>
                  </a:cubicBezTo>
                  <a:cubicBezTo>
                    <a:pt x="881" y="17"/>
                    <a:pt x="879" y="19"/>
                    <a:pt x="879" y="19"/>
                  </a:cubicBezTo>
                  <a:cubicBezTo>
                    <a:pt x="879" y="19"/>
                    <a:pt x="881" y="20"/>
                    <a:pt x="881" y="21"/>
                  </a:cubicBezTo>
                  <a:cubicBezTo>
                    <a:pt x="882" y="21"/>
                    <a:pt x="883" y="22"/>
                    <a:pt x="884" y="22"/>
                  </a:cubicBezTo>
                  <a:cubicBezTo>
                    <a:pt x="884" y="22"/>
                    <a:pt x="885" y="20"/>
                    <a:pt x="885" y="20"/>
                  </a:cubicBezTo>
                  <a:cubicBezTo>
                    <a:pt x="885" y="20"/>
                    <a:pt x="887" y="22"/>
                    <a:pt x="887" y="22"/>
                  </a:cubicBezTo>
                  <a:cubicBezTo>
                    <a:pt x="888" y="21"/>
                    <a:pt x="889" y="20"/>
                    <a:pt x="889" y="20"/>
                  </a:cubicBezTo>
                  <a:cubicBezTo>
                    <a:pt x="889" y="19"/>
                    <a:pt x="887" y="18"/>
                    <a:pt x="887" y="18"/>
                  </a:cubicBezTo>
                  <a:cubicBezTo>
                    <a:pt x="887" y="17"/>
                    <a:pt x="889" y="16"/>
                    <a:pt x="889" y="16"/>
                  </a:cubicBezTo>
                  <a:cubicBezTo>
                    <a:pt x="889" y="15"/>
                    <a:pt x="886" y="14"/>
                    <a:pt x="886" y="14"/>
                  </a:cubicBezTo>
                  <a:cubicBezTo>
                    <a:pt x="886" y="14"/>
                    <a:pt x="888" y="12"/>
                    <a:pt x="888" y="12"/>
                  </a:cubicBezTo>
                  <a:cubicBezTo>
                    <a:pt x="889" y="11"/>
                    <a:pt x="889" y="10"/>
                    <a:pt x="890" y="9"/>
                  </a:cubicBezTo>
                  <a:cubicBezTo>
                    <a:pt x="890" y="10"/>
                    <a:pt x="892" y="11"/>
                    <a:pt x="892" y="11"/>
                  </a:cubicBezTo>
                  <a:cubicBezTo>
                    <a:pt x="892" y="12"/>
                    <a:pt x="890" y="13"/>
                    <a:pt x="890" y="13"/>
                  </a:cubicBezTo>
                  <a:cubicBezTo>
                    <a:pt x="891" y="14"/>
                    <a:pt x="892" y="14"/>
                    <a:pt x="893" y="15"/>
                  </a:cubicBezTo>
                  <a:cubicBezTo>
                    <a:pt x="893" y="15"/>
                    <a:pt x="891" y="17"/>
                    <a:pt x="891" y="17"/>
                  </a:cubicBezTo>
                  <a:cubicBezTo>
                    <a:pt x="891" y="17"/>
                    <a:pt x="893" y="19"/>
                    <a:pt x="893" y="19"/>
                  </a:cubicBezTo>
                  <a:cubicBezTo>
                    <a:pt x="893" y="19"/>
                    <a:pt x="895" y="17"/>
                    <a:pt x="895" y="17"/>
                  </a:cubicBezTo>
                  <a:cubicBezTo>
                    <a:pt x="895" y="17"/>
                    <a:pt x="896" y="15"/>
                    <a:pt x="896" y="15"/>
                  </a:cubicBezTo>
                  <a:cubicBezTo>
                    <a:pt x="897" y="15"/>
                    <a:pt x="898" y="16"/>
                    <a:pt x="899" y="16"/>
                  </a:cubicBezTo>
                  <a:cubicBezTo>
                    <a:pt x="899" y="17"/>
                    <a:pt x="901" y="17"/>
                    <a:pt x="901" y="18"/>
                  </a:cubicBezTo>
                  <a:cubicBezTo>
                    <a:pt x="901" y="18"/>
                    <a:pt x="899" y="20"/>
                    <a:pt x="899" y="20"/>
                  </a:cubicBezTo>
                  <a:cubicBezTo>
                    <a:pt x="899" y="20"/>
                    <a:pt x="901" y="22"/>
                    <a:pt x="901" y="22"/>
                  </a:cubicBezTo>
                  <a:cubicBezTo>
                    <a:pt x="902" y="22"/>
                    <a:pt x="903" y="20"/>
                    <a:pt x="903" y="20"/>
                  </a:cubicBezTo>
                  <a:cubicBezTo>
                    <a:pt x="903" y="19"/>
                    <a:pt x="905" y="18"/>
                    <a:pt x="905" y="17"/>
                  </a:cubicBezTo>
                  <a:cubicBezTo>
                    <a:pt x="905" y="17"/>
                    <a:pt x="903" y="16"/>
                    <a:pt x="903" y="16"/>
                  </a:cubicBezTo>
                  <a:cubicBezTo>
                    <a:pt x="903" y="15"/>
                    <a:pt x="904" y="14"/>
                    <a:pt x="904" y="13"/>
                  </a:cubicBezTo>
                  <a:cubicBezTo>
                    <a:pt x="905" y="14"/>
                    <a:pt x="906" y="15"/>
                    <a:pt x="907" y="15"/>
                  </a:cubicBezTo>
                  <a:cubicBezTo>
                    <a:pt x="907" y="15"/>
                    <a:pt x="909" y="17"/>
                    <a:pt x="909" y="17"/>
                  </a:cubicBezTo>
                  <a:cubicBezTo>
                    <a:pt x="909" y="18"/>
                    <a:pt x="907" y="18"/>
                    <a:pt x="907" y="19"/>
                  </a:cubicBezTo>
                  <a:cubicBezTo>
                    <a:pt x="907" y="20"/>
                    <a:pt x="909" y="20"/>
                    <a:pt x="909" y="21"/>
                  </a:cubicBezTo>
                  <a:cubicBezTo>
                    <a:pt x="909" y="21"/>
                    <a:pt x="908" y="22"/>
                    <a:pt x="908" y="23"/>
                  </a:cubicBezTo>
                  <a:cubicBezTo>
                    <a:pt x="908" y="24"/>
                    <a:pt x="910" y="24"/>
                    <a:pt x="910" y="25"/>
                  </a:cubicBezTo>
                  <a:cubicBezTo>
                    <a:pt x="911" y="23"/>
                    <a:pt x="912" y="22"/>
                    <a:pt x="913" y="20"/>
                  </a:cubicBezTo>
                  <a:cubicBezTo>
                    <a:pt x="914" y="20"/>
                    <a:pt x="914" y="19"/>
                    <a:pt x="915" y="18"/>
                  </a:cubicBezTo>
                  <a:cubicBezTo>
                    <a:pt x="916" y="17"/>
                    <a:pt x="916" y="17"/>
                    <a:pt x="917" y="16"/>
                  </a:cubicBezTo>
                  <a:cubicBezTo>
                    <a:pt x="917" y="16"/>
                    <a:pt x="914" y="14"/>
                    <a:pt x="914" y="14"/>
                  </a:cubicBezTo>
                  <a:cubicBezTo>
                    <a:pt x="914" y="14"/>
                    <a:pt x="916" y="12"/>
                    <a:pt x="916" y="12"/>
                  </a:cubicBezTo>
                  <a:cubicBezTo>
                    <a:pt x="917" y="12"/>
                    <a:pt x="918" y="13"/>
                    <a:pt x="918" y="14"/>
                  </a:cubicBezTo>
                  <a:cubicBezTo>
                    <a:pt x="918" y="13"/>
                    <a:pt x="920" y="12"/>
                    <a:pt x="920" y="11"/>
                  </a:cubicBezTo>
                  <a:cubicBezTo>
                    <a:pt x="920" y="12"/>
                    <a:pt x="922" y="12"/>
                    <a:pt x="922" y="13"/>
                  </a:cubicBezTo>
                  <a:cubicBezTo>
                    <a:pt x="922" y="13"/>
                    <a:pt x="921" y="15"/>
                    <a:pt x="921" y="15"/>
                  </a:cubicBezTo>
                  <a:cubicBezTo>
                    <a:pt x="920" y="16"/>
                    <a:pt x="919" y="17"/>
                    <a:pt x="919" y="18"/>
                  </a:cubicBezTo>
                  <a:cubicBezTo>
                    <a:pt x="919" y="18"/>
                    <a:pt x="921" y="19"/>
                    <a:pt x="921" y="19"/>
                  </a:cubicBezTo>
                  <a:cubicBezTo>
                    <a:pt x="921" y="20"/>
                    <a:pt x="920" y="21"/>
                    <a:pt x="919" y="21"/>
                  </a:cubicBezTo>
                  <a:cubicBezTo>
                    <a:pt x="919" y="22"/>
                    <a:pt x="918" y="23"/>
                    <a:pt x="918" y="24"/>
                  </a:cubicBezTo>
                  <a:cubicBezTo>
                    <a:pt x="918" y="24"/>
                    <a:pt x="920" y="25"/>
                    <a:pt x="920" y="25"/>
                  </a:cubicBezTo>
                  <a:cubicBezTo>
                    <a:pt x="921" y="25"/>
                    <a:pt x="921" y="24"/>
                    <a:pt x="922" y="23"/>
                  </a:cubicBezTo>
                  <a:cubicBezTo>
                    <a:pt x="922" y="23"/>
                    <a:pt x="923" y="21"/>
                    <a:pt x="923" y="21"/>
                  </a:cubicBezTo>
                  <a:cubicBezTo>
                    <a:pt x="924" y="21"/>
                    <a:pt x="925" y="22"/>
                    <a:pt x="926" y="23"/>
                  </a:cubicBezTo>
                  <a:cubicBezTo>
                    <a:pt x="926" y="23"/>
                    <a:pt x="927" y="24"/>
                    <a:pt x="928" y="24"/>
                  </a:cubicBezTo>
                  <a:cubicBezTo>
                    <a:pt x="928" y="24"/>
                    <a:pt x="929" y="22"/>
                    <a:pt x="930" y="22"/>
                  </a:cubicBezTo>
                  <a:cubicBezTo>
                    <a:pt x="930" y="22"/>
                    <a:pt x="931" y="24"/>
                    <a:pt x="932" y="24"/>
                  </a:cubicBezTo>
                  <a:cubicBezTo>
                    <a:pt x="932" y="24"/>
                    <a:pt x="934" y="22"/>
                    <a:pt x="933" y="22"/>
                  </a:cubicBezTo>
                  <a:cubicBezTo>
                    <a:pt x="933" y="21"/>
                    <a:pt x="931" y="20"/>
                    <a:pt x="931" y="20"/>
                  </a:cubicBezTo>
                  <a:cubicBezTo>
                    <a:pt x="931" y="19"/>
                    <a:pt x="933" y="18"/>
                    <a:pt x="933" y="18"/>
                  </a:cubicBezTo>
                  <a:cubicBezTo>
                    <a:pt x="933" y="17"/>
                    <a:pt x="934" y="16"/>
                    <a:pt x="935" y="15"/>
                  </a:cubicBezTo>
                  <a:cubicBezTo>
                    <a:pt x="935" y="15"/>
                    <a:pt x="936" y="17"/>
                    <a:pt x="937" y="17"/>
                  </a:cubicBezTo>
                  <a:cubicBezTo>
                    <a:pt x="937" y="17"/>
                    <a:pt x="938" y="15"/>
                    <a:pt x="939" y="15"/>
                  </a:cubicBezTo>
                  <a:cubicBezTo>
                    <a:pt x="939" y="15"/>
                    <a:pt x="940" y="16"/>
                    <a:pt x="941" y="17"/>
                  </a:cubicBezTo>
                  <a:cubicBezTo>
                    <a:pt x="941" y="16"/>
                    <a:pt x="943" y="14"/>
                    <a:pt x="943" y="14"/>
                  </a:cubicBezTo>
                  <a:cubicBezTo>
                    <a:pt x="943" y="15"/>
                    <a:pt x="945" y="16"/>
                    <a:pt x="945" y="16"/>
                  </a:cubicBezTo>
                  <a:cubicBezTo>
                    <a:pt x="945" y="16"/>
                    <a:pt x="943" y="18"/>
                    <a:pt x="943" y="18"/>
                  </a:cubicBezTo>
                  <a:cubicBezTo>
                    <a:pt x="943" y="19"/>
                    <a:pt x="942" y="20"/>
                    <a:pt x="941" y="21"/>
                  </a:cubicBezTo>
                  <a:cubicBezTo>
                    <a:pt x="941" y="21"/>
                    <a:pt x="939" y="19"/>
                    <a:pt x="939" y="19"/>
                  </a:cubicBezTo>
                  <a:cubicBezTo>
                    <a:pt x="939" y="19"/>
                    <a:pt x="938" y="21"/>
                    <a:pt x="937" y="21"/>
                  </a:cubicBezTo>
                  <a:cubicBezTo>
                    <a:pt x="937" y="22"/>
                    <a:pt x="936" y="23"/>
                    <a:pt x="936" y="23"/>
                  </a:cubicBezTo>
                  <a:cubicBezTo>
                    <a:pt x="936" y="23"/>
                    <a:pt x="937" y="25"/>
                    <a:pt x="938" y="25"/>
                  </a:cubicBezTo>
                  <a:cubicBezTo>
                    <a:pt x="938" y="25"/>
                    <a:pt x="939" y="23"/>
                    <a:pt x="940" y="23"/>
                  </a:cubicBezTo>
                  <a:cubicBezTo>
                    <a:pt x="940" y="22"/>
                    <a:pt x="941" y="21"/>
                    <a:pt x="941" y="21"/>
                  </a:cubicBezTo>
                  <a:cubicBezTo>
                    <a:pt x="942" y="20"/>
                    <a:pt x="943" y="22"/>
                    <a:pt x="944" y="22"/>
                  </a:cubicBezTo>
                  <a:cubicBezTo>
                    <a:pt x="944" y="22"/>
                    <a:pt x="945" y="20"/>
                    <a:pt x="945" y="20"/>
                  </a:cubicBezTo>
                  <a:cubicBezTo>
                    <a:pt x="946" y="20"/>
                    <a:pt x="947" y="22"/>
                    <a:pt x="948" y="22"/>
                  </a:cubicBezTo>
                  <a:cubicBezTo>
                    <a:pt x="948" y="22"/>
                    <a:pt x="949" y="20"/>
                    <a:pt x="949" y="19"/>
                  </a:cubicBezTo>
                  <a:cubicBezTo>
                    <a:pt x="950" y="19"/>
                    <a:pt x="951" y="21"/>
                    <a:pt x="951" y="21"/>
                  </a:cubicBezTo>
                  <a:cubicBezTo>
                    <a:pt x="952" y="21"/>
                    <a:pt x="953" y="19"/>
                    <a:pt x="953" y="19"/>
                  </a:cubicBezTo>
                  <a:cubicBezTo>
                    <a:pt x="954" y="19"/>
                    <a:pt x="955" y="21"/>
                    <a:pt x="955" y="21"/>
                  </a:cubicBezTo>
                  <a:cubicBezTo>
                    <a:pt x="956" y="21"/>
                    <a:pt x="957" y="18"/>
                    <a:pt x="957" y="18"/>
                  </a:cubicBezTo>
                  <a:cubicBezTo>
                    <a:pt x="957" y="18"/>
                    <a:pt x="959" y="20"/>
                    <a:pt x="959" y="20"/>
                  </a:cubicBezTo>
                  <a:cubicBezTo>
                    <a:pt x="960" y="20"/>
                    <a:pt x="961" y="18"/>
                    <a:pt x="961" y="18"/>
                  </a:cubicBezTo>
                  <a:cubicBezTo>
                    <a:pt x="962" y="17"/>
                    <a:pt x="962" y="16"/>
                    <a:pt x="963" y="16"/>
                  </a:cubicBezTo>
                  <a:cubicBezTo>
                    <a:pt x="963" y="15"/>
                    <a:pt x="965" y="14"/>
                    <a:pt x="964" y="13"/>
                  </a:cubicBezTo>
                  <a:cubicBezTo>
                    <a:pt x="964" y="13"/>
                    <a:pt x="962" y="12"/>
                    <a:pt x="962" y="12"/>
                  </a:cubicBezTo>
                  <a:cubicBezTo>
                    <a:pt x="963" y="11"/>
                    <a:pt x="964" y="10"/>
                    <a:pt x="964" y="9"/>
                  </a:cubicBezTo>
                  <a:cubicBezTo>
                    <a:pt x="965" y="9"/>
                    <a:pt x="965" y="11"/>
                    <a:pt x="966" y="11"/>
                  </a:cubicBezTo>
                  <a:cubicBezTo>
                    <a:pt x="966" y="12"/>
                    <a:pt x="968" y="12"/>
                    <a:pt x="968" y="13"/>
                  </a:cubicBezTo>
                  <a:cubicBezTo>
                    <a:pt x="968" y="13"/>
                    <a:pt x="967" y="15"/>
                    <a:pt x="967" y="15"/>
                  </a:cubicBezTo>
                  <a:cubicBezTo>
                    <a:pt x="966" y="16"/>
                    <a:pt x="965" y="17"/>
                    <a:pt x="965" y="17"/>
                  </a:cubicBezTo>
                  <a:cubicBezTo>
                    <a:pt x="965" y="18"/>
                    <a:pt x="964" y="19"/>
                    <a:pt x="963" y="20"/>
                  </a:cubicBezTo>
                  <a:cubicBezTo>
                    <a:pt x="963" y="20"/>
                    <a:pt x="962" y="21"/>
                    <a:pt x="962" y="22"/>
                  </a:cubicBezTo>
                  <a:cubicBezTo>
                    <a:pt x="962" y="22"/>
                    <a:pt x="964" y="23"/>
                    <a:pt x="964" y="24"/>
                  </a:cubicBezTo>
                  <a:cubicBezTo>
                    <a:pt x="964" y="24"/>
                    <a:pt x="962" y="25"/>
                    <a:pt x="962" y="26"/>
                  </a:cubicBezTo>
                  <a:cubicBezTo>
                    <a:pt x="962" y="26"/>
                    <a:pt x="964" y="27"/>
                    <a:pt x="964" y="27"/>
                  </a:cubicBezTo>
                  <a:cubicBezTo>
                    <a:pt x="965" y="26"/>
                    <a:pt x="967" y="24"/>
                    <a:pt x="968" y="23"/>
                  </a:cubicBezTo>
                  <a:cubicBezTo>
                    <a:pt x="968" y="22"/>
                    <a:pt x="969" y="22"/>
                    <a:pt x="969" y="21"/>
                  </a:cubicBezTo>
                  <a:cubicBezTo>
                    <a:pt x="971" y="19"/>
                    <a:pt x="972" y="18"/>
                    <a:pt x="973" y="16"/>
                  </a:cubicBezTo>
                  <a:cubicBezTo>
                    <a:pt x="974" y="17"/>
                    <a:pt x="976" y="19"/>
                    <a:pt x="977" y="20"/>
                  </a:cubicBezTo>
                  <a:cubicBezTo>
                    <a:pt x="977" y="20"/>
                    <a:pt x="976" y="21"/>
                    <a:pt x="976" y="22"/>
                  </a:cubicBezTo>
                  <a:cubicBezTo>
                    <a:pt x="976" y="22"/>
                    <a:pt x="978" y="23"/>
                    <a:pt x="978" y="24"/>
                  </a:cubicBezTo>
                  <a:cubicBezTo>
                    <a:pt x="978" y="24"/>
                    <a:pt x="976" y="26"/>
                    <a:pt x="976" y="26"/>
                  </a:cubicBezTo>
                  <a:cubicBezTo>
                    <a:pt x="976" y="26"/>
                    <a:pt x="974" y="24"/>
                    <a:pt x="974" y="24"/>
                  </a:cubicBezTo>
                  <a:cubicBezTo>
                    <a:pt x="974" y="24"/>
                    <a:pt x="972" y="26"/>
                    <a:pt x="972" y="26"/>
                  </a:cubicBezTo>
                  <a:cubicBezTo>
                    <a:pt x="972" y="27"/>
                    <a:pt x="971" y="28"/>
                    <a:pt x="971" y="29"/>
                  </a:cubicBezTo>
                  <a:cubicBezTo>
                    <a:pt x="972" y="30"/>
                    <a:pt x="973" y="31"/>
                    <a:pt x="975" y="32"/>
                  </a:cubicBezTo>
                  <a:cubicBezTo>
                    <a:pt x="976" y="33"/>
                    <a:pt x="976" y="33"/>
                    <a:pt x="977" y="34"/>
                  </a:cubicBezTo>
                  <a:cubicBezTo>
                    <a:pt x="978" y="32"/>
                    <a:pt x="979" y="31"/>
                    <a:pt x="981" y="29"/>
                  </a:cubicBezTo>
                  <a:cubicBezTo>
                    <a:pt x="981" y="29"/>
                    <a:pt x="982" y="28"/>
                    <a:pt x="982" y="27"/>
                  </a:cubicBezTo>
                  <a:cubicBezTo>
                    <a:pt x="983" y="27"/>
                    <a:pt x="984" y="25"/>
                    <a:pt x="984" y="25"/>
                  </a:cubicBezTo>
                  <a:cubicBezTo>
                    <a:pt x="984" y="25"/>
                    <a:pt x="982" y="23"/>
                    <a:pt x="982" y="23"/>
                  </a:cubicBezTo>
                  <a:cubicBezTo>
                    <a:pt x="982" y="23"/>
                    <a:pt x="983" y="21"/>
                    <a:pt x="983" y="21"/>
                  </a:cubicBezTo>
                  <a:cubicBezTo>
                    <a:pt x="984" y="21"/>
                    <a:pt x="985" y="23"/>
                    <a:pt x="986" y="23"/>
                  </a:cubicBezTo>
                  <a:cubicBezTo>
                    <a:pt x="986" y="22"/>
                    <a:pt x="987" y="21"/>
                    <a:pt x="987" y="20"/>
                  </a:cubicBezTo>
                  <a:cubicBezTo>
                    <a:pt x="989" y="19"/>
                    <a:pt x="990" y="17"/>
                    <a:pt x="991" y="16"/>
                  </a:cubicBezTo>
                  <a:cubicBezTo>
                    <a:pt x="991" y="15"/>
                    <a:pt x="992" y="14"/>
                    <a:pt x="993" y="14"/>
                  </a:cubicBezTo>
                  <a:cubicBezTo>
                    <a:pt x="993" y="13"/>
                    <a:pt x="994" y="12"/>
                    <a:pt x="994" y="11"/>
                  </a:cubicBezTo>
                  <a:cubicBezTo>
                    <a:pt x="994" y="12"/>
                    <a:pt x="996" y="12"/>
                    <a:pt x="996" y="13"/>
                  </a:cubicBezTo>
                  <a:cubicBezTo>
                    <a:pt x="997" y="14"/>
                    <a:pt x="995" y="15"/>
                    <a:pt x="995" y="15"/>
                  </a:cubicBezTo>
                  <a:cubicBezTo>
                    <a:pt x="994" y="16"/>
                    <a:pt x="994" y="17"/>
                    <a:pt x="993" y="18"/>
                  </a:cubicBezTo>
                  <a:cubicBezTo>
                    <a:pt x="993" y="18"/>
                    <a:pt x="992" y="19"/>
                    <a:pt x="991" y="20"/>
                  </a:cubicBezTo>
                  <a:cubicBezTo>
                    <a:pt x="991" y="21"/>
                    <a:pt x="990" y="21"/>
                    <a:pt x="990" y="22"/>
                  </a:cubicBezTo>
                  <a:cubicBezTo>
                    <a:pt x="989" y="23"/>
                    <a:pt x="988" y="24"/>
                    <a:pt x="988" y="24"/>
                  </a:cubicBezTo>
                  <a:cubicBezTo>
                    <a:pt x="988" y="25"/>
                    <a:pt x="990" y="26"/>
                    <a:pt x="990" y="26"/>
                  </a:cubicBezTo>
                  <a:cubicBezTo>
                    <a:pt x="990" y="26"/>
                    <a:pt x="988" y="28"/>
                    <a:pt x="988" y="28"/>
                  </a:cubicBezTo>
                  <a:cubicBezTo>
                    <a:pt x="989" y="28"/>
                    <a:pt x="990" y="30"/>
                    <a:pt x="991" y="30"/>
                  </a:cubicBezTo>
                  <a:cubicBezTo>
                    <a:pt x="991" y="30"/>
                    <a:pt x="992" y="28"/>
                    <a:pt x="992" y="28"/>
                  </a:cubicBezTo>
                  <a:cubicBezTo>
                    <a:pt x="993" y="28"/>
                    <a:pt x="994" y="29"/>
                    <a:pt x="995" y="29"/>
                  </a:cubicBezTo>
                  <a:cubicBezTo>
                    <a:pt x="995" y="30"/>
                    <a:pt x="996" y="31"/>
                    <a:pt x="997" y="31"/>
                  </a:cubicBezTo>
                  <a:cubicBezTo>
                    <a:pt x="997" y="30"/>
                    <a:pt x="998" y="30"/>
                    <a:pt x="999" y="29"/>
                  </a:cubicBezTo>
                  <a:cubicBezTo>
                    <a:pt x="999" y="29"/>
                    <a:pt x="1000" y="27"/>
                    <a:pt x="1000" y="27"/>
                  </a:cubicBezTo>
                  <a:cubicBezTo>
                    <a:pt x="1000" y="26"/>
                    <a:pt x="998" y="25"/>
                    <a:pt x="998" y="25"/>
                  </a:cubicBezTo>
                  <a:cubicBezTo>
                    <a:pt x="997" y="24"/>
                    <a:pt x="997" y="24"/>
                    <a:pt x="996" y="23"/>
                  </a:cubicBezTo>
                  <a:cubicBezTo>
                    <a:pt x="997" y="22"/>
                    <a:pt x="998" y="20"/>
                    <a:pt x="999" y="19"/>
                  </a:cubicBezTo>
                  <a:cubicBezTo>
                    <a:pt x="1000" y="18"/>
                    <a:pt x="1000" y="17"/>
                    <a:pt x="1001" y="17"/>
                  </a:cubicBezTo>
                  <a:cubicBezTo>
                    <a:pt x="1001" y="16"/>
                    <a:pt x="1002" y="14"/>
                    <a:pt x="1003" y="14"/>
                  </a:cubicBezTo>
                  <a:cubicBezTo>
                    <a:pt x="1003" y="14"/>
                    <a:pt x="1005" y="16"/>
                    <a:pt x="1005" y="16"/>
                  </a:cubicBezTo>
                  <a:cubicBezTo>
                    <a:pt x="1005" y="16"/>
                    <a:pt x="1003" y="18"/>
                    <a:pt x="1003" y="18"/>
                  </a:cubicBezTo>
                  <a:cubicBezTo>
                    <a:pt x="1003" y="19"/>
                    <a:pt x="1002" y="20"/>
                    <a:pt x="1001" y="20"/>
                  </a:cubicBezTo>
                  <a:cubicBezTo>
                    <a:pt x="1001" y="21"/>
                    <a:pt x="1000" y="22"/>
                    <a:pt x="1000" y="23"/>
                  </a:cubicBezTo>
                  <a:cubicBezTo>
                    <a:pt x="1000" y="23"/>
                    <a:pt x="1002" y="24"/>
                    <a:pt x="1002" y="24"/>
                  </a:cubicBezTo>
                  <a:cubicBezTo>
                    <a:pt x="1002" y="25"/>
                    <a:pt x="1000" y="26"/>
                    <a:pt x="1000" y="27"/>
                  </a:cubicBezTo>
                  <a:cubicBezTo>
                    <a:pt x="1001" y="27"/>
                    <a:pt x="1002" y="28"/>
                    <a:pt x="1003" y="28"/>
                  </a:cubicBezTo>
                  <a:cubicBezTo>
                    <a:pt x="1003" y="29"/>
                    <a:pt x="1005" y="30"/>
                    <a:pt x="1005" y="30"/>
                  </a:cubicBezTo>
                  <a:cubicBezTo>
                    <a:pt x="1005" y="31"/>
                    <a:pt x="1003" y="32"/>
                    <a:pt x="1003" y="32"/>
                  </a:cubicBezTo>
                  <a:cubicBezTo>
                    <a:pt x="1003" y="33"/>
                    <a:pt x="1005" y="33"/>
                    <a:pt x="1005" y="34"/>
                  </a:cubicBezTo>
                  <a:cubicBezTo>
                    <a:pt x="1005" y="35"/>
                    <a:pt x="1003" y="36"/>
                    <a:pt x="1004" y="36"/>
                  </a:cubicBezTo>
                  <a:cubicBezTo>
                    <a:pt x="1004" y="37"/>
                    <a:pt x="1006" y="37"/>
                    <a:pt x="1006" y="38"/>
                  </a:cubicBezTo>
                  <a:cubicBezTo>
                    <a:pt x="1006" y="37"/>
                    <a:pt x="1007" y="36"/>
                    <a:pt x="1008" y="36"/>
                  </a:cubicBezTo>
                  <a:cubicBezTo>
                    <a:pt x="1008" y="35"/>
                    <a:pt x="1009" y="34"/>
                    <a:pt x="1009" y="33"/>
                  </a:cubicBezTo>
                  <a:cubicBezTo>
                    <a:pt x="1009" y="33"/>
                    <a:pt x="1007" y="32"/>
                    <a:pt x="1007" y="32"/>
                  </a:cubicBezTo>
                  <a:cubicBezTo>
                    <a:pt x="1007" y="31"/>
                    <a:pt x="1005" y="31"/>
                    <a:pt x="1005" y="30"/>
                  </a:cubicBezTo>
                  <a:cubicBezTo>
                    <a:pt x="1005" y="30"/>
                    <a:pt x="1006" y="28"/>
                    <a:pt x="1006" y="28"/>
                  </a:cubicBezTo>
                  <a:cubicBezTo>
                    <a:pt x="1007" y="27"/>
                    <a:pt x="1008" y="26"/>
                    <a:pt x="1008" y="26"/>
                  </a:cubicBezTo>
                  <a:cubicBezTo>
                    <a:pt x="1009" y="26"/>
                    <a:pt x="1010" y="27"/>
                    <a:pt x="1010" y="27"/>
                  </a:cubicBezTo>
                  <a:cubicBezTo>
                    <a:pt x="1011" y="28"/>
                    <a:pt x="1012" y="29"/>
                    <a:pt x="1013" y="29"/>
                  </a:cubicBezTo>
                  <a:cubicBezTo>
                    <a:pt x="1013" y="29"/>
                    <a:pt x="1014" y="31"/>
                    <a:pt x="1015" y="31"/>
                  </a:cubicBezTo>
                  <a:cubicBezTo>
                    <a:pt x="1015" y="31"/>
                    <a:pt x="1016" y="29"/>
                    <a:pt x="1017" y="28"/>
                  </a:cubicBezTo>
                  <a:cubicBezTo>
                    <a:pt x="1017" y="28"/>
                    <a:pt x="1018" y="27"/>
                    <a:pt x="1018" y="26"/>
                  </a:cubicBezTo>
                  <a:cubicBezTo>
                    <a:pt x="1019" y="26"/>
                    <a:pt x="1020" y="28"/>
                    <a:pt x="1021" y="28"/>
                  </a:cubicBezTo>
                  <a:cubicBezTo>
                    <a:pt x="1021" y="28"/>
                    <a:pt x="1022" y="26"/>
                    <a:pt x="1022" y="26"/>
                  </a:cubicBezTo>
                  <a:cubicBezTo>
                    <a:pt x="1022" y="26"/>
                    <a:pt x="1024" y="23"/>
                    <a:pt x="1024" y="23"/>
                  </a:cubicBezTo>
                  <a:cubicBezTo>
                    <a:pt x="1024" y="24"/>
                    <a:pt x="1026" y="25"/>
                    <a:pt x="1026" y="25"/>
                  </a:cubicBezTo>
                  <a:cubicBezTo>
                    <a:pt x="1026" y="26"/>
                    <a:pt x="1024" y="27"/>
                    <a:pt x="1024" y="27"/>
                  </a:cubicBezTo>
                  <a:cubicBezTo>
                    <a:pt x="1025" y="28"/>
                    <a:pt x="1027" y="28"/>
                    <a:pt x="1027" y="29"/>
                  </a:cubicBezTo>
                  <a:cubicBezTo>
                    <a:pt x="1027" y="30"/>
                    <a:pt x="1025" y="31"/>
                    <a:pt x="1025" y="31"/>
                  </a:cubicBezTo>
                  <a:cubicBezTo>
                    <a:pt x="1025" y="32"/>
                    <a:pt x="1027" y="32"/>
                    <a:pt x="1027" y="33"/>
                  </a:cubicBezTo>
                  <a:cubicBezTo>
                    <a:pt x="1028" y="32"/>
                    <a:pt x="1028" y="32"/>
                    <a:pt x="1029" y="31"/>
                  </a:cubicBezTo>
                  <a:cubicBezTo>
                    <a:pt x="1029" y="31"/>
                    <a:pt x="1030" y="29"/>
                    <a:pt x="1031" y="29"/>
                  </a:cubicBezTo>
                  <a:cubicBezTo>
                    <a:pt x="1031" y="29"/>
                    <a:pt x="1033" y="30"/>
                    <a:pt x="1033" y="30"/>
                  </a:cubicBezTo>
                  <a:cubicBezTo>
                    <a:pt x="1033" y="30"/>
                    <a:pt x="1034" y="29"/>
                    <a:pt x="1035" y="28"/>
                  </a:cubicBezTo>
                  <a:cubicBezTo>
                    <a:pt x="1035" y="27"/>
                    <a:pt x="1036" y="27"/>
                    <a:pt x="1036" y="26"/>
                  </a:cubicBezTo>
                  <a:cubicBezTo>
                    <a:pt x="1037" y="25"/>
                    <a:pt x="1037" y="24"/>
                    <a:pt x="1038" y="24"/>
                  </a:cubicBezTo>
                  <a:cubicBezTo>
                    <a:pt x="1038" y="23"/>
                    <a:pt x="1039" y="21"/>
                    <a:pt x="1040" y="21"/>
                  </a:cubicBezTo>
                  <a:cubicBezTo>
                    <a:pt x="1040" y="21"/>
                    <a:pt x="1041" y="23"/>
                    <a:pt x="1042" y="23"/>
                  </a:cubicBezTo>
                  <a:cubicBezTo>
                    <a:pt x="1042" y="24"/>
                    <a:pt x="1044" y="24"/>
                    <a:pt x="1044" y="25"/>
                  </a:cubicBezTo>
                  <a:cubicBezTo>
                    <a:pt x="1044" y="25"/>
                    <a:pt x="1043" y="27"/>
                    <a:pt x="1042" y="27"/>
                  </a:cubicBezTo>
                  <a:cubicBezTo>
                    <a:pt x="1042" y="28"/>
                    <a:pt x="1041" y="28"/>
                    <a:pt x="1041" y="29"/>
                  </a:cubicBezTo>
                  <a:cubicBezTo>
                    <a:pt x="1040" y="29"/>
                    <a:pt x="1039" y="27"/>
                    <a:pt x="1038" y="28"/>
                  </a:cubicBezTo>
                  <a:cubicBezTo>
                    <a:pt x="1038" y="28"/>
                    <a:pt x="1037" y="29"/>
                    <a:pt x="1037" y="30"/>
                  </a:cubicBezTo>
                  <a:cubicBezTo>
                    <a:pt x="1036" y="30"/>
                    <a:pt x="1035" y="32"/>
                    <a:pt x="1035" y="32"/>
                  </a:cubicBezTo>
                  <a:cubicBezTo>
                    <a:pt x="1035" y="33"/>
                    <a:pt x="1037" y="33"/>
                    <a:pt x="1037" y="34"/>
                  </a:cubicBezTo>
                  <a:cubicBezTo>
                    <a:pt x="1037" y="34"/>
                    <a:pt x="1036" y="36"/>
                    <a:pt x="1036" y="36"/>
                  </a:cubicBezTo>
                  <a:cubicBezTo>
                    <a:pt x="1035" y="37"/>
                    <a:pt x="1034" y="37"/>
                    <a:pt x="1034" y="38"/>
                  </a:cubicBezTo>
                  <a:cubicBezTo>
                    <a:pt x="1035" y="38"/>
                    <a:pt x="1035" y="40"/>
                    <a:pt x="1036" y="40"/>
                  </a:cubicBezTo>
                  <a:cubicBezTo>
                    <a:pt x="1036" y="40"/>
                    <a:pt x="1038" y="38"/>
                    <a:pt x="1038" y="38"/>
                  </a:cubicBezTo>
                  <a:cubicBezTo>
                    <a:pt x="1038" y="37"/>
                    <a:pt x="1039" y="35"/>
                    <a:pt x="1040" y="35"/>
                  </a:cubicBezTo>
                  <a:cubicBezTo>
                    <a:pt x="1040" y="35"/>
                    <a:pt x="1041" y="37"/>
                    <a:pt x="1042" y="37"/>
                  </a:cubicBezTo>
                  <a:cubicBezTo>
                    <a:pt x="1042" y="38"/>
                    <a:pt x="1043" y="39"/>
                    <a:pt x="1044" y="39"/>
                  </a:cubicBezTo>
                  <a:cubicBezTo>
                    <a:pt x="1044" y="39"/>
                    <a:pt x="1046" y="41"/>
                    <a:pt x="1046" y="41"/>
                  </a:cubicBezTo>
                  <a:cubicBezTo>
                    <a:pt x="1047" y="40"/>
                    <a:pt x="1048" y="39"/>
                    <a:pt x="1048" y="38"/>
                  </a:cubicBezTo>
                  <a:cubicBezTo>
                    <a:pt x="1049" y="38"/>
                    <a:pt x="1049" y="37"/>
                    <a:pt x="1050" y="36"/>
                  </a:cubicBezTo>
                  <a:cubicBezTo>
                    <a:pt x="1051" y="37"/>
                    <a:pt x="1053" y="38"/>
                    <a:pt x="1054" y="39"/>
                  </a:cubicBezTo>
                  <a:cubicBezTo>
                    <a:pt x="1053" y="41"/>
                    <a:pt x="1052" y="42"/>
                    <a:pt x="1051" y="44"/>
                  </a:cubicBezTo>
                  <a:cubicBezTo>
                    <a:pt x="1050" y="44"/>
                    <a:pt x="1050" y="46"/>
                    <a:pt x="1049" y="46"/>
                  </a:cubicBezTo>
                  <a:cubicBezTo>
                    <a:pt x="1048" y="46"/>
                    <a:pt x="1047" y="44"/>
                    <a:pt x="1047" y="44"/>
                  </a:cubicBezTo>
                  <a:cubicBezTo>
                    <a:pt x="1046" y="45"/>
                    <a:pt x="1046" y="47"/>
                    <a:pt x="1045" y="47"/>
                  </a:cubicBezTo>
                  <a:cubicBezTo>
                    <a:pt x="1044" y="47"/>
                    <a:pt x="1043" y="45"/>
                    <a:pt x="1043" y="45"/>
                  </a:cubicBezTo>
                  <a:cubicBezTo>
                    <a:pt x="1042" y="45"/>
                    <a:pt x="1042" y="47"/>
                    <a:pt x="1041" y="47"/>
                  </a:cubicBezTo>
                  <a:cubicBezTo>
                    <a:pt x="1041" y="48"/>
                    <a:pt x="1043" y="48"/>
                    <a:pt x="1043" y="49"/>
                  </a:cubicBezTo>
                  <a:cubicBezTo>
                    <a:pt x="1043" y="49"/>
                    <a:pt x="1041" y="51"/>
                    <a:pt x="1042" y="51"/>
                  </a:cubicBezTo>
                  <a:cubicBezTo>
                    <a:pt x="1042" y="51"/>
                    <a:pt x="1044" y="53"/>
                    <a:pt x="1044" y="53"/>
                  </a:cubicBezTo>
                  <a:cubicBezTo>
                    <a:pt x="1044" y="53"/>
                    <a:pt x="1045" y="51"/>
                    <a:pt x="1046" y="51"/>
                  </a:cubicBezTo>
                  <a:cubicBezTo>
                    <a:pt x="1046" y="51"/>
                    <a:pt x="1047" y="52"/>
                    <a:pt x="1048" y="52"/>
                  </a:cubicBezTo>
                  <a:cubicBezTo>
                    <a:pt x="1048" y="52"/>
                    <a:pt x="1049" y="50"/>
                    <a:pt x="1050" y="50"/>
                  </a:cubicBezTo>
                  <a:cubicBezTo>
                    <a:pt x="1050" y="50"/>
                    <a:pt x="1051" y="52"/>
                    <a:pt x="1052" y="52"/>
                  </a:cubicBezTo>
                  <a:cubicBezTo>
                    <a:pt x="1052" y="52"/>
                    <a:pt x="1053" y="50"/>
                    <a:pt x="1053" y="50"/>
                  </a:cubicBezTo>
                  <a:cubicBezTo>
                    <a:pt x="1054" y="49"/>
                    <a:pt x="1055" y="48"/>
                    <a:pt x="1055" y="47"/>
                  </a:cubicBezTo>
                  <a:cubicBezTo>
                    <a:pt x="1056" y="47"/>
                    <a:pt x="1057" y="46"/>
                    <a:pt x="1057" y="45"/>
                  </a:cubicBezTo>
                  <a:cubicBezTo>
                    <a:pt x="1057" y="45"/>
                    <a:pt x="1055" y="44"/>
                    <a:pt x="1055" y="43"/>
                  </a:cubicBezTo>
                  <a:cubicBezTo>
                    <a:pt x="1055" y="43"/>
                    <a:pt x="1056" y="42"/>
                    <a:pt x="1056" y="41"/>
                  </a:cubicBezTo>
                  <a:cubicBezTo>
                    <a:pt x="1056" y="41"/>
                    <a:pt x="1054" y="40"/>
                    <a:pt x="1054" y="39"/>
                  </a:cubicBezTo>
                  <a:cubicBezTo>
                    <a:pt x="1054" y="39"/>
                    <a:pt x="1056" y="38"/>
                    <a:pt x="1056" y="37"/>
                  </a:cubicBezTo>
                  <a:cubicBezTo>
                    <a:pt x="1056" y="36"/>
                    <a:pt x="1057" y="36"/>
                    <a:pt x="1058" y="35"/>
                  </a:cubicBezTo>
                  <a:cubicBezTo>
                    <a:pt x="1058" y="35"/>
                    <a:pt x="1060" y="37"/>
                    <a:pt x="1060" y="37"/>
                  </a:cubicBezTo>
                  <a:cubicBezTo>
                    <a:pt x="1060" y="37"/>
                    <a:pt x="1062" y="38"/>
                    <a:pt x="1062" y="38"/>
                  </a:cubicBezTo>
                  <a:cubicBezTo>
                    <a:pt x="1062" y="38"/>
                    <a:pt x="1064" y="36"/>
                    <a:pt x="1064" y="36"/>
                  </a:cubicBezTo>
                  <a:cubicBezTo>
                    <a:pt x="1064" y="36"/>
                    <a:pt x="1061" y="35"/>
                    <a:pt x="1061" y="34"/>
                  </a:cubicBezTo>
                  <a:cubicBezTo>
                    <a:pt x="1061" y="34"/>
                    <a:pt x="1063" y="33"/>
                    <a:pt x="1063" y="32"/>
                  </a:cubicBezTo>
                  <a:cubicBezTo>
                    <a:pt x="1064" y="31"/>
                    <a:pt x="1065" y="29"/>
                    <a:pt x="1067" y="28"/>
                  </a:cubicBezTo>
                  <a:cubicBezTo>
                    <a:pt x="1067" y="28"/>
                    <a:pt x="1069" y="29"/>
                    <a:pt x="1069" y="29"/>
                  </a:cubicBezTo>
                  <a:cubicBezTo>
                    <a:pt x="1069" y="30"/>
                    <a:pt x="1067" y="31"/>
                    <a:pt x="1067" y="32"/>
                  </a:cubicBezTo>
                  <a:cubicBezTo>
                    <a:pt x="1067" y="32"/>
                    <a:pt x="1069" y="33"/>
                    <a:pt x="1069" y="33"/>
                  </a:cubicBezTo>
                  <a:cubicBezTo>
                    <a:pt x="1069" y="34"/>
                    <a:pt x="1068" y="35"/>
                    <a:pt x="1068" y="36"/>
                  </a:cubicBezTo>
                  <a:cubicBezTo>
                    <a:pt x="1067" y="36"/>
                    <a:pt x="1066" y="37"/>
                    <a:pt x="1066" y="38"/>
                  </a:cubicBezTo>
                  <a:cubicBezTo>
                    <a:pt x="1065" y="39"/>
                    <a:pt x="1065" y="40"/>
                    <a:pt x="1064" y="40"/>
                  </a:cubicBezTo>
                  <a:cubicBezTo>
                    <a:pt x="1064" y="40"/>
                    <a:pt x="1063" y="42"/>
                    <a:pt x="1063" y="42"/>
                  </a:cubicBezTo>
                  <a:cubicBezTo>
                    <a:pt x="1062" y="42"/>
                    <a:pt x="1060" y="41"/>
                    <a:pt x="1060" y="41"/>
                  </a:cubicBezTo>
                  <a:cubicBezTo>
                    <a:pt x="1060" y="41"/>
                    <a:pt x="1058" y="42"/>
                    <a:pt x="1059" y="43"/>
                  </a:cubicBezTo>
                  <a:cubicBezTo>
                    <a:pt x="1059" y="43"/>
                    <a:pt x="1060" y="44"/>
                    <a:pt x="1061" y="45"/>
                  </a:cubicBezTo>
                  <a:cubicBezTo>
                    <a:pt x="1061" y="45"/>
                    <a:pt x="1063" y="46"/>
                    <a:pt x="1063" y="46"/>
                  </a:cubicBezTo>
                  <a:cubicBezTo>
                    <a:pt x="1063" y="47"/>
                    <a:pt x="1062" y="48"/>
                    <a:pt x="1061" y="49"/>
                  </a:cubicBezTo>
                  <a:cubicBezTo>
                    <a:pt x="1061" y="49"/>
                    <a:pt x="1060" y="50"/>
                    <a:pt x="1060" y="51"/>
                  </a:cubicBezTo>
                  <a:cubicBezTo>
                    <a:pt x="1059" y="51"/>
                    <a:pt x="1058" y="53"/>
                    <a:pt x="1058" y="53"/>
                  </a:cubicBezTo>
                  <a:cubicBezTo>
                    <a:pt x="1058" y="54"/>
                    <a:pt x="1056" y="55"/>
                    <a:pt x="1056" y="55"/>
                  </a:cubicBezTo>
                  <a:cubicBezTo>
                    <a:pt x="1056" y="55"/>
                    <a:pt x="1058" y="57"/>
                    <a:pt x="1058" y="57"/>
                  </a:cubicBezTo>
                  <a:cubicBezTo>
                    <a:pt x="1059" y="57"/>
                    <a:pt x="1060" y="55"/>
                    <a:pt x="1060" y="55"/>
                  </a:cubicBezTo>
                  <a:cubicBezTo>
                    <a:pt x="1061" y="55"/>
                    <a:pt x="1062" y="56"/>
                    <a:pt x="1062" y="56"/>
                  </a:cubicBezTo>
                  <a:cubicBezTo>
                    <a:pt x="1063" y="57"/>
                    <a:pt x="1065" y="58"/>
                    <a:pt x="1065" y="58"/>
                  </a:cubicBezTo>
                  <a:cubicBezTo>
                    <a:pt x="1065" y="59"/>
                    <a:pt x="1063" y="60"/>
                    <a:pt x="1063" y="60"/>
                  </a:cubicBezTo>
                  <a:cubicBezTo>
                    <a:pt x="1062" y="62"/>
                    <a:pt x="1061" y="63"/>
                    <a:pt x="1060" y="65"/>
                  </a:cubicBezTo>
                  <a:cubicBezTo>
                    <a:pt x="1058" y="64"/>
                    <a:pt x="1057" y="63"/>
                    <a:pt x="1055" y="61"/>
                  </a:cubicBezTo>
                  <a:cubicBezTo>
                    <a:pt x="1055" y="61"/>
                    <a:pt x="1057" y="60"/>
                    <a:pt x="1057" y="59"/>
                  </a:cubicBezTo>
                  <a:cubicBezTo>
                    <a:pt x="1057" y="59"/>
                    <a:pt x="1054" y="58"/>
                    <a:pt x="1055" y="57"/>
                  </a:cubicBezTo>
                  <a:cubicBezTo>
                    <a:pt x="1055" y="57"/>
                    <a:pt x="1056" y="56"/>
                    <a:pt x="1056" y="55"/>
                  </a:cubicBezTo>
                  <a:cubicBezTo>
                    <a:pt x="1056" y="55"/>
                    <a:pt x="1055" y="54"/>
                    <a:pt x="1054" y="53"/>
                  </a:cubicBezTo>
                  <a:cubicBezTo>
                    <a:pt x="1053" y="53"/>
                    <a:pt x="1052" y="52"/>
                    <a:pt x="1052" y="52"/>
                  </a:cubicBezTo>
                  <a:cubicBezTo>
                    <a:pt x="1051" y="53"/>
                    <a:pt x="1049" y="55"/>
                    <a:pt x="1048" y="56"/>
                  </a:cubicBezTo>
                  <a:cubicBezTo>
                    <a:pt x="1049" y="57"/>
                    <a:pt x="1050" y="57"/>
                    <a:pt x="1051" y="58"/>
                  </a:cubicBezTo>
                  <a:cubicBezTo>
                    <a:pt x="1051" y="58"/>
                    <a:pt x="1053" y="59"/>
                    <a:pt x="1053" y="60"/>
                  </a:cubicBezTo>
                  <a:cubicBezTo>
                    <a:pt x="1053" y="60"/>
                    <a:pt x="1051" y="62"/>
                    <a:pt x="1051" y="62"/>
                  </a:cubicBezTo>
                  <a:cubicBezTo>
                    <a:pt x="1051" y="62"/>
                    <a:pt x="1049" y="64"/>
                    <a:pt x="1049" y="64"/>
                  </a:cubicBezTo>
                  <a:cubicBezTo>
                    <a:pt x="1049" y="64"/>
                    <a:pt x="1051" y="66"/>
                    <a:pt x="1052" y="66"/>
                  </a:cubicBezTo>
                  <a:cubicBezTo>
                    <a:pt x="1052" y="66"/>
                    <a:pt x="1054" y="67"/>
                    <a:pt x="1054" y="68"/>
                  </a:cubicBezTo>
                  <a:cubicBezTo>
                    <a:pt x="1054" y="68"/>
                    <a:pt x="1052" y="70"/>
                    <a:pt x="1052" y="70"/>
                  </a:cubicBezTo>
                  <a:cubicBezTo>
                    <a:pt x="1052" y="70"/>
                    <a:pt x="1050" y="68"/>
                    <a:pt x="1050" y="68"/>
                  </a:cubicBezTo>
                  <a:cubicBezTo>
                    <a:pt x="1049" y="68"/>
                    <a:pt x="1049" y="70"/>
                    <a:pt x="1048" y="70"/>
                  </a:cubicBezTo>
                  <a:cubicBezTo>
                    <a:pt x="1048" y="71"/>
                    <a:pt x="1047" y="72"/>
                    <a:pt x="1047" y="73"/>
                  </a:cubicBezTo>
                  <a:cubicBezTo>
                    <a:pt x="1047" y="73"/>
                    <a:pt x="1048" y="74"/>
                    <a:pt x="1049" y="74"/>
                  </a:cubicBezTo>
                  <a:cubicBezTo>
                    <a:pt x="1049" y="74"/>
                    <a:pt x="1047" y="76"/>
                    <a:pt x="1047" y="76"/>
                  </a:cubicBezTo>
                  <a:cubicBezTo>
                    <a:pt x="1047" y="76"/>
                    <a:pt x="1045" y="75"/>
                    <a:pt x="1045" y="75"/>
                  </a:cubicBezTo>
                  <a:cubicBezTo>
                    <a:pt x="1045" y="74"/>
                    <a:pt x="1047" y="73"/>
                    <a:pt x="1047" y="73"/>
                  </a:cubicBezTo>
                  <a:cubicBezTo>
                    <a:pt x="1046" y="72"/>
                    <a:pt x="1044" y="71"/>
                    <a:pt x="1044" y="71"/>
                  </a:cubicBezTo>
                  <a:cubicBezTo>
                    <a:pt x="1044" y="70"/>
                    <a:pt x="1046" y="69"/>
                    <a:pt x="1046" y="69"/>
                  </a:cubicBezTo>
                  <a:cubicBezTo>
                    <a:pt x="1046" y="68"/>
                    <a:pt x="1044" y="68"/>
                    <a:pt x="1044" y="67"/>
                  </a:cubicBezTo>
                  <a:cubicBezTo>
                    <a:pt x="1044" y="66"/>
                    <a:pt x="1046" y="65"/>
                    <a:pt x="1045" y="65"/>
                  </a:cubicBezTo>
                  <a:cubicBezTo>
                    <a:pt x="1045" y="64"/>
                    <a:pt x="1043" y="64"/>
                    <a:pt x="1043" y="63"/>
                  </a:cubicBezTo>
                  <a:cubicBezTo>
                    <a:pt x="1043" y="62"/>
                    <a:pt x="1045" y="61"/>
                    <a:pt x="1045" y="61"/>
                  </a:cubicBezTo>
                  <a:cubicBezTo>
                    <a:pt x="1045" y="60"/>
                    <a:pt x="1043" y="60"/>
                    <a:pt x="1043" y="59"/>
                  </a:cubicBezTo>
                  <a:cubicBezTo>
                    <a:pt x="1042" y="61"/>
                    <a:pt x="1040" y="62"/>
                    <a:pt x="1039" y="63"/>
                  </a:cubicBezTo>
                  <a:cubicBezTo>
                    <a:pt x="1039" y="64"/>
                    <a:pt x="1038" y="65"/>
                    <a:pt x="1038" y="66"/>
                  </a:cubicBezTo>
                  <a:cubicBezTo>
                    <a:pt x="1037" y="66"/>
                    <a:pt x="1036" y="68"/>
                    <a:pt x="1036" y="68"/>
                  </a:cubicBezTo>
                  <a:cubicBezTo>
                    <a:pt x="1036" y="68"/>
                    <a:pt x="1034" y="66"/>
                    <a:pt x="1034" y="66"/>
                  </a:cubicBezTo>
                  <a:cubicBezTo>
                    <a:pt x="1033" y="67"/>
                    <a:pt x="1032" y="68"/>
                    <a:pt x="1032" y="68"/>
                  </a:cubicBezTo>
                  <a:cubicBezTo>
                    <a:pt x="1032" y="69"/>
                    <a:pt x="1034" y="70"/>
                    <a:pt x="1034" y="70"/>
                  </a:cubicBezTo>
                  <a:cubicBezTo>
                    <a:pt x="1034" y="71"/>
                    <a:pt x="1033" y="72"/>
                    <a:pt x="1032" y="72"/>
                  </a:cubicBezTo>
                  <a:cubicBezTo>
                    <a:pt x="1032" y="73"/>
                    <a:pt x="1031" y="74"/>
                    <a:pt x="1031" y="75"/>
                  </a:cubicBezTo>
                  <a:cubicBezTo>
                    <a:pt x="1030" y="75"/>
                    <a:pt x="1030" y="76"/>
                    <a:pt x="1029" y="77"/>
                  </a:cubicBezTo>
                  <a:cubicBezTo>
                    <a:pt x="1028" y="76"/>
                    <a:pt x="1026" y="75"/>
                    <a:pt x="1025" y="73"/>
                  </a:cubicBezTo>
                  <a:cubicBezTo>
                    <a:pt x="1025" y="73"/>
                    <a:pt x="1026" y="72"/>
                    <a:pt x="1026" y="71"/>
                  </a:cubicBezTo>
                  <a:cubicBezTo>
                    <a:pt x="1027" y="71"/>
                    <a:pt x="1028" y="69"/>
                    <a:pt x="1028" y="69"/>
                  </a:cubicBezTo>
                  <a:cubicBezTo>
                    <a:pt x="1028" y="69"/>
                    <a:pt x="1026" y="68"/>
                    <a:pt x="1026" y="67"/>
                  </a:cubicBezTo>
                  <a:cubicBezTo>
                    <a:pt x="1025" y="67"/>
                    <a:pt x="1024" y="66"/>
                    <a:pt x="1024" y="66"/>
                  </a:cubicBezTo>
                  <a:cubicBezTo>
                    <a:pt x="1023" y="66"/>
                    <a:pt x="1022" y="68"/>
                    <a:pt x="1022" y="68"/>
                  </a:cubicBezTo>
                  <a:cubicBezTo>
                    <a:pt x="1022" y="68"/>
                    <a:pt x="1020" y="70"/>
                    <a:pt x="1020" y="70"/>
                  </a:cubicBezTo>
                  <a:cubicBezTo>
                    <a:pt x="1020" y="70"/>
                    <a:pt x="1018" y="69"/>
                    <a:pt x="1018" y="68"/>
                  </a:cubicBezTo>
                  <a:cubicBezTo>
                    <a:pt x="1018" y="68"/>
                    <a:pt x="1016" y="67"/>
                    <a:pt x="1016" y="67"/>
                  </a:cubicBezTo>
                  <a:cubicBezTo>
                    <a:pt x="1016" y="66"/>
                    <a:pt x="1018" y="65"/>
                    <a:pt x="1017" y="64"/>
                  </a:cubicBezTo>
                  <a:cubicBezTo>
                    <a:pt x="1017" y="64"/>
                    <a:pt x="1016" y="63"/>
                    <a:pt x="1015" y="63"/>
                  </a:cubicBezTo>
                  <a:cubicBezTo>
                    <a:pt x="1014" y="62"/>
                    <a:pt x="1014" y="62"/>
                    <a:pt x="1013" y="61"/>
                  </a:cubicBezTo>
                  <a:cubicBezTo>
                    <a:pt x="1013" y="62"/>
                    <a:pt x="1011" y="63"/>
                    <a:pt x="1011" y="63"/>
                  </a:cubicBezTo>
                  <a:cubicBezTo>
                    <a:pt x="1011" y="64"/>
                    <a:pt x="1013" y="65"/>
                    <a:pt x="1013" y="65"/>
                  </a:cubicBezTo>
                  <a:cubicBezTo>
                    <a:pt x="1014" y="65"/>
                    <a:pt x="1016" y="66"/>
                    <a:pt x="1016" y="67"/>
                  </a:cubicBezTo>
                  <a:cubicBezTo>
                    <a:pt x="1016" y="67"/>
                    <a:pt x="1014" y="68"/>
                    <a:pt x="1014" y="69"/>
                  </a:cubicBezTo>
                  <a:cubicBezTo>
                    <a:pt x="1014" y="69"/>
                    <a:pt x="1013" y="71"/>
                    <a:pt x="1012" y="71"/>
                  </a:cubicBezTo>
                  <a:cubicBezTo>
                    <a:pt x="1012" y="71"/>
                    <a:pt x="1010" y="69"/>
                    <a:pt x="1010" y="69"/>
                  </a:cubicBezTo>
                  <a:cubicBezTo>
                    <a:pt x="1009" y="70"/>
                    <a:pt x="1009" y="71"/>
                    <a:pt x="1008" y="72"/>
                  </a:cubicBezTo>
                  <a:cubicBezTo>
                    <a:pt x="1009" y="72"/>
                    <a:pt x="1010" y="73"/>
                    <a:pt x="1011" y="73"/>
                  </a:cubicBezTo>
                  <a:cubicBezTo>
                    <a:pt x="1010" y="73"/>
                    <a:pt x="1009" y="76"/>
                    <a:pt x="1009" y="76"/>
                  </a:cubicBezTo>
                  <a:cubicBezTo>
                    <a:pt x="1008" y="76"/>
                    <a:pt x="1007" y="74"/>
                    <a:pt x="1007" y="74"/>
                  </a:cubicBezTo>
                  <a:cubicBezTo>
                    <a:pt x="1006" y="74"/>
                    <a:pt x="1004" y="72"/>
                    <a:pt x="1004" y="72"/>
                  </a:cubicBezTo>
                  <a:cubicBezTo>
                    <a:pt x="1004" y="72"/>
                    <a:pt x="1006" y="70"/>
                    <a:pt x="1006" y="70"/>
                  </a:cubicBezTo>
                  <a:cubicBezTo>
                    <a:pt x="1006" y="70"/>
                    <a:pt x="1008" y="68"/>
                    <a:pt x="1008" y="68"/>
                  </a:cubicBezTo>
                  <a:cubicBezTo>
                    <a:pt x="1008" y="67"/>
                    <a:pt x="1006" y="67"/>
                    <a:pt x="1006" y="66"/>
                  </a:cubicBezTo>
                  <a:cubicBezTo>
                    <a:pt x="1005" y="65"/>
                    <a:pt x="1007" y="64"/>
                    <a:pt x="1007" y="64"/>
                  </a:cubicBezTo>
                  <a:cubicBezTo>
                    <a:pt x="1007" y="63"/>
                    <a:pt x="1009" y="62"/>
                    <a:pt x="1009" y="62"/>
                  </a:cubicBezTo>
                  <a:cubicBezTo>
                    <a:pt x="1009" y="61"/>
                    <a:pt x="1007" y="60"/>
                    <a:pt x="1007" y="60"/>
                  </a:cubicBezTo>
                  <a:cubicBezTo>
                    <a:pt x="1007" y="59"/>
                    <a:pt x="1005" y="59"/>
                    <a:pt x="1005" y="58"/>
                  </a:cubicBezTo>
                  <a:cubicBezTo>
                    <a:pt x="1003" y="60"/>
                    <a:pt x="1002" y="61"/>
                    <a:pt x="1001" y="63"/>
                  </a:cubicBezTo>
                  <a:cubicBezTo>
                    <a:pt x="1001" y="63"/>
                    <a:pt x="1000" y="64"/>
                    <a:pt x="999" y="65"/>
                  </a:cubicBezTo>
                  <a:cubicBezTo>
                    <a:pt x="999" y="65"/>
                    <a:pt x="998" y="67"/>
                    <a:pt x="998" y="67"/>
                  </a:cubicBezTo>
                  <a:cubicBezTo>
                    <a:pt x="998" y="68"/>
                    <a:pt x="1000" y="68"/>
                    <a:pt x="1000" y="69"/>
                  </a:cubicBezTo>
                  <a:cubicBezTo>
                    <a:pt x="1000" y="70"/>
                    <a:pt x="998" y="70"/>
                    <a:pt x="998" y="71"/>
                  </a:cubicBezTo>
                  <a:cubicBezTo>
                    <a:pt x="997" y="70"/>
                    <a:pt x="997" y="70"/>
                    <a:pt x="996" y="69"/>
                  </a:cubicBezTo>
                  <a:cubicBezTo>
                    <a:pt x="996" y="69"/>
                    <a:pt x="994" y="68"/>
                    <a:pt x="994" y="68"/>
                  </a:cubicBezTo>
                  <a:cubicBezTo>
                    <a:pt x="994" y="67"/>
                    <a:pt x="996" y="66"/>
                    <a:pt x="995" y="65"/>
                  </a:cubicBezTo>
                  <a:cubicBezTo>
                    <a:pt x="995" y="65"/>
                    <a:pt x="994" y="64"/>
                    <a:pt x="993" y="64"/>
                  </a:cubicBezTo>
                  <a:cubicBezTo>
                    <a:pt x="993" y="63"/>
                    <a:pt x="991" y="62"/>
                    <a:pt x="991" y="62"/>
                  </a:cubicBezTo>
                  <a:cubicBezTo>
                    <a:pt x="991" y="61"/>
                    <a:pt x="993" y="60"/>
                    <a:pt x="993" y="60"/>
                  </a:cubicBezTo>
                  <a:cubicBezTo>
                    <a:pt x="993" y="59"/>
                    <a:pt x="991" y="59"/>
                    <a:pt x="990" y="58"/>
                  </a:cubicBezTo>
                  <a:cubicBezTo>
                    <a:pt x="990" y="57"/>
                    <a:pt x="992" y="56"/>
                    <a:pt x="992" y="56"/>
                  </a:cubicBezTo>
                  <a:cubicBezTo>
                    <a:pt x="992" y="55"/>
                    <a:pt x="990" y="55"/>
                    <a:pt x="990" y="54"/>
                  </a:cubicBezTo>
                  <a:cubicBezTo>
                    <a:pt x="990" y="55"/>
                    <a:pt x="988" y="56"/>
                    <a:pt x="988" y="56"/>
                  </a:cubicBezTo>
                  <a:cubicBezTo>
                    <a:pt x="988" y="57"/>
                    <a:pt x="991" y="58"/>
                    <a:pt x="990" y="58"/>
                  </a:cubicBezTo>
                  <a:cubicBezTo>
                    <a:pt x="990" y="59"/>
                    <a:pt x="989" y="60"/>
                    <a:pt x="989" y="60"/>
                  </a:cubicBezTo>
                  <a:cubicBezTo>
                    <a:pt x="988" y="61"/>
                    <a:pt x="987" y="62"/>
                    <a:pt x="987" y="62"/>
                  </a:cubicBezTo>
                  <a:cubicBezTo>
                    <a:pt x="987" y="63"/>
                    <a:pt x="985" y="64"/>
                    <a:pt x="985" y="65"/>
                  </a:cubicBezTo>
                  <a:cubicBezTo>
                    <a:pt x="985" y="65"/>
                    <a:pt x="988" y="66"/>
                    <a:pt x="988" y="66"/>
                  </a:cubicBezTo>
                  <a:cubicBezTo>
                    <a:pt x="987" y="67"/>
                    <a:pt x="986" y="68"/>
                    <a:pt x="986" y="69"/>
                  </a:cubicBezTo>
                  <a:cubicBezTo>
                    <a:pt x="985" y="69"/>
                    <a:pt x="985" y="70"/>
                    <a:pt x="984" y="71"/>
                  </a:cubicBezTo>
                  <a:cubicBezTo>
                    <a:pt x="984" y="71"/>
                    <a:pt x="982" y="69"/>
                    <a:pt x="982" y="69"/>
                  </a:cubicBezTo>
                  <a:cubicBezTo>
                    <a:pt x="981" y="69"/>
                    <a:pt x="981" y="71"/>
                    <a:pt x="980" y="71"/>
                  </a:cubicBezTo>
                  <a:cubicBezTo>
                    <a:pt x="979" y="71"/>
                    <a:pt x="979" y="70"/>
                    <a:pt x="978" y="70"/>
                  </a:cubicBezTo>
                  <a:cubicBezTo>
                    <a:pt x="977" y="70"/>
                    <a:pt x="977" y="71"/>
                    <a:pt x="976" y="72"/>
                  </a:cubicBezTo>
                  <a:cubicBezTo>
                    <a:pt x="976" y="72"/>
                    <a:pt x="974" y="70"/>
                    <a:pt x="974" y="70"/>
                  </a:cubicBezTo>
                  <a:cubicBezTo>
                    <a:pt x="974" y="70"/>
                    <a:pt x="976" y="68"/>
                    <a:pt x="976" y="68"/>
                  </a:cubicBezTo>
                  <a:cubicBezTo>
                    <a:pt x="976" y="68"/>
                    <a:pt x="977" y="66"/>
                    <a:pt x="977" y="66"/>
                  </a:cubicBezTo>
                  <a:cubicBezTo>
                    <a:pt x="978" y="66"/>
                    <a:pt x="980" y="68"/>
                    <a:pt x="980" y="67"/>
                  </a:cubicBezTo>
                  <a:cubicBezTo>
                    <a:pt x="980" y="67"/>
                    <a:pt x="981" y="66"/>
                    <a:pt x="981" y="65"/>
                  </a:cubicBezTo>
                  <a:cubicBezTo>
                    <a:pt x="982" y="64"/>
                    <a:pt x="983" y="64"/>
                    <a:pt x="983" y="63"/>
                  </a:cubicBezTo>
                  <a:cubicBezTo>
                    <a:pt x="983" y="63"/>
                    <a:pt x="985" y="61"/>
                    <a:pt x="985" y="61"/>
                  </a:cubicBezTo>
                  <a:cubicBezTo>
                    <a:pt x="985" y="61"/>
                    <a:pt x="983" y="59"/>
                    <a:pt x="983" y="59"/>
                  </a:cubicBezTo>
                  <a:cubicBezTo>
                    <a:pt x="982" y="59"/>
                    <a:pt x="981" y="61"/>
                    <a:pt x="981" y="61"/>
                  </a:cubicBezTo>
                  <a:cubicBezTo>
                    <a:pt x="980" y="61"/>
                    <a:pt x="979" y="60"/>
                    <a:pt x="979" y="60"/>
                  </a:cubicBezTo>
                  <a:cubicBezTo>
                    <a:pt x="978" y="59"/>
                    <a:pt x="977" y="58"/>
                    <a:pt x="976" y="58"/>
                  </a:cubicBezTo>
                  <a:cubicBezTo>
                    <a:pt x="976" y="58"/>
                    <a:pt x="975" y="56"/>
                    <a:pt x="974" y="56"/>
                  </a:cubicBezTo>
                  <a:cubicBezTo>
                    <a:pt x="974" y="56"/>
                    <a:pt x="973" y="58"/>
                    <a:pt x="972" y="58"/>
                  </a:cubicBezTo>
                  <a:cubicBezTo>
                    <a:pt x="972" y="58"/>
                    <a:pt x="971" y="57"/>
                    <a:pt x="970" y="57"/>
                  </a:cubicBezTo>
                  <a:cubicBezTo>
                    <a:pt x="970" y="57"/>
                    <a:pt x="969" y="58"/>
                    <a:pt x="969" y="59"/>
                  </a:cubicBezTo>
                  <a:cubicBezTo>
                    <a:pt x="968" y="60"/>
                    <a:pt x="967" y="60"/>
                    <a:pt x="967" y="61"/>
                  </a:cubicBezTo>
                  <a:cubicBezTo>
                    <a:pt x="966" y="62"/>
                    <a:pt x="966" y="63"/>
                    <a:pt x="965" y="63"/>
                  </a:cubicBezTo>
                  <a:cubicBezTo>
                    <a:pt x="965" y="64"/>
                    <a:pt x="964" y="65"/>
                    <a:pt x="963" y="66"/>
                  </a:cubicBezTo>
                  <a:cubicBezTo>
                    <a:pt x="963" y="66"/>
                    <a:pt x="962" y="68"/>
                    <a:pt x="962" y="68"/>
                  </a:cubicBezTo>
                  <a:cubicBezTo>
                    <a:pt x="961" y="68"/>
                    <a:pt x="961" y="70"/>
                    <a:pt x="960" y="70"/>
                  </a:cubicBezTo>
                  <a:cubicBezTo>
                    <a:pt x="960" y="70"/>
                    <a:pt x="958" y="69"/>
                    <a:pt x="958" y="68"/>
                  </a:cubicBezTo>
                  <a:cubicBezTo>
                    <a:pt x="958" y="68"/>
                    <a:pt x="959" y="67"/>
                    <a:pt x="960" y="66"/>
                  </a:cubicBezTo>
                  <a:cubicBezTo>
                    <a:pt x="960" y="65"/>
                    <a:pt x="961" y="65"/>
                    <a:pt x="961" y="64"/>
                  </a:cubicBezTo>
                  <a:cubicBezTo>
                    <a:pt x="962" y="63"/>
                    <a:pt x="962" y="62"/>
                    <a:pt x="963" y="62"/>
                  </a:cubicBezTo>
                  <a:cubicBezTo>
                    <a:pt x="962" y="61"/>
                    <a:pt x="961" y="61"/>
                    <a:pt x="961" y="60"/>
                  </a:cubicBezTo>
                  <a:cubicBezTo>
                    <a:pt x="960" y="60"/>
                    <a:pt x="959" y="58"/>
                    <a:pt x="958" y="58"/>
                  </a:cubicBezTo>
                  <a:cubicBezTo>
                    <a:pt x="958" y="58"/>
                    <a:pt x="957" y="60"/>
                    <a:pt x="957" y="61"/>
                  </a:cubicBezTo>
                  <a:cubicBezTo>
                    <a:pt x="956" y="61"/>
                    <a:pt x="955" y="59"/>
                    <a:pt x="955" y="59"/>
                  </a:cubicBezTo>
                  <a:cubicBezTo>
                    <a:pt x="954" y="59"/>
                    <a:pt x="953" y="61"/>
                    <a:pt x="953" y="61"/>
                  </a:cubicBezTo>
                  <a:cubicBezTo>
                    <a:pt x="952" y="61"/>
                    <a:pt x="951" y="60"/>
                    <a:pt x="951" y="59"/>
                  </a:cubicBezTo>
                  <a:cubicBezTo>
                    <a:pt x="950" y="59"/>
                    <a:pt x="949" y="58"/>
                    <a:pt x="948" y="58"/>
                  </a:cubicBezTo>
                  <a:cubicBezTo>
                    <a:pt x="948" y="58"/>
                    <a:pt x="947" y="56"/>
                    <a:pt x="946" y="56"/>
                  </a:cubicBezTo>
                  <a:cubicBezTo>
                    <a:pt x="946" y="56"/>
                    <a:pt x="945" y="58"/>
                    <a:pt x="944" y="58"/>
                  </a:cubicBezTo>
                  <a:cubicBezTo>
                    <a:pt x="944" y="58"/>
                    <a:pt x="943" y="56"/>
                    <a:pt x="942" y="56"/>
                  </a:cubicBezTo>
                  <a:cubicBezTo>
                    <a:pt x="942" y="57"/>
                    <a:pt x="941" y="59"/>
                    <a:pt x="940" y="59"/>
                  </a:cubicBezTo>
                  <a:cubicBezTo>
                    <a:pt x="940" y="59"/>
                    <a:pt x="939" y="57"/>
                    <a:pt x="938" y="57"/>
                  </a:cubicBezTo>
                  <a:cubicBezTo>
                    <a:pt x="938" y="57"/>
                    <a:pt x="937" y="59"/>
                    <a:pt x="937" y="59"/>
                  </a:cubicBezTo>
                  <a:cubicBezTo>
                    <a:pt x="936" y="59"/>
                    <a:pt x="935" y="57"/>
                    <a:pt x="934" y="58"/>
                  </a:cubicBezTo>
                  <a:cubicBezTo>
                    <a:pt x="934" y="58"/>
                    <a:pt x="933" y="60"/>
                    <a:pt x="933" y="60"/>
                  </a:cubicBezTo>
                  <a:cubicBezTo>
                    <a:pt x="932" y="60"/>
                    <a:pt x="931" y="58"/>
                    <a:pt x="930" y="58"/>
                  </a:cubicBezTo>
                  <a:cubicBezTo>
                    <a:pt x="930" y="58"/>
                    <a:pt x="929" y="60"/>
                    <a:pt x="929" y="60"/>
                  </a:cubicBezTo>
                  <a:cubicBezTo>
                    <a:pt x="929" y="61"/>
                    <a:pt x="931" y="61"/>
                    <a:pt x="931" y="62"/>
                  </a:cubicBezTo>
                  <a:cubicBezTo>
                    <a:pt x="931" y="62"/>
                    <a:pt x="929" y="64"/>
                    <a:pt x="929" y="64"/>
                  </a:cubicBezTo>
                  <a:cubicBezTo>
                    <a:pt x="929" y="64"/>
                    <a:pt x="927" y="62"/>
                    <a:pt x="927" y="63"/>
                  </a:cubicBezTo>
                  <a:cubicBezTo>
                    <a:pt x="926" y="63"/>
                    <a:pt x="926" y="65"/>
                    <a:pt x="925" y="65"/>
                  </a:cubicBezTo>
                  <a:cubicBezTo>
                    <a:pt x="925" y="64"/>
                    <a:pt x="923" y="64"/>
                    <a:pt x="923" y="63"/>
                  </a:cubicBezTo>
                  <a:cubicBezTo>
                    <a:pt x="923" y="63"/>
                    <a:pt x="925" y="61"/>
                    <a:pt x="925" y="61"/>
                  </a:cubicBezTo>
                  <a:cubicBezTo>
                    <a:pt x="925" y="60"/>
                    <a:pt x="926" y="59"/>
                    <a:pt x="926" y="59"/>
                  </a:cubicBezTo>
                  <a:cubicBezTo>
                    <a:pt x="927" y="58"/>
                    <a:pt x="928" y="57"/>
                    <a:pt x="928" y="56"/>
                  </a:cubicBezTo>
                  <a:cubicBezTo>
                    <a:pt x="928" y="56"/>
                    <a:pt x="926" y="55"/>
                    <a:pt x="926" y="55"/>
                  </a:cubicBezTo>
                  <a:cubicBezTo>
                    <a:pt x="926" y="54"/>
                    <a:pt x="928" y="53"/>
                    <a:pt x="928" y="52"/>
                  </a:cubicBezTo>
                  <a:cubicBezTo>
                    <a:pt x="928" y="52"/>
                    <a:pt x="925" y="51"/>
                    <a:pt x="925" y="51"/>
                  </a:cubicBezTo>
                  <a:cubicBezTo>
                    <a:pt x="926" y="50"/>
                    <a:pt x="927" y="49"/>
                    <a:pt x="927" y="48"/>
                  </a:cubicBezTo>
                  <a:cubicBezTo>
                    <a:pt x="928" y="48"/>
                    <a:pt x="928" y="47"/>
                    <a:pt x="929" y="46"/>
                  </a:cubicBezTo>
                  <a:cubicBezTo>
                    <a:pt x="929" y="46"/>
                    <a:pt x="930" y="44"/>
                    <a:pt x="930" y="44"/>
                  </a:cubicBezTo>
                  <a:cubicBezTo>
                    <a:pt x="930" y="44"/>
                    <a:pt x="929" y="42"/>
                    <a:pt x="928" y="42"/>
                  </a:cubicBezTo>
                  <a:cubicBezTo>
                    <a:pt x="928" y="42"/>
                    <a:pt x="927" y="44"/>
                    <a:pt x="927" y="45"/>
                  </a:cubicBezTo>
                  <a:cubicBezTo>
                    <a:pt x="926" y="45"/>
                    <a:pt x="924" y="43"/>
                    <a:pt x="924" y="43"/>
                  </a:cubicBezTo>
                  <a:cubicBezTo>
                    <a:pt x="924" y="43"/>
                    <a:pt x="923" y="45"/>
                    <a:pt x="923" y="45"/>
                  </a:cubicBezTo>
                  <a:cubicBezTo>
                    <a:pt x="923" y="46"/>
                    <a:pt x="925" y="46"/>
                    <a:pt x="925" y="47"/>
                  </a:cubicBezTo>
                  <a:cubicBezTo>
                    <a:pt x="925" y="47"/>
                    <a:pt x="923" y="48"/>
                    <a:pt x="923" y="49"/>
                  </a:cubicBezTo>
                  <a:cubicBezTo>
                    <a:pt x="923" y="50"/>
                    <a:pt x="925" y="50"/>
                    <a:pt x="925" y="51"/>
                  </a:cubicBezTo>
                  <a:cubicBezTo>
                    <a:pt x="925" y="51"/>
                    <a:pt x="924" y="52"/>
                    <a:pt x="924" y="53"/>
                  </a:cubicBezTo>
                  <a:cubicBezTo>
                    <a:pt x="924" y="53"/>
                    <a:pt x="926" y="54"/>
                    <a:pt x="926" y="55"/>
                  </a:cubicBezTo>
                  <a:cubicBezTo>
                    <a:pt x="926" y="55"/>
                    <a:pt x="925" y="56"/>
                    <a:pt x="924" y="57"/>
                  </a:cubicBezTo>
                  <a:cubicBezTo>
                    <a:pt x="924" y="57"/>
                    <a:pt x="923" y="59"/>
                    <a:pt x="923" y="59"/>
                  </a:cubicBezTo>
                  <a:cubicBezTo>
                    <a:pt x="922" y="59"/>
                    <a:pt x="920" y="58"/>
                    <a:pt x="920" y="57"/>
                  </a:cubicBezTo>
                  <a:cubicBezTo>
                    <a:pt x="920" y="57"/>
                    <a:pt x="919" y="56"/>
                    <a:pt x="918" y="56"/>
                  </a:cubicBezTo>
                  <a:cubicBezTo>
                    <a:pt x="918" y="56"/>
                    <a:pt x="916" y="54"/>
                    <a:pt x="916" y="54"/>
                  </a:cubicBezTo>
                  <a:cubicBezTo>
                    <a:pt x="915" y="54"/>
                    <a:pt x="914" y="56"/>
                    <a:pt x="914" y="56"/>
                  </a:cubicBezTo>
                  <a:cubicBezTo>
                    <a:pt x="914" y="57"/>
                    <a:pt x="913" y="58"/>
                    <a:pt x="912" y="58"/>
                  </a:cubicBezTo>
                  <a:cubicBezTo>
                    <a:pt x="912" y="59"/>
                    <a:pt x="910" y="57"/>
                    <a:pt x="910" y="57"/>
                  </a:cubicBezTo>
                  <a:cubicBezTo>
                    <a:pt x="910" y="57"/>
                    <a:pt x="908" y="55"/>
                    <a:pt x="908" y="55"/>
                  </a:cubicBezTo>
                  <a:cubicBezTo>
                    <a:pt x="908" y="55"/>
                    <a:pt x="906" y="57"/>
                    <a:pt x="906" y="57"/>
                  </a:cubicBezTo>
                  <a:cubicBezTo>
                    <a:pt x="906" y="57"/>
                    <a:pt x="905" y="60"/>
                    <a:pt x="905" y="60"/>
                  </a:cubicBezTo>
                  <a:cubicBezTo>
                    <a:pt x="904" y="59"/>
                    <a:pt x="903" y="58"/>
                    <a:pt x="902" y="58"/>
                  </a:cubicBezTo>
                  <a:cubicBezTo>
                    <a:pt x="902" y="57"/>
                    <a:pt x="901" y="57"/>
                    <a:pt x="900" y="56"/>
                  </a:cubicBezTo>
                  <a:cubicBezTo>
                    <a:pt x="900" y="56"/>
                    <a:pt x="898" y="55"/>
                    <a:pt x="898" y="54"/>
                  </a:cubicBezTo>
                  <a:cubicBezTo>
                    <a:pt x="898" y="54"/>
                    <a:pt x="899" y="52"/>
                    <a:pt x="900" y="52"/>
                  </a:cubicBezTo>
                  <a:cubicBezTo>
                    <a:pt x="899" y="52"/>
                    <a:pt x="898" y="50"/>
                    <a:pt x="897" y="50"/>
                  </a:cubicBezTo>
                  <a:cubicBezTo>
                    <a:pt x="897" y="51"/>
                    <a:pt x="896" y="52"/>
                    <a:pt x="896" y="53"/>
                  </a:cubicBezTo>
                  <a:cubicBezTo>
                    <a:pt x="895" y="53"/>
                    <a:pt x="895" y="54"/>
                    <a:pt x="894" y="55"/>
                  </a:cubicBezTo>
                  <a:cubicBezTo>
                    <a:pt x="893" y="56"/>
                    <a:pt x="893" y="56"/>
                    <a:pt x="892" y="57"/>
                  </a:cubicBezTo>
                  <a:cubicBezTo>
                    <a:pt x="892" y="58"/>
                    <a:pt x="891" y="59"/>
                    <a:pt x="890" y="59"/>
                  </a:cubicBezTo>
                  <a:cubicBezTo>
                    <a:pt x="890" y="59"/>
                    <a:pt x="889" y="58"/>
                    <a:pt x="888" y="58"/>
                  </a:cubicBezTo>
                  <a:cubicBezTo>
                    <a:pt x="888" y="58"/>
                    <a:pt x="886" y="56"/>
                    <a:pt x="886" y="56"/>
                  </a:cubicBezTo>
                  <a:cubicBezTo>
                    <a:pt x="886" y="56"/>
                    <a:pt x="888" y="54"/>
                    <a:pt x="888" y="54"/>
                  </a:cubicBezTo>
                  <a:cubicBezTo>
                    <a:pt x="887" y="54"/>
                    <a:pt x="886" y="52"/>
                    <a:pt x="885" y="52"/>
                  </a:cubicBezTo>
                  <a:cubicBezTo>
                    <a:pt x="885" y="52"/>
                    <a:pt x="884" y="54"/>
                    <a:pt x="884" y="54"/>
                  </a:cubicBezTo>
                  <a:cubicBezTo>
                    <a:pt x="883" y="55"/>
                    <a:pt x="883" y="56"/>
                    <a:pt x="882" y="57"/>
                  </a:cubicBezTo>
                  <a:cubicBezTo>
                    <a:pt x="882" y="57"/>
                    <a:pt x="881" y="59"/>
                    <a:pt x="880" y="59"/>
                  </a:cubicBezTo>
                  <a:cubicBezTo>
                    <a:pt x="880" y="59"/>
                    <a:pt x="878" y="57"/>
                    <a:pt x="878" y="57"/>
                  </a:cubicBezTo>
                  <a:cubicBezTo>
                    <a:pt x="878" y="57"/>
                    <a:pt x="876" y="59"/>
                    <a:pt x="876" y="59"/>
                  </a:cubicBezTo>
                  <a:cubicBezTo>
                    <a:pt x="877" y="60"/>
                    <a:pt x="879" y="61"/>
                    <a:pt x="879" y="61"/>
                  </a:cubicBezTo>
                  <a:cubicBezTo>
                    <a:pt x="879" y="62"/>
                    <a:pt x="877" y="63"/>
                    <a:pt x="877" y="63"/>
                  </a:cubicBezTo>
                  <a:cubicBezTo>
                    <a:pt x="876" y="64"/>
                    <a:pt x="876" y="65"/>
                    <a:pt x="875" y="65"/>
                  </a:cubicBezTo>
                  <a:cubicBezTo>
                    <a:pt x="875" y="66"/>
                    <a:pt x="874" y="68"/>
                    <a:pt x="874" y="68"/>
                  </a:cubicBezTo>
                  <a:cubicBezTo>
                    <a:pt x="873" y="68"/>
                    <a:pt x="872" y="66"/>
                    <a:pt x="871" y="66"/>
                  </a:cubicBezTo>
                  <a:cubicBezTo>
                    <a:pt x="871" y="66"/>
                    <a:pt x="870" y="68"/>
                    <a:pt x="870" y="68"/>
                  </a:cubicBezTo>
                  <a:cubicBezTo>
                    <a:pt x="868" y="67"/>
                    <a:pt x="867" y="66"/>
                    <a:pt x="865" y="65"/>
                  </a:cubicBezTo>
                  <a:cubicBezTo>
                    <a:pt x="866" y="64"/>
                    <a:pt x="866" y="63"/>
                    <a:pt x="867" y="63"/>
                  </a:cubicBezTo>
                  <a:cubicBezTo>
                    <a:pt x="867" y="62"/>
                    <a:pt x="869" y="61"/>
                    <a:pt x="869" y="60"/>
                  </a:cubicBezTo>
                  <a:cubicBezTo>
                    <a:pt x="869" y="60"/>
                    <a:pt x="866" y="59"/>
                    <a:pt x="866" y="59"/>
                  </a:cubicBezTo>
                  <a:cubicBezTo>
                    <a:pt x="867" y="58"/>
                    <a:pt x="868" y="56"/>
                    <a:pt x="868" y="56"/>
                  </a:cubicBezTo>
                  <a:cubicBezTo>
                    <a:pt x="869" y="56"/>
                    <a:pt x="870" y="58"/>
                    <a:pt x="870" y="58"/>
                  </a:cubicBezTo>
                  <a:cubicBezTo>
                    <a:pt x="871" y="58"/>
                    <a:pt x="872" y="59"/>
                    <a:pt x="873" y="60"/>
                  </a:cubicBezTo>
                  <a:cubicBezTo>
                    <a:pt x="873" y="60"/>
                    <a:pt x="874" y="61"/>
                    <a:pt x="875" y="62"/>
                  </a:cubicBezTo>
                  <a:cubicBezTo>
                    <a:pt x="875" y="61"/>
                    <a:pt x="877" y="60"/>
                    <a:pt x="876" y="59"/>
                  </a:cubicBezTo>
                  <a:cubicBezTo>
                    <a:pt x="876" y="59"/>
                    <a:pt x="874" y="58"/>
                    <a:pt x="874" y="58"/>
                  </a:cubicBezTo>
                  <a:cubicBezTo>
                    <a:pt x="874" y="57"/>
                    <a:pt x="876" y="56"/>
                    <a:pt x="876" y="55"/>
                  </a:cubicBezTo>
                  <a:cubicBezTo>
                    <a:pt x="876" y="55"/>
                    <a:pt x="874" y="54"/>
                    <a:pt x="874" y="54"/>
                  </a:cubicBezTo>
                  <a:cubicBezTo>
                    <a:pt x="874" y="53"/>
                    <a:pt x="876" y="52"/>
                    <a:pt x="875" y="51"/>
                  </a:cubicBezTo>
                  <a:cubicBezTo>
                    <a:pt x="875" y="51"/>
                    <a:pt x="874" y="50"/>
                    <a:pt x="873" y="50"/>
                  </a:cubicBezTo>
                  <a:cubicBezTo>
                    <a:pt x="873" y="50"/>
                    <a:pt x="872" y="52"/>
                    <a:pt x="871" y="52"/>
                  </a:cubicBezTo>
                  <a:cubicBezTo>
                    <a:pt x="871" y="52"/>
                    <a:pt x="870" y="50"/>
                    <a:pt x="869" y="50"/>
                  </a:cubicBezTo>
                  <a:cubicBezTo>
                    <a:pt x="869" y="51"/>
                    <a:pt x="868" y="52"/>
                    <a:pt x="868" y="52"/>
                  </a:cubicBezTo>
                  <a:cubicBezTo>
                    <a:pt x="867" y="53"/>
                    <a:pt x="866" y="55"/>
                    <a:pt x="866" y="55"/>
                  </a:cubicBezTo>
                  <a:cubicBezTo>
                    <a:pt x="865" y="55"/>
                    <a:pt x="864" y="53"/>
                    <a:pt x="864" y="53"/>
                  </a:cubicBezTo>
                  <a:cubicBezTo>
                    <a:pt x="863" y="52"/>
                    <a:pt x="862" y="52"/>
                    <a:pt x="861" y="51"/>
                  </a:cubicBezTo>
                  <a:cubicBezTo>
                    <a:pt x="861" y="51"/>
                    <a:pt x="859" y="50"/>
                    <a:pt x="859" y="50"/>
                  </a:cubicBezTo>
                  <a:cubicBezTo>
                    <a:pt x="859" y="50"/>
                    <a:pt x="858" y="51"/>
                    <a:pt x="857" y="52"/>
                  </a:cubicBezTo>
                  <a:cubicBezTo>
                    <a:pt x="857" y="53"/>
                    <a:pt x="856" y="53"/>
                    <a:pt x="856" y="54"/>
                  </a:cubicBezTo>
                  <a:cubicBezTo>
                    <a:pt x="855" y="55"/>
                    <a:pt x="855" y="56"/>
                    <a:pt x="854" y="56"/>
                  </a:cubicBezTo>
                  <a:cubicBezTo>
                    <a:pt x="853" y="57"/>
                    <a:pt x="853" y="58"/>
                    <a:pt x="852" y="59"/>
                  </a:cubicBezTo>
                  <a:cubicBezTo>
                    <a:pt x="852" y="59"/>
                    <a:pt x="851" y="61"/>
                    <a:pt x="851" y="61"/>
                  </a:cubicBezTo>
                  <a:cubicBezTo>
                    <a:pt x="850" y="61"/>
                    <a:pt x="849" y="59"/>
                    <a:pt x="848" y="59"/>
                  </a:cubicBezTo>
                  <a:cubicBezTo>
                    <a:pt x="848" y="58"/>
                    <a:pt x="847" y="58"/>
                    <a:pt x="846" y="57"/>
                  </a:cubicBezTo>
                  <a:cubicBezTo>
                    <a:pt x="846" y="57"/>
                    <a:pt x="844" y="56"/>
                    <a:pt x="844" y="56"/>
                  </a:cubicBezTo>
                  <a:cubicBezTo>
                    <a:pt x="843" y="56"/>
                    <a:pt x="842" y="54"/>
                    <a:pt x="842" y="54"/>
                  </a:cubicBezTo>
                  <a:cubicBezTo>
                    <a:pt x="841" y="54"/>
                    <a:pt x="840" y="56"/>
                    <a:pt x="840" y="56"/>
                  </a:cubicBezTo>
                  <a:cubicBezTo>
                    <a:pt x="840" y="57"/>
                    <a:pt x="839" y="58"/>
                    <a:pt x="838" y="58"/>
                  </a:cubicBezTo>
                  <a:cubicBezTo>
                    <a:pt x="838" y="59"/>
                    <a:pt x="837" y="57"/>
                    <a:pt x="836" y="57"/>
                  </a:cubicBezTo>
                  <a:cubicBezTo>
                    <a:pt x="835" y="57"/>
                    <a:pt x="835" y="59"/>
                    <a:pt x="834" y="59"/>
                  </a:cubicBezTo>
                  <a:cubicBezTo>
                    <a:pt x="834" y="59"/>
                    <a:pt x="833" y="57"/>
                    <a:pt x="832" y="57"/>
                  </a:cubicBezTo>
                  <a:cubicBezTo>
                    <a:pt x="832" y="57"/>
                    <a:pt x="831" y="59"/>
                    <a:pt x="830" y="59"/>
                  </a:cubicBezTo>
                  <a:cubicBezTo>
                    <a:pt x="830" y="60"/>
                    <a:pt x="829" y="62"/>
                    <a:pt x="829" y="62"/>
                  </a:cubicBezTo>
                  <a:cubicBezTo>
                    <a:pt x="828" y="62"/>
                    <a:pt x="827" y="60"/>
                    <a:pt x="826" y="60"/>
                  </a:cubicBezTo>
                  <a:cubicBezTo>
                    <a:pt x="826" y="60"/>
                    <a:pt x="825" y="62"/>
                    <a:pt x="825" y="62"/>
                  </a:cubicBezTo>
                  <a:cubicBezTo>
                    <a:pt x="824" y="62"/>
                    <a:pt x="823" y="60"/>
                    <a:pt x="823" y="61"/>
                  </a:cubicBezTo>
                  <a:cubicBezTo>
                    <a:pt x="822" y="61"/>
                    <a:pt x="822" y="62"/>
                    <a:pt x="821" y="63"/>
                  </a:cubicBezTo>
                  <a:cubicBezTo>
                    <a:pt x="820" y="63"/>
                    <a:pt x="820" y="64"/>
                    <a:pt x="819" y="65"/>
                  </a:cubicBezTo>
                  <a:cubicBezTo>
                    <a:pt x="819" y="65"/>
                    <a:pt x="817" y="63"/>
                    <a:pt x="817" y="63"/>
                  </a:cubicBezTo>
                  <a:cubicBezTo>
                    <a:pt x="817" y="63"/>
                    <a:pt x="818" y="61"/>
                    <a:pt x="819" y="61"/>
                  </a:cubicBezTo>
                  <a:cubicBezTo>
                    <a:pt x="819" y="61"/>
                    <a:pt x="820" y="59"/>
                    <a:pt x="820" y="59"/>
                  </a:cubicBezTo>
                  <a:cubicBezTo>
                    <a:pt x="821" y="59"/>
                    <a:pt x="822" y="61"/>
                    <a:pt x="823" y="61"/>
                  </a:cubicBezTo>
                  <a:cubicBezTo>
                    <a:pt x="823" y="60"/>
                    <a:pt x="824" y="59"/>
                    <a:pt x="824" y="58"/>
                  </a:cubicBezTo>
                  <a:cubicBezTo>
                    <a:pt x="825" y="58"/>
                    <a:pt x="825" y="57"/>
                    <a:pt x="826" y="56"/>
                  </a:cubicBezTo>
                  <a:cubicBezTo>
                    <a:pt x="826" y="55"/>
                    <a:pt x="827" y="55"/>
                    <a:pt x="828" y="54"/>
                  </a:cubicBezTo>
                  <a:cubicBezTo>
                    <a:pt x="828" y="53"/>
                    <a:pt x="829" y="52"/>
                    <a:pt x="829" y="52"/>
                  </a:cubicBezTo>
                  <a:cubicBezTo>
                    <a:pt x="830" y="52"/>
                    <a:pt x="831" y="53"/>
                    <a:pt x="832" y="53"/>
                  </a:cubicBezTo>
                  <a:cubicBezTo>
                    <a:pt x="832" y="53"/>
                    <a:pt x="834" y="55"/>
                    <a:pt x="834" y="55"/>
                  </a:cubicBezTo>
                  <a:cubicBezTo>
                    <a:pt x="834" y="54"/>
                    <a:pt x="835" y="53"/>
                    <a:pt x="836" y="53"/>
                  </a:cubicBezTo>
                  <a:cubicBezTo>
                    <a:pt x="836" y="53"/>
                    <a:pt x="837" y="51"/>
                    <a:pt x="837" y="51"/>
                  </a:cubicBezTo>
                  <a:cubicBezTo>
                    <a:pt x="837" y="50"/>
                    <a:pt x="835" y="49"/>
                    <a:pt x="835" y="49"/>
                  </a:cubicBezTo>
                  <a:cubicBezTo>
                    <a:pt x="835" y="48"/>
                    <a:pt x="836" y="47"/>
                    <a:pt x="837" y="47"/>
                  </a:cubicBezTo>
                  <a:cubicBezTo>
                    <a:pt x="837" y="46"/>
                    <a:pt x="838" y="45"/>
                    <a:pt x="838" y="44"/>
                  </a:cubicBezTo>
                  <a:cubicBezTo>
                    <a:pt x="839" y="44"/>
                    <a:pt x="840" y="43"/>
                    <a:pt x="840" y="42"/>
                  </a:cubicBezTo>
                  <a:cubicBezTo>
                    <a:pt x="839" y="41"/>
                    <a:pt x="837" y="40"/>
                    <a:pt x="836" y="39"/>
                  </a:cubicBezTo>
                  <a:cubicBezTo>
                    <a:pt x="835" y="38"/>
                    <a:pt x="834" y="38"/>
                    <a:pt x="833" y="37"/>
                  </a:cubicBezTo>
                  <a:cubicBezTo>
                    <a:pt x="833" y="38"/>
                    <a:pt x="832" y="39"/>
                    <a:pt x="832" y="39"/>
                  </a:cubicBezTo>
                  <a:cubicBezTo>
                    <a:pt x="832" y="40"/>
                    <a:pt x="834" y="40"/>
                    <a:pt x="834" y="41"/>
                  </a:cubicBezTo>
                  <a:cubicBezTo>
                    <a:pt x="834" y="42"/>
                    <a:pt x="832" y="43"/>
                    <a:pt x="832" y="43"/>
                  </a:cubicBezTo>
                  <a:cubicBezTo>
                    <a:pt x="832" y="43"/>
                    <a:pt x="834" y="45"/>
                    <a:pt x="834" y="45"/>
                  </a:cubicBezTo>
                  <a:cubicBezTo>
                    <a:pt x="834" y="45"/>
                    <a:pt x="833" y="47"/>
                    <a:pt x="833" y="47"/>
                  </a:cubicBezTo>
                  <a:cubicBezTo>
                    <a:pt x="832" y="47"/>
                    <a:pt x="831" y="46"/>
                    <a:pt x="831" y="45"/>
                  </a:cubicBezTo>
                  <a:cubicBezTo>
                    <a:pt x="830" y="45"/>
                    <a:pt x="829" y="44"/>
                    <a:pt x="828" y="44"/>
                  </a:cubicBezTo>
                  <a:cubicBezTo>
                    <a:pt x="828" y="44"/>
                    <a:pt x="827" y="46"/>
                    <a:pt x="827" y="46"/>
                  </a:cubicBezTo>
                  <a:cubicBezTo>
                    <a:pt x="826" y="46"/>
                    <a:pt x="825" y="44"/>
                    <a:pt x="824" y="44"/>
                  </a:cubicBezTo>
                  <a:cubicBezTo>
                    <a:pt x="824" y="44"/>
                    <a:pt x="823" y="46"/>
                    <a:pt x="823" y="46"/>
                  </a:cubicBezTo>
                  <a:cubicBezTo>
                    <a:pt x="822" y="47"/>
                    <a:pt x="821" y="49"/>
                    <a:pt x="821" y="49"/>
                  </a:cubicBezTo>
                  <a:cubicBezTo>
                    <a:pt x="821" y="49"/>
                    <a:pt x="819" y="47"/>
                    <a:pt x="819" y="47"/>
                  </a:cubicBezTo>
                  <a:cubicBezTo>
                    <a:pt x="818" y="47"/>
                    <a:pt x="817" y="49"/>
                    <a:pt x="817" y="49"/>
                  </a:cubicBezTo>
                  <a:cubicBezTo>
                    <a:pt x="816" y="50"/>
                    <a:pt x="816" y="51"/>
                    <a:pt x="815" y="51"/>
                  </a:cubicBezTo>
                  <a:cubicBezTo>
                    <a:pt x="815" y="52"/>
                    <a:pt x="814" y="53"/>
                    <a:pt x="814" y="54"/>
                  </a:cubicBezTo>
                  <a:cubicBezTo>
                    <a:pt x="813" y="54"/>
                    <a:pt x="812" y="56"/>
                    <a:pt x="812" y="56"/>
                  </a:cubicBezTo>
                  <a:cubicBezTo>
                    <a:pt x="811" y="56"/>
                    <a:pt x="810" y="54"/>
                    <a:pt x="810" y="54"/>
                  </a:cubicBezTo>
                  <a:cubicBezTo>
                    <a:pt x="809" y="54"/>
                    <a:pt x="809" y="56"/>
                    <a:pt x="808" y="56"/>
                  </a:cubicBezTo>
                  <a:cubicBezTo>
                    <a:pt x="808" y="57"/>
                    <a:pt x="806" y="55"/>
                    <a:pt x="806" y="55"/>
                  </a:cubicBezTo>
                  <a:cubicBezTo>
                    <a:pt x="805" y="55"/>
                    <a:pt x="804" y="53"/>
                    <a:pt x="803" y="53"/>
                  </a:cubicBezTo>
                  <a:cubicBezTo>
                    <a:pt x="803" y="53"/>
                    <a:pt x="805" y="51"/>
                    <a:pt x="805" y="51"/>
                  </a:cubicBezTo>
                  <a:cubicBezTo>
                    <a:pt x="806" y="50"/>
                    <a:pt x="806" y="49"/>
                    <a:pt x="807" y="49"/>
                  </a:cubicBezTo>
                  <a:cubicBezTo>
                    <a:pt x="807" y="48"/>
                    <a:pt x="808" y="47"/>
                    <a:pt x="809" y="46"/>
                  </a:cubicBezTo>
                  <a:cubicBezTo>
                    <a:pt x="808" y="46"/>
                    <a:pt x="807" y="45"/>
                    <a:pt x="806" y="45"/>
                  </a:cubicBezTo>
                  <a:cubicBezTo>
                    <a:pt x="806" y="45"/>
                    <a:pt x="805" y="47"/>
                    <a:pt x="805" y="47"/>
                  </a:cubicBezTo>
                  <a:cubicBezTo>
                    <a:pt x="804" y="47"/>
                    <a:pt x="803" y="45"/>
                    <a:pt x="802" y="45"/>
                  </a:cubicBezTo>
                  <a:cubicBezTo>
                    <a:pt x="802" y="45"/>
                    <a:pt x="801" y="47"/>
                    <a:pt x="801" y="47"/>
                  </a:cubicBezTo>
                  <a:cubicBezTo>
                    <a:pt x="800" y="48"/>
                    <a:pt x="800" y="49"/>
                    <a:pt x="799" y="50"/>
                  </a:cubicBezTo>
                  <a:cubicBezTo>
                    <a:pt x="798" y="50"/>
                    <a:pt x="798" y="51"/>
                    <a:pt x="797" y="52"/>
                  </a:cubicBezTo>
                  <a:cubicBezTo>
                    <a:pt x="797" y="51"/>
                    <a:pt x="796" y="51"/>
                    <a:pt x="795" y="50"/>
                  </a:cubicBezTo>
                  <a:cubicBezTo>
                    <a:pt x="795" y="50"/>
                    <a:pt x="793" y="48"/>
                    <a:pt x="793" y="48"/>
                  </a:cubicBezTo>
                  <a:cubicBezTo>
                    <a:pt x="792" y="49"/>
                    <a:pt x="792" y="50"/>
                    <a:pt x="791" y="51"/>
                  </a:cubicBezTo>
                  <a:cubicBezTo>
                    <a:pt x="793" y="52"/>
                    <a:pt x="794" y="53"/>
                    <a:pt x="796" y="54"/>
                  </a:cubicBezTo>
                  <a:cubicBezTo>
                    <a:pt x="796" y="55"/>
                    <a:pt x="797" y="55"/>
                    <a:pt x="798" y="56"/>
                  </a:cubicBezTo>
                  <a:cubicBezTo>
                    <a:pt x="799" y="56"/>
                    <a:pt x="799" y="57"/>
                    <a:pt x="800" y="58"/>
                  </a:cubicBezTo>
                  <a:cubicBezTo>
                    <a:pt x="800" y="58"/>
                    <a:pt x="802" y="59"/>
                    <a:pt x="802" y="59"/>
                  </a:cubicBezTo>
                  <a:cubicBezTo>
                    <a:pt x="802" y="59"/>
                    <a:pt x="804" y="57"/>
                    <a:pt x="804" y="57"/>
                  </a:cubicBezTo>
                  <a:cubicBezTo>
                    <a:pt x="804" y="57"/>
                    <a:pt x="806" y="58"/>
                    <a:pt x="806" y="59"/>
                  </a:cubicBezTo>
                  <a:cubicBezTo>
                    <a:pt x="806" y="59"/>
                    <a:pt x="805" y="61"/>
                    <a:pt x="805" y="61"/>
                  </a:cubicBezTo>
                  <a:cubicBezTo>
                    <a:pt x="804" y="61"/>
                    <a:pt x="803" y="63"/>
                    <a:pt x="803" y="63"/>
                  </a:cubicBezTo>
                  <a:cubicBezTo>
                    <a:pt x="802" y="63"/>
                    <a:pt x="801" y="62"/>
                    <a:pt x="801" y="61"/>
                  </a:cubicBezTo>
                  <a:cubicBezTo>
                    <a:pt x="800" y="62"/>
                    <a:pt x="799" y="63"/>
                    <a:pt x="799" y="64"/>
                  </a:cubicBezTo>
                  <a:cubicBezTo>
                    <a:pt x="799" y="64"/>
                    <a:pt x="797" y="66"/>
                    <a:pt x="797" y="66"/>
                  </a:cubicBezTo>
                  <a:cubicBezTo>
                    <a:pt x="796" y="66"/>
                    <a:pt x="796" y="64"/>
                    <a:pt x="795" y="64"/>
                  </a:cubicBezTo>
                  <a:cubicBezTo>
                    <a:pt x="795" y="64"/>
                    <a:pt x="793" y="67"/>
                    <a:pt x="793" y="66"/>
                  </a:cubicBezTo>
                  <a:cubicBezTo>
                    <a:pt x="793" y="66"/>
                    <a:pt x="791" y="65"/>
                    <a:pt x="791" y="65"/>
                  </a:cubicBezTo>
                  <a:cubicBezTo>
                    <a:pt x="791" y="64"/>
                    <a:pt x="793" y="63"/>
                    <a:pt x="793" y="63"/>
                  </a:cubicBezTo>
                  <a:cubicBezTo>
                    <a:pt x="793" y="62"/>
                    <a:pt x="795" y="60"/>
                    <a:pt x="794" y="60"/>
                  </a:cubicBezTo>
                  <a:cubicBezTo>
                    <a:pt x="794" y="60"/>
                    <a:pt x="792" y="59"/>
                    <a:pt x="792" y="59"/>
                  </a:cubicBezTo>
                  <a:cubicBezTo>
                    <a:pt x="792" y="59"/>
                    <a:pt x="791" y="61"/>
                    <a:pt x="791" y="61"/>
                  </a:cubicBezTo>
                  <a:cubicBezTo>
                    <a:pt x="790" y="61"/>
                    <a:pt x="789" y="60"/>
                    <a:pt x="788" y="59"/>
                  </a:cubicBezTo>
                  <a:cubicBezTo>
                    <a:pt x="788" y="59"/>
                    <a:pt x="786" y="58"/>
                    <a:pt x="786" y="57"/>
                  </a:cubicBezTo>
                  <a:cubicBezTo>
                    <a:pt x="786" y="57"/>
                    <a:pt x="788" y="55"/>
                    <a:pt x="788" y="55"/>
                  </a:cubicBezTo>
                  <a:cubicBezTo>
                    <a:pt x="788" y="54"/>
                    <a:pt x="789" y="54"/>
                    <a:pt x="789" y="53"/>
                  </a:cubicBezTo>
                  <a:cubicBezTo>
                    <a:pt x="790" y="52"/>
                    <a:pt x="791" y="51"/>
                    <a:pt x="791" y="51"/>
                  </a:cubicBezTo>
                  <a:cubicBezTo>
                    <a:pt x="791" y="50"/>
                    <a:pt x="789" y="49"/>
                    <a:pt x="789" y="49"/>
                  </a:cubicBezTo>
                  <a:cubicBezTo>
                    <a:pt x="789" y="48"/>
                    <a:pt x="791" y="47"/>
                    <a:pt x="791" y="47"/>
                  </a:cubicBezTo>
                  <a:cubicBezTo>
                    <a:pt x="791" y="46"/>
                    <a:pt x="788" y="46"/>
                    <a:pt x="788" y="45"/>
                  </a:cubicBezTo>
                  <a:cubicBezTo>
                    <a:pt x="788" y="46"/>
                    <a:pt x="787" y="47"/>
                    <a:pt x="787" y="47"/>
                  </a:cubicBezTo>
                  <a:cubicBezTo>
                    <a:pt x="786" y="48"/>
                    <a:pt x="785" y="49"/>
                    <a:pt x="785" y="50"/>
                  </a:cubicBezTo>
                  <a:cubicBezTo>
                    <a:pt x="785" y="50"/>
                    <a:pt x="787" y="51"/>
                    <a:pt x="787" y="51"/>
                  </a:cubicBezTo>
                  <a:cubicBezTo>
                    <a:pt x="787" y="52"/>
                    <a:pt x="786" y="53"/>
                    <a:pt x="786" y="53"/>
                  </a:cubicBezTo>
                  <a:cubicBezTo>
                    <a:pt x="785" y="54"/>
                    <a:pt x="784" y="52"/>
                    <a:pt x="783" y="52"/>
                  </a:cubicBezTo>
                  <a:cubicBezTo>
                    <a:pt x="782" y="53"/>
                    <a:pt x="781" y="55"/>
                    <a:pt x="780" y="56"/>
                  </a:cubicBezTo>
                  <a:cubicBezTo>
                    <a:pt x="778" y="55"/>
                    <a:pt x="777" y="54"/>
                    <a:pt x="775" y="53"/>
                  </a:cubicBezTo>
                  <a:cubicBezTo>
                    <a:pt x="777" y="51"/>
                    <a:pt x="778" y="50"/>
                    <a:pt x="779" y="48"/>
                  </a:cubicBezTo>
                  <a:cubicBezTo>
                    <a:pt x="779" y="48"/>
                    <a:pt x="780" y="50"/>
                    <a:pt x="781" y="50"/>
                  </a:cubicBezTo>
                  <a:cubicBezTo>
                    <a:pt x="781" y="50"/>
                    <a:pt x="783" y="48"/>
                    <a:pt x="783" y="48"/>
                  </a:cubicBezTo>
                  <a:cubicBezTo>
                    <a:pt x="783" y="48"/>
                    <a:pt x="781" y="46"/>
                    <a:pt x="781" y="46"/>
                  </a:cubicBezTo>
                  <a:cubicBezTo>
                    <a:pt x="780" y="46"/>
                    <a:pt x="782" y="44"/>
                    <a:pt x="782" y="44"/>
                  </a:cubicBezTo>
                  <a:cubicBezTo>
                    <a:pt x="782" y="43"/>
                    <a:pt x="780" y="43"/>
                    <a:pt x="780" y="42"/>
                  </a:cubicBezTo>
                  <a:cubicBezTo>
                    <a:pt x="779" y="44"/>
                    <a:pt x="778" y="45"/>
                    <a:pt x="777" y="47"/>
                  </a:cubicBezTo>
                  <a:cubicBezTo>
                    <a:pt x="776" y="47"/>
                    <a:pt x="776" y="48"/>
                    <a:pt x="775" y="49"/>
                  </a:cubicBezTo>
                  <a:cubicBezTo>
                    <a:pt x="775" y="49"/>
                    <a:pt x="773" y="47"/>
                    <a:pt x="773" y="47"/>
                  </a:cubicBezTo>
                  <a:cubicBezTo>
                    <a:pt x="772" y="47"/>
                    <a:pt x="771" y="49"/>
                    <a:pt x="771" y="49"/>
                  </a:cubicBezTo>
                  <a:cubicBezTo>
                    <a:pt x="771" y="50"/>
                    <a:pt x="770" y="52"/>
                    <a:pt x="769" y="52"/>
                  </a:cubicBezTo>
                  <a:cubicBezTo>
                    <a:pt x="769" y="52"/>
                    <a:pt x="767" y="50"/>
                    <a:pt x="767" y="50"/>
                  </a:cubicBezTo>
                  <a:cubicBezTo>
                    <a:pt x="767" y="50"/>
                    <a:pt x="765" y="48"/>
                    <a:pt x="765" y="48"/>
                  </a:cubicBezTo>
                  <a:cubicBezTo>
                    <a:pt x="765" y="48"/>
                    <a:pt x="763" y="50"/>
                    <a:pt x="763" y="50"/>
                  </a:cubicBezTo>
                  <a:cubicBezTo>
                    <a:pt x="763" y="51"/>
                    <a:pt x="765" y="52"/>
                    <a:pt x="765" y="52"/>
                  </a:cubicBezTo>
                  <a:cubicBezTo>
                    <a:pt x="765" y="53"/>
                    <a:pt x="764" y="54"/>
                    <a:pt x="764" y="54"/>
                  </a:cubicBezTo>
                  <a:cubicBezTo>
                    <a:pt x="763" y="55"/>
                    <a:pt x="763" y="56"/>
                    <a:pt x="762" y="57"/>
                  </a:cubicBezTo>
                  <a:cubicBezTo>
                    <a:pt x="762" y="57"/>
                    <a:pt x="760" y="55"/>
                    <a:pt x="760" y="55"/>
                  </a:cubicBezTo>
                  <a:cubicBezTo>
                    <a:pt x="759" y="55"/>
                    <a:pt x="758" y="57"/>
                    <a:pt x="758" y="57"/>
                  </a:cubicBezTo>
                  <a:cubicBezTo>
                    <a:pt x="758" y="58"/>
                    <a:pt x="756" y="59"/>
                    <a:pt x="756" y="59"/>
                  </a:cubicBezTo>
                  <a:cubicBezTo>
                    <a:pt x="756" y="60"/>
                    <a:pt x="759" y="61"/>
                    <a:pt x="758" y="61"/>
                  </a:cubicBezTo>
                  <a:cubicBezTo>
                    <a:pt x="758" y="62"/>
                    <a:pt x="757" y="63"/>
                    <a:pt x="757" y="63"/>
                  </a:cubicBezTo>
                  <a:cubicBezTo>
                    <a:pt x="756" y="64"/>
                    <a:pt x="756" y="65"/>
                    <a:pt x="755" y="66"/>
                  </a:cubicBezTo>
                  <a:cubicBezTo>
                    <a:pt x="755" y="66"/>
                    <a:pt x="753" y="64"/>
                    <a:pt x="753" y="64"/>
                  </a:cubicBezTo>
                  <a:cubicBezTo>
                    <a:pt x="753" y="64"/>
                    <a:pt x="754" y="62"/>
                    <a:pt x="755" y="62"/>
                  </a:cubicBezTo>
                  <a:cubicBezTo>
                    <a:pt x="755" y="61"/>
                    <a:pt x="756" y="60"/>
                    <a:pt x="756" y="59"/>
                  </a:cubicBezTo>
                  <a:cubicBezTo>
                    <a:pt x="756" y="59"/>
                    <a:pt x="754" y="58"/>
                    <a:pt x="754" y="58"/>
                  </a:cubicBezTo>
                  <a:cubicBezTo>
                    <a:pt x="754" y="57"/>
                    <a:pt x="756" y="56"/>
                    <a:pt x="756" y="55"/>
                  </a:cubicBezTo>
                  <a:cubicBezTo>
                    <a:pt x="756" y="55"/>
                    <a:pt x="754" y="54"/>
                    <a:pt x="753" y="54"/>
                  </a:cubicBezTo>
                  <a:cubicBezTo>
                    <a:pt x="753" y="53"/>
                    <a:pt x="752" y="53"/>
                    <a:pt x="751" y="52"/>
                  </a:cubicBezTo>
                  <a:cubicBezTo>
                    <a:pt x="751" y="53"/>
                    <a:pt x="749" y="54"/>
                    <a:pt x="750" y="54"/>
                  </a:cubicBezTo>
                  <a:cubicBezTo>
                    <a:pt x="750" y="55"/>
                    <a:pt x="752" y="55"/>
                    <a:pt x="752" y="56"/>
                  </a:cubicBezTo>
                  <a:cubicBezTo>
                    <a:pt x="752" y="56"/>
                    <a:pt x="750" y="58"/>
                    <a:pt x="750" y="58"/>
                  </a:cubicBezTo>
                  <a:cubicBezTo>
                    <a:pt x="750" y="58"/>
                    <a:pt x="748" y="56"/>
                    <a:pt x="748" y="57"/>
                  </a:cubicBezTo>
                  <a:cubicBezTo>
                    <a:pt x="747" y="57"/>
                    <a:pt x="747" y="59"/>
                    <a:pt x="746" y="59"/>
                  </a:cubicBezTo>
                  <a:cubicBezTo>
                    <a:pt x="747" y="59"/>
                    <a:pt x="748" y="61"/>
                    <a:pt x="748" y="60"/>
                  </a:cubicBezTo>
                  <a:cubicBezTo>
                    <a:pt x="748" y="61"/>
                    <a:pt x="747" y="63"/>
                    <a:pt x="747" y="63"/>
                  </a:cubicBezTo>
                  <a:cubicBezTo>
                    <a:pt x="746" y="63"/>
                    <a:pt x="745" y="61"/>
                    <a:pt x="744" y="61"/>
                  </a:cubicBezTo>
                  <a:cubicBezTo>
                    <a:pt x="744" y="61"/>
                    <a:pt x="742" y="60"/>
                    <a:pt x="742" y="59"/>
                  </a:cubicBezTo>
                  <a:cubicBezTo>
                    <a:pt x="742" y="59"/>
                    <a:pt x="744" y="58"/>
                    <a:pt x="744" y="57"/>
                  </a:cubicBezTo>
                  <a:cubicBezTo>
                    <a:pt x="744" y="56"/>
                    <a:pt x="742" y="56"/>
                    <a:pt x="742" y="55"/>
                  </a:cubicBezTo>
                  <a:cubicBezTo>
                    <a:pt x="742" y="55"/>
                    <a:pt x="744" y="54"/>
                    <a:pt x="743" y="53"/>
                  </a:cubicBezTo>
                  <a:cubicBezTo>
                    <a:pt x="743" y="52"/>
                    <a:pt x="742" y="52"/>
                    <a:pt x="741" y="51"/>
                  </a:cubicBezTo>
                  <a:cubicBezTo>
                    <a:pt x="740" y="53"/>
                    <a:pt x="739" y="54"/>
                    <a:pt x="738" y="56"/>
                  </a:cubicBezTo>
                  <a:cubicBezTo>
                    <a:pt x="737" y="57"/>
                    <a:pt x="736" y="57"/>
                    <a:pt x="736" y="58"/>
                  </a:cubicBezTo>
                  <a:cubicBezTo>
                    <a:pt x="736" y="58"/>
                    <a:pt x="738" y="59"/>
                    <a:pt x="738" y="60"/>
                  </a:cubicBezTo>
                  <a:cubicBezTo>
                    <a:pt x="738" y="60"/>
                    <a:pt x="737" y="62"/>
                    <a:pt x="737" y="62"/>
                  </a:cubicBezTo>
                  <a:cubicBezTo>
                    <a:pt x="736" y="63"/>
                    <a:pt x="735" y="64"/>
                    <a:pt x="735" y="64"/>
                  </a:cubicBezTo>
                  <a:cubicBezTo>
                    <a:pt x="732" y="62"/>
                    <a:pt x="729" y="60"/>
                    <a:pt x="726" y="57"/>
                  </a:cubicBezTo>
                  <a:cubicBezTo>
                    <a:pt x="727" y="57"/>
                    <a:pt x="727" y="55"/>
                    <a:pt x="728" y="55"/>
                  </a:cubicBezTo>
                  <a:cubicBezTo>
                    <a:pt x="728" y="55"/>
                    <a:pt x="729" y="57"/>
                    <a:pt x="730" y="57"/>
                  </a:cubicBezTo>
                  <a:cubicBezTo>
                    <a:pt x="730" y="57"/>
                    <a:pt x="731" y="55"/>
                    <a:pt x="732" y="55"/>
                  </a:cubicBezTo>
                  <a:cubicBezTo>
                    <a:pt x="732" y="54"/>
                    <a:pt x="733" y="53"/>
                    <a:pt x="733" y="52"/>
                  </a:cubicBezTo>
                  <a:cubicBezTo>
                    <a:pt x="734" y="52"/>
                    <a:pt x="734" y="51"/>
                    <a:pt x="735" y="50"/>
                  </a:cubicBezTo>
                  <a:cubicBezTo>
                    <a:pt x="735" y="50"/>
                    <a:pt x="737" y="49"/>
                    <a:pt x="737" y="48"/>
                  </a:cubicBezTo>
                  <a:cubicBezTo>
                    <a:pt x="737" y="48"/>
                    <a:pt x="735" y="47"/>
                    <a:pt x="734" y="46"/>
                  </a:cubicBezTo>
                  <a:cubicBezTo>
                    <a:pt x="734" y="47"/>
                    <a:pt x="733" y="48"/>
                    <a:pt x="733" y="49"/>
                  </a:cubicBezTo>
                  <a:cubicBezTo>
                    <a:pt x="733" y="49"/>
                    <a:pt x="731" y="51"/>
                    <a:pt x="731" y="51"/>
                  </a:cubicBezTo>
                  <a:cubicBezTo>
                    <a:pt x="731" y="51"/>
                    <a:pt x="729" y="49"/>
                    <a:pt x="729" y="49"/>
                  </a:cubicBezTo>
                  <a:cubicBezTo>
                    <a:pt x="729" y="49"/>
                    <a:pt x="731" y="47"/>
                    <a:pt x="731" y="47"/>
                  </a:cubicBezTo>
                  <a:cubicBezTo>
                    <a:pt x="730" y="47"/>
                    <a:pt x="729" y="45"/>
                    <a:pt x="728" y="45"/>
                  </a:cubicBezTo>
                  <a:cubicBezTo>
                    <a:pt x="728" y="45"/>
                    <a:pt x="727" y="47"/>
                    <a:pt x="727" y="47"/>
                  </a:cubicBezTo>
                  <a:cubicBezTo>
                    <a:pt x="726" y="47"/>
                    <a:pt x="725" y="46"/>
                    <a:pt x="724" y="46"/>
                  </a:cubicBezTo>
                  <a:cubicBezTo>
                    <a:pt x="724" y="46"/>
                    <a:pt x="723" y="44"/>
                    <a:pt x="722" y="44"/>
                  </a:cubicBezTo>
                  <a:cubicBezTo>
                    <a:pt x="722" y="44"/>
                    <a:pt x="721" y="46"/>
                    <a:pt x="720" y="46"/>
                  </a:cubicBezTo>
                  <a:cubicBezTo>
                    <a:pt x="720" y="46"/>
                    <a:pt x="719" y="44"/>
                    <a:pt x="718" y="44"/>
                  </a:cubicBezTo>
                  <a:cubicBezTo>
                    <a:pt x="718" y="45"/>
                    <a:pt x="717" y="47"/>
                    <a:pt x="716" y="47"/>
                  </a:cubicBezTo>
                  <a:cubicBezTo>
                    <a:pt x="716" y="47"/>
                    <a:pt x="715" y="45"/>
                    <a:pt x="714" y="45"/>
                  </a:cubicBezTo>
                  <a:cubicBezTo>
                    <a:pt x="714" y="45"/>
                    <a:pt x="713" y="47"/>
                    <a:pt x="713" y="47"/>
                  </a:cubicBezTo>
                  <a:cubicBezTo>
                    <a:pt x="713" y="48"/>
                    <a:pt x="715" y="48"/>
                    <a:pt x="715" y="49"/>
                  </a:cubicBezTo>
                  <a:cubicBezTo>
                    <a:pt x="715" y="50"/>
                    <a:pt x="713" y="50"/>
                    <a:pt x="713" y="51"/>
                  </a:cubicBezTo>
                  <a:cubicBezTo>
                    <a:pt x="715" y="52"/>
                    <a:pt x="716" y="53"/>
                    <a:pt x="718" y="55"/>
                  </a:cubicBezTo>
                  <a:cubicBezTo>
                    <a:pt x="718" y="55"/>
                    <a:pt x="719" y="56"/>
                    <a:pt x="720" y="56"/>
                  </a:cubicBezTo>
                  <a:cubicBezTo>
                    <a:pt x="719" y="58"/>
                    <a:pt x="717" y="59"/>
                    <a:pt x="716" y="61"/>
                  </a:cubicBezTo>
                  <a:cubicBezTo>
                    <a:pt x="715" y="60"/>
                    <a:pt x="713" y="58"/>
                    <a:pt x="712" y="57"/>
                  </a:cubicBezTo>
                  <a:cubicBezTo>
                    <a:pt x="712" y="57"/>
                    <a:pt x="714" y="56"/>
                    <a:pt x="714" y="55"/>
                  </a:cubicBezTo>
                  <a:cubicBezTo>
                    <a:pt x="714" y="55"/>
                    <a:pt x="712" y="54"/>
                    <a:pt x="711" y="53"/>
                  </a:cubicBezTo>
                  <a:cubicBezTo>
                    <a:pt x="711" y="53"/>
                    <a:pt x="710" y="52"/>
                    <a:pt x="709" y="52"/>
                  </a:cubicBezTo>
                  <a:cubicBezTo>
                    <a:pt x="708" y="53"/>
                    <a:pt x="707" y="55"/>
                    <a:pt x="706" y="56"/>
                  </a:cubicBezTo>
                  <a:cubicBezTo>
                    <a:pt x="705" y="57"/>
                    <a:pt x="705" y="58"/>
                    <a:pt x="704" y="58"/>
                  </a:cubicBezTo>
                  <a:cubicBezTo>
                    <a:pt x="704" y="58"/>
                    <a:pt x="702" y="57"/>
                    <a:pt x="702" y="57"/>
                  </a:cubicBezTo>
                  <a:cubicBezTo>
                    <a:pt x="702" y="56"/>
                    <a:pt x="700" y="55"/>
                    <a:pt x="700" y="55"/>
                  </a:cubicBezTo>
                  <a:cubicBezTo>
                    <a:pt x="699" y="55"/>
                    <a:pt x="698" y="57"/>
                    <a:pt x="698" y="57"/>
                  </a:cubicBezTo>
                  <a:cubicBezTo>
                    <a:pt x="698" y="57"/>
                    <a:pt x="696" y="56"/>
                    <a:pt x="696" y="56"/>
                  </a:cubicBezTo>
                  <a:cubicBezTo>
                    <a:pt x="696" y="55"/>
                    <a:pt x="697" y="53"/>
                    <a:pt x="697" y="53"/>
                  </a:cubicBezTo>
                  <a:cubicBezTo>
                    <a:pt x="698" y="53"/>
                    <a:pt x="699" y="55"/>
                    <a:pt x="700" y="55"/>
                  </a:cubicBezTo>
                  <a:cubicBezTo>
                    <a:pt x="700" y="54"/>
                    <a:pt x="701" y="53"/>
                    <a:pt x="701" y="53"/>
                  </a:cubicBezTo>
                  <a:cubicBezTo>
                    <a:pt x="701" y="52"/>
                    <a:pt x="699" y="51"/>
                    <a:pt x="699" y="51"/>
                  </a:cubicBezTo>
                  <a:cubicBezTo>
                    <a:pt x="699" y="50"/>
                    <a:pt x="697" y="50"/>
                    <a:pt x="697" y="49"/>
                  </a:cubicBezTo>
                  <a:cubicBezTo>
                    <a:pt x="696" y="49"/>
                    <a:pt x="695" y="48"/>
                    <a:pt x="695" y="48"/>
                  </a:cubicBezTo>
                  <a:cubicBezTo>
                    <a:pt x="694" y="47"/>
                    <a:pt x="693" y="47"/>
                    <a:pt x="692" y="46"/>
                  </a:cubicBezTo>
                  <a:cubicBezTo>
                    <a:pt x="692" y="47"/>
                    <a:pt x="691" y="47"/>
                    <a:pt x="691" y="48"/>
                  </a:cubicBezTo>
                  <a:cubicBezTo>
                    <a:pt x="690" y="48"/>
                    <a:pt x="689" y="50"/>
                    <a:pt x="689" y="50"/>
                  </a:cubicBezTo>
                  <a:cubicBezTo>
                    <a:pt x="689" y="51"/>
                    <a:pt x="691" y="52"/>
                    <a:pt x="691" y="52"/>
                  </a:cubicBezTo>
                  <a:cubicBezTo>
                    <a:pt x="691" y="52"/>
                    <a:pt x="690" y="54"/>
                    <a:pt x="689" y="54"/>
                  </a:cubicBezTo>
                  <a:cubicBezTo>
                    <a:pt x="689" y="54"/>
                    <a:pt x="688" y="53"/>
                    <a:pt x="687" y="53"/>
                  </a:cubicBezTo>
                  <a:cubicBezTo>
                    <a:pt x="686" y="52"/>
                    <a:pt x="686" y="51"/>
                    <a:pt x="685" y="51"/>
                  </a:cubicBezTo>
                  <a:cubicBezTo>
                    <a:pt x="685" y="51"/>
                    <a:pt x="683" y="49"/>
                    <a:pt x="683" y="49"/>
                  </a:cubicBezTo>
                  <a:cubicBezTo>
                    <a:pt x="682" y="49"/>
                    <a:pt x="681" y="51"/>
                    <a:pt x="681" y="51"/>
                  </a:cubicBezTo>
                  <a:cubicBezTo>
                    <a:pt x="680" y="52"/>
                    <a:pt x="680" y="53"/>
                    <a:pt x="679" y="54"/>
                  </a:cubicBezTo>
                  <a:cubicBezTo>
                    <a:pt x="679" y="54"/>
                    <a:pt x="678" y="56"/>
                    <a:pt x="678" y="56"/>
                  </a:cubicBezTo>
                  <a:cubicBezTo>
                    <a:pt x="677" y="56"/>
                    <a:pt x="676" y="54"/>
                    <a:pt x="675" y="54"/>
                  </a:cubicBezTo>
                  <a:cubicBezTo>
                    <a:pt x="675" y="54"/>
                    <a:pt x="674" y="53"/>
                    <a:pt x="673" y="53"/>
                  </a:cubicBezTo>
                  <a:cubicBezTo>
                    <a:pt x="673" y="52"/>
                    <a:pt x="672" y="55"/>
                    <a:pt x="671" y="55"/>
                  </a:cubicBezTo>
                  <a:cubicBezTo>
                    <a:pt x="671" y="55"/>
                    <a:pt x="670" y="53"/>
                    <a:pt x="669" y="53"/>
                  </a:cubicBezTo>
                  <a:cubicBezTo>
                    <a:pt x="669" y="54"/>
                    <a:pt x="668" y="55"/>
                    <a:pt x="668" y="55"/>
                  </a:cubicBezTo>
                  <a:cubicBezTo>
                    <a:pt x="668" y="55"/>
                    <a:pt x="665" y="54"/>
                    <a:pt x="665" y="54"/>
                  </a:cubicBezTo>
                  <a:cubicBezTo>
                    <a:pt x="665" y="53"/>
                    <a:pt x="667" y="52"/>
                    <a:pt x="667" y="51"/>
                  </a:cubicBezTo>
                  <a:cubicBezTo>
                    <a:pt x="667" y="51"/>
                    <a:pt x="668" y="50"/>
                    <a:pt x="669" y="49"/>
                  </a:cubicBezTo>
                  <a:cubicBezTo>
                    <a:pt x="669" y="49"/>
                    <a:pt x="670" y="47"/>
                    <a:pt x="670" y="47"/>
                  </a:cubicBezTo>
                  <a:cubicBezTo>
                    <a:pt x="670" y="46"/>
                    <a:pt x="668" y="46"/>
                    <a:pt x="668" y="45"/>
                  </a:cubicBezTo>
                  <a:cubicBezTo>
                    <a:pt x="668" y="45"/>
                    <a:pt x="670" y="43"/>
                    <a:pt x="670" y="43"/>
                  </a:cubicBezTo>
                  <a:cubicBezTo>
                    <a:pt x="670" y="42"/>
                    <a:pt x="668" y="42"/>
                    <a:pt x="668" y="41"/>
                  </a:cubicBezTo>
                  <a:cubicBezTo>
                    <a:pt x="668" y="41"/>
                    <a:pt x="666" y="40"/>
                    <a:pt x="665" y="40"/>
                  </a:cubicBezTo>
                  <a:cubicBezTo>
                    <a:pt x="665" y="40"/>
                    <a:pt x="664" y="41"/>
                    <a:pt x="664" y="42"/>
                  </a:cubicBezTo>
                  <a:cubicBezTo>
                    <a:pt x="664" y="42"/>
                    <a:pt x="666" y="43"/>
                    <a:pt x="666" y="43"/>
                  </a:cubicBezTo>
                  <a:cubicBezTo>
                    <a:pt x="666" y="44"/>
                    <a:pt x="665" y="45"/>
                    <a:pt x="664" y="46"/>
                  </a:cubicBezTo>
                  <a:cubicBezTo>
                    <a:pt x="664" y="46"/>
                    <a:pt x="663" y="47"/>
                    <a:pt x="663" y="48"/>
                  </a:cubicBezTo>
                  <a:cubicBezTo>
                    <a:pt x="662" y="48"/>
                    <a:pt x="665" y="49"/>
                    <a:pt x="665" y="50"/>
                  </a:cubicBezTo>
                  <a:cubicBezTo>
                    <a:pt x="665" y="50"/>
                    <a:pt x="663" y="51"/>
                    <a:pt x="663" y="52"/>
                  </a:cubicBezTo>
                  <a:cubicBezTo>
                    <a:pt x="663" y="53"/>
                    <a:pt x="661" y="53"/>
                    <a:pt x="661" y="54"/>
                  </a:cubicBezTo>
                  <a:cubicBezTo>
                    <a:pt x="661" y="55"/>
                    <a:pt x="663" y="55"/>
                    <a:pt x="664" y="56"/>
                  </a:cubicBezTo>
                  <a:cubicBezTo>
                    <a:pt x="662" y="57"/>
                    <a:pt x="661" y="59"/>
                    <a:pt x="660" y="60"/>
                  </a:cubicBezTo>
                  <a:cubicBezTo>
                    <a:pt x="660" y="61"/>
                    <a:pt x="659" y="62"/>
                    <a:pt x="659" y="63"/>
                  </a:cubicBezTo>
                  <a:cubicBezTo>
                    <a:pt x="657" y="61"/>
                    <a:pt x="656" y="60"/>
                    <a:pt x="654" y="59"/>
                  </a:cubicBezTo>
                  <a:cubicBezTo>
                    <a:pt x="655" y="58"/>
                    <a:pt x="655" y="58"/>
                    <a:pt x="656" y="57"/>
                  </a:cubicBezTo>
                  <a:cubicBezTo>
                    <a:pt x="656" y="56"/>
                    <a:pt x="657" y="55"/>
                    <a:pt x="657" y="55"/>
                  </a:cubicBezTo>
                  <a:cubicBezTo>
                    <a:pt x="657" y="54"/>
                    <a:pt x="655" y="53"/>
                    <a:pt x="655" y="53"/>
                  </a:cubicBezTo>
                  <a:cubicBezTo>
                    <a:pt x="655" y="53"/>
                    <a:pt x="653" y="52"/>
                    <a:pt x="653" y="51"/>
                  </a:cubicBezTo>
                  <a:cubicBezTo>
                    <a:pt x="653" y="51"/>
                    <a:pt x="655" y="50"/>
                    <a:pt x="655" y="49"/>
                  </a:cubicBezTo>
                  <a:cubicBezTo>
                    <a:pt x="654" y="48"/>
                    <a:pt x="653" y="48"/>
                    <a:pt x="652" y="47"/>
                  </a:cubicBezTo>
                  <a:cubicBezTo>
                    <a:pt x="652" y="47"/>
                    <a:pt x="651" y="46"/>
                    <a:pt x="650" y="46"/>
                  </a:cubicBezTo>
                  <a:cubicBezTo>
                    <a:pt x="650" y="46"/>
                    <a:pt x="649" y="47"/>
                    <a:pt x="649" y="48"/>
                  </a:cubicBezTo>
                  <a:cubicBezTo>
                    <a:pt x="648" y="48"/>
                    <a:pt x="647" y="50"/>
                    <a:pt x="647" y="50"/>
                  </a:cubicBezTo>
                  <a:cubicBezTo>
                    <a:pt x="647" y="50"/>
                    <a:pt x="649" y="51"/>
                    <a:pt x="649" y="52"/>
                  </a:cubicBezTo>
                  <a:cubicBezTo>
                    <a:pt x="649" y="52"/>
                    <a:pt x="648" y="53"/>
                    <a:pt x="647" y="54"/>
                  </a:cubicBezTo>
                  <a:cubicBezTo>
                    <a:pt x="647" y="54"/>
                    <a:pt x="646" y="56"/>
                    <a:pt x="646" y="56"/>
                  </a:cubicBezTo>
                  <a:cubicBezTo>
                    <a:pt x="646" y="57"/>
                    <a:pt x="648" y="57"/>
                    <a:pt x="648" y="58"/>
                  </a:cubicBezTo>
                  <a:cubicBezTo>
                    <a:pt x="648" y="59"/>
                    <a:pt x="646" y="59"/>
                    <a:pt x="646" y="60"/>
                  </a:cubicBezTo>
                  <a:cubicBezTo>
                    <a:pt x="646" y="60"/>
                    <a:pt x="644" y="59"/>
                    <a:pt x="644" y="58"/>
                  </a:cubicBezTo>
                  <a:cubicBezTo>
                    <a:pt x="644" y="58"/>
                    <a:pt x="646" y="57"/>
                    <a:pt x="646" y="56"/>
                  </a:cubicBezTo>
                  <a:cubicBezTo>
                    <a:pt x="645" y="56"/>
                    <a:pt x="644" y="55"/>
                    <a:pt x="643" y="55"/>
                  </a:cubicBezTo>
                  <a:cubicBezTo>
                    <a:pt x="643" y="54"/>
                    <a:pt x="642" y="53"/>
                    <a:pt x="641" y="53"/>
                  </a:cubicBezTo>
                  <a:cubicBezTo>
                    <a:pt x="641" y="53"/>
                    <a:pt x="639" y="51"/>
                    <a:pt x="639" y="51"/>
                  </a:cubicBezTo>
                  <a:cubicBezTo>
                    <a:pt x="638" y="51"/>
                    <a:pt x="638" y="53"/>
                    <a:pt x="637" y="53"/>
                  </a:cubicBezTo>
                  <a:cubicBezTo>
                    <a:pt x="637" y="53"/>
                    <a:pt x="636" y="51"/>
                    <a:pt x="635" y="52"/>
                  </a:cubicBezTo>
                  <a:cubicBezTo>
                    <a:pt x="634" y="52"/>
                    <a:pt x="634" y="54"/>
                    <a:pt x="633" y="54"/>
                  </a:cubicBezTo>
                  <a:cubicBezTo>
                    <a:pt x="634" y="55"/>
                    <a:pt x="635" y="55"/>
                    <a:pt x="636" y="56"/>
                  </a:cubicBezTo>
                  <a:cubicBezTo>
                    <a:pt x="636" y="56"/>
                    <a:pt x="634" y="57"/>
                    <a:pt x="634" y="58"/>
                  </a:cubicBezTo>
                  <a:cubicBezTo>
                    <a:pt x="633" y="58"/>
                    <a:pt x="632" y="59"/>
                    <a:pt x="632" y="60"/>
                  </a:cubicBezTo>
                  <a:cubicBezTo>
                    <a:pt x="632" y="60"/>
                    <a:pt x="634" y="61"/>
                    <a:pt x="634" y="62"/>
                  </a:cubicBezTo>
                  <a:cubicBezTo>
                    <a:pt x="634" y="62"/>
                    <a:pt x="633" y="64"/>
                    <a:pt x="633" y="64"/>
                  </a:cubicBezTo>
                  <a:cubicBezTo>
                    <a:pt x="632" y="65"/>
                    <a:pt x="631" y="65"/>
                    <a:pt x="631" y="66"/>
                  </a:cubicBezTo>
                  <a:cubicBezTo>
                    <a:pt x="631" y="66"/>
                    <a:pt x="629" y="65"/>
                    <a:pt x="629" y="64"/>
                  </a:cubicBezTo>
                  <a:cubicBezTo>
                    <a:pt x="629" y="64"/>
                    <a:pt x="631" y="63"/>
                    <a:pt x="630" y="62"/>
                  </a:cubicBezTo>
                  <a:cubicBezTo>
                    <a:pt x="630" y="62"/>
                    <a:pt x="628" y="61"/>
                    <a:pt x="628" y="61"/>
                  </a:cubicBezTo>
                  <a:cubicBezTo>
                    <a:pt x="628" y="60"/>
                    <a:pt x="626" y="60"/>
                    <a:pt x="626" y="59"/>
                  </a:cubicBezTo>
                  <a:cubicBezTo>
                    <a:pt x="626" y="58"/>
                    <a:pt x="628" y="57"/>
                    <a:pt x="628" y="57"/>
                  </a:cubicBezTo>
                  <a:cubicBezTo>
                    <a:pt x="628" y="56"/>
                    <a:pt x="629" y="55"/>
                    <a:pt x="629" y="54"/>
                  </a:cubicBezTo>
                  <a:cubicBezTo>
                    <a:pt x="629" y="54"/>
                    <a:pt x="627" y="53"/>
                    <a:pt x="627" y="53"/>
                  </a:cubicBezTo>
                  <a:cubicBezTo>
                    <a:pt x="627" y="52"/>
                    <a:pt x="629" y="51"/>
                    <a:pt x="629" y="50"/>
                  </a:cubicBezTo>
                  <a:cubicBezTo>
                    <a:pt x="629" y="50"/>
                    <a:pt x="627" y="49"/>
                    <a:pt x="627" y="49"/>
                  </a:cubicBezTo>
                  <a:cubicBezTo>
                    <a:pt x="626" y="48"/>
                    <a:pt x="625" y="48"/>
                    <a:pt x="624" y="47"/>
                  </a:cubicBezTo>
                  <a:cubicBezTo>
                    <a:pt x="624" y="48"/>
                    <a:pt x="623" y="49"/>
                    <a:pt x="623" y="49"/>
                  </a:cubicBezTo>
                  <a:cubicBezTo>
                    <a:pt x="623" y="50"/>
                    <a:pt x="625" y="51"/>
                    <a:pt x="625" y="51"/>
                  </a:cubicBezTo>
                  <a:cubicBezTo>
                    <a:pt x="625" y="52"/>
                    <a:pt x="624" y="53"/>
                    <a:pt x="623" y="53"/>
                  </a:cubicBezTo>
                  <a:cubicBezTo>
                    <a:pt x="623" y="54"/>
                    <a:pt x="622" y="55"/>
                    <a:pt x="621" y="55"/>
                  </a:cubicBezTo>
                  <a:cubicBezTo>
                    <a:pt x="621" y="56"/>
                    <a:pt x="624" y="57"/>
                    <a:pt x="624" y="57"/>
                  </a:cubicBezTo>
                  <a:cubicBezTo>
                    <a:pt x="624" y="58"/>
                    <a:pt x="622" y="59"/>
                    <a:pt x="622" y="59"/>
                  </a:cubicBezTo>
                  <a:cubicBezTo>
                    <a:pt x="622" y="60"/>
                    <a:pt x="621" y="61"/>
                    <a:pt x="620" y="62"/>
                  </a:cubicBezTo>
                  <a:cubicBezTo>
                    <a:pt x="620" y="62"/>
                    <a:pt x="618" y="60"/>
                    <a:pt x="618" y="60"/>
                  </a:cubicBezTo>
                  <a:cubicBezTo>
                    <a:pt x="618" y="60"/>
                    <a:pt x="620" y="58"/>
                    <a:pt x="620" y="58"/>
                  </a:cubicBezTo>
                  <a:cubicBezTo>
                    <a:pt x="619" y="57"/>
                    <a:pt x="618" y="56"/>
                    <a:pt x="618" y="56"/>
                  </a:cubicBezTo>
                  <a:cubicBezTo>
                    <a:pt x="617" y="56"/>
                    <a:pt x="616" y="54"/>
                    <a:pt x="615" y="54"/>
                  </a:cubicBezTo>
                  <a:cubicBezTo>
                    <a:pt x="615" y="54"/>
                    <a:pt x="614" y="56"/>
                    <a:pt x="614" y="57"/>
                  </a:cubicBezTo>
                  <a:cubicBezTo>
                    <a:pt x="613" y="57"/>
                    <a:pt x="612" y="58"/>
                    <a:pt x="612" y="59"/>
                  </a:cubicBezTo>
                  <a:cubicBezTo>
                    <a:pt x="612" y="59"/>
                    <a:pt x="614" y="60"/>
                    <a:pt x="614" y="60"/>
                  </a:cubicBezTo>
                  <a:cubicBezTo>
                    <a:pt x="614" y="61"/>
                    <a:pt x="616" y="62"/>
                    <a:pt x="616" y="62"/>
                  </a:cubicBezTo>
                  <a:cubicBezTo>
                    <a:pt x="616" y="62"/>
                    <a:pt x="615" y="64"/>
                    <a:pt x="615" y="64"/>
                  </a:cubicBezTo>
                  <a:cubicBezTo>
                    <a:pt x="614" y="64"/>
                    <a:pt x="613" y="62"/>
                    <a:pt x="612" y="63"/>
                  </a:cubicBezTo>
                  <a:cubicBezTo>
                    <a:pt x="612" y="63"/>
                    <a:pt x="611" y="65"/>
                    <a:pt x="611" y="65"/>
                  </a:cubicBezTo>
                  <a:cubicBezTo>
                    <a:pt x="610" y="64"/>
                    <a:pt x="609" y="64"/>
                    <a:pt x="609" y="63"/>
                  </a:cubicBezTo>
                  <a:cubicBezTo>
                    <a:pt x="608" y="63"/>
                    <a:pt x="606" y="62"/>
                    <a:pt x="606" y="62"/>
                  </a:cubicBezTo>
                  <a:cubicBezTo>
                    <a:pt x="606" y="61"/>
                    <a:pt x="608" y="60"/>
                    <a:pt x="608" y="59"/>
                  </a:cubicBezTo>
                  <a:cubicBezTo>
                    <a:pt x="608" y="59"/>
                    <a:pt x="606" y="58"/>
                    <a:pt x="606" y="58"/>
                  </a:cubicBezTo>
                  <a:cubicBezTo>
                    <a:pt x="606" y="57"/>
                    <a:pt x="608" y="56"/>
                    <a:pt x="607" y="55"/>
                  </a:cubicBezTo>
                  <a:cubicBezTo>
                    <a:pt x="607" y="55"/>
                    <a:pt x="605" y="54"/>
                    <a:pt x="605" y="54"/>
                  </a:cubicBezTo>
                  <a:cubicBezTo>
                    <a:pt x="605" y="53"/>
                    <a:pt x="607" y="52"/>
                    <a:pt x="607" y="51"/>
                  </a:cubicBezTo>
                  <a:cubicBezTo>
                    <a:pt x="607" y="51"/>
                    <a:pt x="609" y="49"/>
                    <a:pt x="609" y="49"/>
                  </a:cubicBezTo>
                  <a:cubicBezTo>
                    <a:pt x="609" y="49"/>
                    <a:pt x="606" y="48"/>
                    <a:pt x="606" y="47"/>
                  </a:cubicBezTo>
                  <a:cubicBezTo>
                    <a:pt x="607" y="47"/>
                    <a:pt x="608" y="46"/>
                    <a:pt x="608" y="45"/>
                  </a:cubicBezTo>
                  <a:cubicBezTo>
                    <a:pt x="609" y="44"/>
                    <a:pt x="609" y="44"/>
                    <a:pt x="610" y="43"/>
                  </a:cubicBezTo>
                  <a:cubicBezTo>
                    <a:pt x="609" y="43"/>
                    <a:pt x="608" y="41"/>
                    <a:pt x="608" y="41"/>
                  </a:cubicBezTo>
                  <a:cubicBezTo>
                    <a:pt x="607" y="41"/>
                    <a:pt x="607" y="43"/>
                    <a:pt x="606" y="44"/>
                  </a:cubicBezTo>
                  <a:cubicBezTo>
                    <a:pt x="605" y="44"/>
                    <a:pt x="604" y="42"/>
                    <a:pt x="604" y="42"/>
                  </a:cubicBezTo>
                  <a:cubicBezTo>
                    <a:pt x="603" y="42"/>
                    <a:pt x="602" y="44"/>
                    <a:pt x="602" y="44"/>
                  </a:cubicBezTo>
                  <a:cubicBezTo>
                    <a:pt x="602" y="44"/>
                    <a:pt x="604" y="46"/>
                    <a:pt x="604" y="46"/>
                  </a:cubicBezTo>
                  <a:cubicBezTo>
                    <a:pt x="604" y="46"/>
                    <a:pt x="603" y="48"/>
                    <a:pt x="602" y="48"/>
                  </a:cubicBezTo>
                  <a:cubicBezTo>
                    <a:pt x="602" y="49"/>
                    <a:pt x="601" y="50"/>
                    <a:pt x="601" y="50"/>
                  </a:cubicBezTo>
                  <a:cubicBezTo>
                    <a:pt x="600" y="51"/>
                    <a:pt x="600" y="52"/>
                    <a:pt x="599" y="52"/>
                  </a:cubicBezTo>
                  <a:cubicBezTo>
                    <a:pt x="599" y="53"/>
                    <a:pt x="597" y="51"/>
                    <a:pt x="597" y="51"/>
                  </a:cubicBezTo>
                  <a:cubicBezTo>
                    <a:pt x="596" y="51"/>
                    <a:pt x="596" y="53"/>
                    <a:pt x="595" y="53"/>
                  </a:cubicBezTo>
                  <a:cubicBezTo>
                    <a:pt x="594" y="53"/>
                    <a:pt x="594" y="55"/>
                    <a:pt x="593" y="55"/>
                  </a:cubicBezTo>
                  <a:cubicBezTo>
                    <a:pt x="593" y="55"/>
                    <a:pt x="591" y="53"/>
                    <a:pt x="591" y="54"/>
                  </a:cubicBezTo>
                  <a:cubicBezTo>
                    <a:pt x="591" y="54"/>
                    <a:pt x="590" y="55"/>
                    <a:pt x="589" y="56"/>
                  </a:cubicBezTo>
                  <a:cubicBezTo>
                    <a:pt x="589" y="56"/>
                    <a:pt x="588" y="57"/>
                    <a:pt x="588" y="58"/>
                  </a:cubicBezTo>
                  <a:cubicBezTo>
                    <a:pt x="587" y="59"/>
                    <a:pt x="587" y="59"/>
                    <a:pt x="586" y="60"/>
                  </a:cubicBezTo>
                  <a:cubicBezTo>
                    <a:pt x="586" y="61"/>
                    <a:pt x="585" y="62"/>
                    <a:pt x="584" y="62"/>
                  </a:cubicBezTo>
                  <a:cubicBezTo>
                    <a:pt x="584" y="62"/>
                    <a:pt x="586" y="64"/>
                    <a:pt x="587" y="64"/>
                  </a:cubicBezTo>
                  <a:cubicBezTo>
                    <a:pt x="587" y="64"/>
                    <a:pt x="588" y="62"/>
                    <a:pt x="588" y="62"/>
                  </a:cubicBezTo>
                  <a:cubicBezTo>
                    <a:pt x="588" y="62"/>
                    <a:pt x="590" y="63"/>
                    <a:pt x="591" y="64"/>
                  </a:cubicBezTo>
                  <a:cubicBezTo>
                    <a:pt x="591" y="64"/>
                    <a:pt x="589" y="66"/>
                    <a:pt x="589" y="66"/>
                  </a:cubicBezTo>
                  <a:cubicBezTo>
                    <a:pt x="589" y="66"/>
                    <a:pt x="587" y="64"/>
                    <a:pt x="587" y="64"/>
                  </a:cubicBezTo>
                  <a:cubicBezTo>
                    <a:pt x="586" y="64"/>
                    <a:pt x="586" y="66"/>
                    <a:pt x="585" y="66"/>
                  </a:cubicBezTo>
                  <a:cubicBezTo>
                    <a:pt x="584" y="66"/>
                    <a:pt x="583" y="65"/>
                    <a:pt x="583" y="65"/>
                  </a:cubicBezTo>
                  <a:cubicBezTo>
                    <a:pt x="582" y="64"/>
                    <a:pt x="580" y="63"/>
                    <a:pt x="580" y="63"/>
                  </a:cubicBezTo>
                  <a:cubicBezTo>
                    <a:pt x="580" y="63"/>
                    <a:pt x="582" y="61"/>
                    <a:pt x="582" y="61"/>
                  </a:cubicBezTo>
                  <a:cubicBezTo>
                    <a:pt x="582" y="61"/>
                    <a:pt x="584" y="59"/>
                    <a:pt x="584" y="59"/>
                  </a:cubicBezTo>
                  <a:cubicBezTo>
                    <a:pt x="584" y="58"/>
                    <a:pt x="582" y="57"/>
                    <a:pt x="582" y="57"/>
                  </a:cubicBezTo>
                  <a:cubicBezTo>
                    <a:pt x="581" y="57"/>
                    <a:pt x="580" y="59"/>
                    <a:pt x="580" y="59"/>
                  </a:cubicBezTo>
                  <a:cubicBezTo>
                    <a:pt x="579" y="59"/>
                    <a:pt x="578" y="58"/>
                    <a:pt x="578" y="57"/>
                  </a:cubicBezTo>
                  <a:cubicBezTo>
                    <a:pt x="577" y="57"/>
                    <a:pt x="576" y="56"/>
                    <a:pt x="575" y="56"/>
                  </a:cubicBezTo>
                  <a:cubicBezTo>
                    <a:pt x="575" y="55"/>
                    <a:pt x="577" y="54"/>
                    <a:pt x="577" y="53"/>
                  </a:cubicBezTo>
                  <a:cubicBezTo>
                    <a:pt x="577" y="53"/>
                    <a:pt x="579" y="51"/>
                    <a:pt x="579" y="51"/>
                  </a:cubicBezTo>
                  <a:cubicBezTo>
                    <a:pt x="579" y="50"/>
                    <a:pt x="577" y="50"/>
                    <a:pt x="577" y="49"/>
                  </a:cubicBezTo>
                  <a:cubicBezTo>
                    <a:pt x="576" y="49"/>
                    <a:pt x="575" y="48"/>
                    <a:pt x="574" y="48"/>
                  </a:cubicBezTo>
                  <a:cubicBezTo>
                    <a:pt x="573" y="49"/>
                    <a:pt x="572" y="51"/>
                    <a:pt x="571" y="52"/>
                  </a:cubicBezTo>
                  <a:cubicBezTo>
                    <a:pt x="570" y="54"/>
                    <a:pt x="569" y="55"/>
                    <a:pt x="568" y="57"/>
                  </a:cubicBezTo>
                  <a:cubicBezTo>
                    <a:pt x="566" y="58"/>
                    <a:pt x="565" y="60"/>
                    <a:pt x="564" y="61"/>
                  </a:cubicBezTo>
                  <a:cubicBezTo>
                    <a:pt x="564" y="62"/>
                    <a:pt x="563" y="63"/>
                    <a:pt x="562" y="63"/>
                  </a:cubicBezTo>
                  <a:cubicBezTo>
                    <a:pt x="562" y="64"/>
                    <a:pt x="561" y="65"/>
                    <a:pt x="561" y="66"/>
                  </a:cubicBezTo>
                  <a:cubicBezTo>
                    <a:pt x="561" y="66"/>
                    <a:pt x="559" y="64"/>
                    <a:pt x="559" y="64"/>
                  </a:cubicBezTo>
                  <a:cubicBezTo>
                    <a:pt x="558" y="63"/>
                    <a:pt x="560" y="62"/>
                    <a:pt x="560" y="62"/>
                  </a:cubicBezTo>
                  <a:cubicBezTo>
                    <a:pt x="559" y="61"/>
                    <a:pt x="559" y="60"/>
                    <a:pt x="558" y="60"/>
                  </a:cubicBezTo>
                  <a:cubicBezTo>
                    <a:pt x="557" y="60"/>
                    <a:pt x="556" y="58"/>
                    <a:pt x="556" y="58"/>
                  </a:cubicBezTo>
                  <a:cubicBezTo>
                    <a:pt x="555" y="58"/>
                    <a:pt x="555" y="61"/>
                    <a:pt x="554" y="60"/>
                  </a:cubicBezTo>
                  <a:cubicBezTo>
                    <a:pt x="553" y="60"/>
                    <a:pt x="553" y="59"/>
                    <a:pt x="552" y="59"/>
                  </a:cubicBezTo>
                  <a:cubicBezTo>
                    <a:pt x="551" y="59"/>
                    <a:pt x="551" y="61"/>
                    <a:pt x="550" y="61"/>
                  </a:cubicBezTo>
                  <a:cubicBezTo>
                    <a:pt x="550" y="61"/>
                    <a:pt x="548" y="60"/>
                    <a:pt x="548" y="59"/>
                  </a:cubicBezTo>
                  <a:cubicBezTo>
                    <a:pt x="547" y="59"/>
                    <a:pt x="546" y="58"/>
                    <a:pt x="546" y="58"/>
                  </a:cubicBezTo>
                  <a:cubicBezTo>
                    <a:pt x="546" y="58"/>
                    <a:pt x="547" y="56"/>
                    <a:pt x="547" y="55"/>
                  </a:cubicBezTo>
                  <a:cubicBezTo>
                    <a:pt x="548" y="55"/>
                    <a:pt x="549" y="54"/>
                    <a:pt x="549" y="53"/>
                  </a:cubicBezTo>
                  <a:cubicBezTo>
                    <a:pt x="549" y="53"/>
                    <a:pt x="547" y="51"/>
                    <a:pt x="547" y="51"/>
                  </a:cubicBezTo>
                  <a:cubicBezTo>
                    <a:pt x="546" y="51"/>
                    <a:pt x="546" y="54"/>
                    <a:pt x="545" y="54"/>
                  </a:cubicBezTo>
                  <a:cubicBezTo>
                    <a:pt x="544" y="54"/>
                    <a:pt x="544" y="52"/>
                    <a:pt x="543" y="52"/>
                  </a:cubicBezTo>
                  <a:cubicBezTo>
                    <a:pt x="541" y="51"/>
                    <a:pt x="540" y="50"/>
                    <a:pt x="538" y="49"/>
                  </a:cubicBezTo>
                  <a:cubicBezTo>
                    <a:pt x="538" y="49"/>
                    <a:pt x="537" y="50"/>
                    <a:pt x="537" y="51"/>
                  </a:cubicBezTo>
                  <a:cubicBezTo>
                    <a:pt x="537" y="51"/>
                    <a:pt x="539" y="52"/>
                    <a:pt x="539" y="53"/>
                  </a:cubicBezTo>
                  <a:cubicBezTo>
                    <a:pt x="539" y="53"/>
                    <a:pt x="541" y="54"/>
                    <a:pt x="541" y="54"/>
                  </a:cubicBezTo>
                  <a:cubicBezTo>
                    <a:pt x="541" y="55"/>
                    <a:pt x="540" y="56"/>
                    <a:pt x="539" y="56"/>
                  </a:cubicBezTo>
                  <a:cubicBezTo>
                    <a:pt x="540" y="57"/>
                    <a:pt x="541" y="58"/>
                    <a:pt x="542" y="58"/>
                  </a:cubicBezTo>
                  <a:cubicBezTo>
                    <a:pt x="542" y="58"/>
                    <a:pt x="540" y="60"/>
                    <a:pt x="540" y="60"/>
                  </a:cubicBezTo>
                  <a:cubicBezTo>
                    <a:pt x="540" y="60"/>
                    <a:pt x="538" y="59"/>
                    <a:pt x="538" y="59"/>
                  </a:cubicBezTo>
                  <a:cubicBezTo>
                    <a:pt x="537" y="58"/>
                    <a:pt x="536" y="57"/>
                    <a:pt x="536" y="57"/>
                  </a:cubicBezTo>
                  <a:cubicBezTo>
                    <a:pt x="535" y="56"/>
                    <a:pt x="534" y="56"/>
                    <a:pt x="533" y="55"/>
                  </a:cubicBezTo>
                  <a:cubicBezTo>
                    <a:pt x="533" y="55"/>
                    <a:pt x="531" y="53"/>
                    <a:pt x="531" y="54"/>
                  </a:cubicBezTo>
                  <a:cubicBezTo>
                    <a:pt x="531" y="54"/>
                    <a:pt x="529" y="56"/>
                    <a:pt x="529" y="56"/>
                  </a:cubicBezTo>
                  <a:cubicBezTo>
                    <a:pt x="529" y="56"/>
                    <a:pt x="532" y="57"/>
                    <a:pt x="532" y="57"/>
                  </a:cubicBezTo>
                  <a:cubicBezTo>
                    <a:pt x="532" y="58"/>
                    <a:pt x="530" y="59"/>
                    <a:pt x="530" y="60"/>
                  </a:cubicBezTo>
                  <a:cubicBezTo>
                    <a:pt x="530" y="60"/>
                    <a:pt x="529" y="61"/>
                    <a:pt x="528" y="62"/>
                  </a:cubicBezTo>
                  <a:cubicBezTo>
                    <a:pt x="528" y="63"/>
                    <a:pt x="527" y="63"/>
                    <a:pt x="526" y="64"/>
                  </a:cubicBezTo>
                  <a:cubicBezTo>
                    <a:pt x="526" y="64"/>
                    <a:pt x="525" y="66"/>
                    <a:pt x="525" y="66"/>
                  </a:cubicBezTo>
                  <a:cubicBezTo>
                    <a:pt x="525" y="66"/>
                    <a:pt x="523" y="65"/>
                    <a:pt x="523" y="65"/>
                  </a:cubicBezTo>
                  <a:cubicBezTo>
                    <a:pt x="522" y="64"/>
                    <a:pt x="524" y="63"/>
                    <a:pt x="524" y="62"/>
                  </a:cubicBezTo>
                  <a:cubicBezTo>
                    <a:pt x="524" y="62"/>
                    <a:pt x="526" y="61"/>
                    <a:pt x="526" y="60"/>
                  </a:cubicBezTo>
                  <a:cubicBezTo>
                    <a:pt x="526" y="60"/>
                    <a:pt x="524" y="59"/>
                    <a:pt x="524" y="59"/>
                  </a:cubicBezTo>
                  <a:cubicBezTo>
                    <a:pt x="523" y="58"/>
                    <a:pt x="522" y="57"/>
                    <a:pt x="522" y="57"/>
                  </a:cubicBezTo>
                  <a:cubicBezTo>
                    <a:pt x="521" y="57"/>
                    <a:pt x="520" y="59"/>
                    <a:pt x="520" y="59"/>
                  </a:cubicBezTo>
                  <a:cubicBezTo>
                    <a:pt x="519" y="60"/>
                    <a:pt x="519" y="61"/>
                    <a:pt x="518" y="61"/>
                  </a:cubicBezTo>
                  <a:cubicBezTo>
                    <a:pt x="517" y="63"/>
                    <a:pt x="516" y="64"/>
                    <a:pt x="515" y="66"/>
                  </a:cubicBezTo>
                  <a:cubicBezTo>
                    <a:pt x="513" y="65"/>
                    <a:pt x="512" y="64"/>
                    <a:pt x="510" y="62"/>
                  </a:cubicBezTo>
                  <a:cubicBezTo>
                    <a:pt x="511" y="61"/>
                    <a:pt x="512" y="59"/>
                    <a:pt x="514" y="58"/>
                  </a:cubicBezTo>
                  <a:cubicBezTo>
                    <a:pt x="515" y="56"/>
                    <a:pt x="516" y="55"/>
                    <a:pt x="517" y="53"/>
                  </a:cubicBezTo>
                  <a:cubicBezTo>
                    <a:pt x="516" y="53"/>
                    <a:pt x="515" y="52"/>
                    <a:pt x="515" y="52"/>
                  </a:cubicBezTo>
                  <a:cubicBezTo>
                    <a:pt x="514" y="52"/>
                    <a:pt x="514" y="54"/>
                    <a:pt x="513" y="54"/>
                  </a:cubicBezTo>
                  <a:cubicBezTo>
                    <a:pt x="512" y="54"/>
                    <a:pt x="512" y="52"/>
                    <a:pt x="511" y="52"/>
                  </a:cubicBezTo>
                  <a:cubicBezTo>
                    <a:pt x="510" y="52"/>
                    <a:pt x="510" y="54"/>
                    <a:pt x="509" y="54"/>
                  </a:cubicBezTo>
                  <a:cubicBezTo>
                    <a:pt x="509" y="55"/>
                    <a:pt x="508" y="53"/>
                    <a:pt x="507" y="53"/>
                  </a:cubicBezTo>
                  <a:cubicBezTo>
                    <a:pt x="506" y="53"/>
                    <a:pt x="506" y="55"/>
                    <a:pt x="505" y="55"/>
                  </a:cubicBezTo>
                  <a:cubicBezTo>
                    <a:pt x="505" y="55"/>
                    <a:pt x="503" y="53"/>
                    <a:pt x="503" y="53"/>
                  </a:cubicBezTo>
                  <a:cubicBezTo>
                    <a:pt x="502" y="54"/>
                    <a:pt x="502" y="55"/>
                    <a:pt x="501" y="56"/>
                  </a:cubicBezTo>
                  <a:cubicBezTo>
                    <a:pt x="501" y="56"/>
                    <a:pt x="500" y="57"/>
                    <a:pt x="500" y="58"/>
                  </a:cubicBezTo>
                  <a:cubicBezTo>
                    <a:pt x="499" y="57"/>
                    <a:pt x="498" y="57"/>
                    <a:pt x="497" y="56"/>
                  </a:cubicBezTo>
                  <a:cubicBezTo>
                    <a:pt x="497" y="56"/>
                    <a:pt x="495" y="55"/>
                    <a:pt x="495" y="54"/>
                  </a:cubicBezTo>
                  <a:cubicBezTo>
                    <a:pt x="495" y="54"/>
                    <a:pt x="497" y="53"/>
                    <a:pt x="497" y="52"/>
                  </a:cubicBezTo>
                  <a:cubicBezTo>
                    <a:pt x="497" y="52"/>
                    <a:pt x="495" y="51"/>
                    <a:pt x="495" y="50"/>
                  </a:cubicBezTo>
                  <a:cubicBezTo>
                    <a:pt x="495" y="50"/>
                    <a:pt x="496" y="49"/>
                    <a:pt x="496" y="48"/>
                  </a:cubicBezTo>
                  <a:cubicBezTo>
                    <a:pt x="496" y="47"/>
                    <a:pt x="494" y="47"/>
                    <a:pt x="494" y="47"/>
                  </a:cubicBezTo>
                  <a:cubicBezTo>
                    <a:pt x="493" y="48"/>
                    <a:pt x="492" y="49"/>
                    <a:pt x="491" y="51"/>
                  </a:cubicBezTo>
                  <a:cubicBezTo>
                    <a:pt x="491" y="52"/>
                    <a:pt x="492" y="52"/>
                    <a:pt x="493" y="53"/>
                  </a:cubicBezTo>
                  <a:cubicBezTo>
                    <a:pt x="493" y="53"/>
                    <a:pt x="495" y="54"/>
                    <a:pt x="495" y="54"/>
                  </a:cubicBezTo>
                  <a:cubicBezTo>
                    <a:pt x="495" y="55"/>
                    <a:pt x="493" y="56"/>
                    <a:pt x="493" y="57"/>
                  </a:cubicBezTo>
                  <a:cubicBezTo>
                    <a:pt x="493" y="57"/>
                    <a:pt x="496" y="58"/>
                    <a:pt x="496" y="58"/>
                  </a:cubicBezTo>
                  <a:cubicBezTo>
                    <a:pt x="496" y="59"/>
                    <a:pt x="494" y="61"/>
                    <a:pt x="494" y="61"/>
                  </a:cubicBezTo>
                  <a:cubicBezTo>
                    <a:pt x="493" y="61"/>
                    <a:pt x="492" y="59"/>
                    <a:pt x="492" y="59"/>
                  </a:cubicBezTo>
                  <a:cubicBezTo>
                    <a:pt x="492" y="58"/>
                    <a:pt x="490" y="58"/>
                    <a:pt x="489" y="57"/>
                  </a:cubicBezTo>
                  <a:cubicBezTo>
                    <a:pt x="489" y="57"/>
                    <a:pt x="491" y="55"/>
                    <a:pt x="491" y="55"/>
                  </a:cubicBezTo>
                  <a:cubicBezTo>
                    <a:pt x="491" y="54"/>
                    <a:pt x="490" y="54"/>
                    <a:pt x="489" y="53"/>
                  </a:cubicBezTo>
                  <a:cubicBezTo>
                    <a:pt x="489" y="53"/>
                    <a:pt x="487" y="51"/>
                    <a:pt x="487" y="52"/>
                  </a:cubicBezTo>
                  <a:cubicBezTo>
                    <a:pt x="486" y="52"/>
                    <a:pt x="485" y="54"/>
                    <a:pt x="485" y="54"/>
                  </a:cubicBezTo>
                  <a:cubicBezTo>
                    <a:pt x="484" y="54"/>
                    <a:pt x="483" y="52"/>
                    <a:pt x="483" y="52"/>
                  </a:cubicBezTo>
                  <a:cubicBezTo>
                    <a:pt x="482" y="52"/>
                    <a:pt x="481" y="51"/>
                    <a:pt x="481" y="50"/>
                  </a:cubicBezTo>
                  <a:cubicBezTo>
                    <a:pt x="481" y="50"/>
                    <a:pt x="482" y="48"/>
                    <a:pt x="482" y="48"/>
                  </a:cubicBezTo>
                  <a:cubicBezTo>
                    <a:pt x="483" y="47"/>
                    <a:pt x="483" y="47"/>
                    <a:pt x="484" y="46"/>
                  </a:cubicBezTo>
                  <a:cubicBezTo>
                    <a:pt x="484" y="45"/>
                    <a:pt x="486" y="44"/>
                    <a:pt x="486" y="44"/>
                  </a:cubicBezTo>
                  <a:cubicBezTo>
                    <a:pt x="486" y="43"/>
                    <a:pt x="484" y="42"/>
                    <a:pt x="483" y="42"/>
                  </a:cubicBezTo>
                  <a:cubicBezTo>
                    <a:pt x="483" y="43"/>
                    <a:pt x="482" y="43"/>
                    <a:pt x="482" y="44"/>
                  </a:cubicBezTo>
                  <a:cubicBezTo>
                    <a:pt x="481" y="44"/>
                    <a:pt x="480" y="46"/>
                    <a:pt x="480" y="46"/>
                  </a:cubicBezTo>
                  <a:cubicBezTo>
                    <a:pt x="480" y="46"/>
                    <a:pt x="478" y="45"/>
                    <a:pt x="478" y="45"/>
                  </a:cubicBezTo>
                  <a:cubicBezTo>
                    <a:pt x="478" y="45"/>
                    <a:pt x="476" y="43"/>
                    <a:pt x="476" y="43"/>
                  </a:cubicBezTo>
                  <a:cubicBezTo>
                    <a:pt x="475" y="43"/>
                    <a:pt x="474" y="45"/>
                    <a:pt x="474" y="45"/>
                  </a:cubicBezTo>
                  <a:cubicBezTo>
                    <a:pt x="473" y="46"/>
                    <a:pt x="473" y="47"/>
                    <a:pt x="472" y="47"/>
                  </a:cubicBezTo>
                  <a:cubicBezTo>
                    <a:pt x="472" y="48"/>
                    <a:pt x="471" y="49"/>
                    <a:pt x="470" y="50"/>
                  </a:cubicBezTo>
                  <a:cubicBezTo>
                    <a:pt x="470" y="50"/>
                    <a:pt x="473" y="51"/>
                    <a:pt x="473" y="51"/>
                  </a:cubicBezTo>
                  <a:cubicBezTo>
                    <a:pt x="473" y="52"/>
                    <a:pt x="471" y="53"/>
                    <a:pt x="471" y="54"/>
                  </a:cubicBezTo>
                  <a:cubicBezTo>
                    <a:pt x="470" y="54"/>
                    <a:pt x="470" y="55"/>
                    <a:pt x="469" y="56"/>
                  </a:cubicBezTo>
                  <a:cubicBezTo>
                    <a:pt x="469" y="57"/>
                    <a:pt x="468" y="57"/>
                    <a:pt x="468" y="58"/>
                  </a:cubicBezTo>
                  <a:cubicBezTo>
                    <a:pt x="467" y="58"/>
                    <a:pt x="466" y="60"/>
                    <a:pt x="466" y="60"/>
                  </a:cubicBezTo>
                  <a:cubicBezTo>
                    <a:pt x="466" y="60"/>
                    <a:pt x="464" y="59"/>
                    <a:pt x="464" y="59"/>
                  </a:cubicBezTo>
                  <a:cubicBezTo>
                    <a:pt x="464" y="58"/>
                    <a:pt x="466" y="57"/>
                    <a:pt x="465" y="56"/>
                  </a:cubicBezTo>
                  <a:cubicBezTo>
                    <a:pt x="465" y="56"/>
                    <a:pt x="463" y="55"/>
                    <a:pt x="463" y="55"/>
                  </a:cubicBezTo>
                  <a:cubicBezTo>
                    <a:pt x="464" y="54"/>
                    <a:pt x="464" y="53"/>
                    <a:pt x="465" y="52"/>
                  </a:cubicBezTo>
                  <a:cubicBezTo>
                    <a:pt x="465" y="52"/>
                    <a:pt x="466" y="51"/>
                    <a:pt x="467" y="50"/>
                  </a:cubicBezTo>
                  <a:cubicBezTo>
                    <a:pt x="467" y="50"/>
                    <a:pt x="468" y="48"/>
                    <a:pt x="468" y="48"/>
                  </a:cubicBezTo>
                  <a:cubicBezTo>
                    <a:pt x="468" y="48"/>
                    <a:pt x="466" y="47"/>
                    <a:pt x="466" y="46"/>
                  </a:cubicBezTo>
                  <a:cubicBezTo>
                    <a:pt x="465" y="46"/>
                    <a:pt x="464" y="45"/>
                    <a:pt x="464" y="45"/>
                  </a:cubicBezTo>
                  <a:cubicBezTo>
                    <a:pt x="464" y="45"/>
                    <a:pt x="462" y="46"/>
                    <a:pt x="462" y="47"/>
                  </a:cubicBezTo>
                  <a:cubicBezTo>
                    <a:pt x="462" y="47"/>
                    <a:pt x="464" y="48"/>
                    <a:pt x="464" y="49"/>
                  </a:cubicBezTo>
                  <a:cubicBezTo>
                    <a:pt x="464" y="49"/>
                    <a:pt x="463" y="51"/>
                    <a:pt x="463" y="51"/>
                  </a:cubicBezTo>
                  <a:cubicBezTo>
                    <a:pt x="462" y="51"/>
                    <a:pt x="460" y="49"/>
                    <a:pt x="460" y="49"/>
                  </a:cubicBezTo>
                  <a:cubicBezTo>
                    <a:pt x="460" y="49"/>
                    <a:pt x="459" y="51"/>
                    <a:pt x="459" y="51"/>
                  </a:cubicBezTo>
                  <a:cubicBezTo>
                    <a:pt x="459" y="52"/>
                    <a:pt x="461" y="52"/>
                    <a:pt x="461" y="53"/>
                  </a:cubicBezTo>
                  <a:cubicBezTo>
                    <a:pt x="461" y="54"/>
                    <a:pt x="459" y="54"/>
                    <a:pt x="459" y="55"/>
                  </a:cubicBezTo>
                  <a:cubicBezTo>
                    <a:pt x="458" y="57"/>
                    <a:pt x="457" y="58"/>
                    <a:pt x="456" y="60"/>
                  </a:cubicBezTo>
                  <a:cubicBezTo>
                    <a:pt x="455" y="60"/>
                    <a:pt x="454" y="62"/>
                    <a:pt x="454" y="62"/>
                  </a:cubicBezTo>
                  <a:cubicBezTo>
                    <a:pt x="454" y="62"/>
                    <a:pt x="452" y="60"/>
                    <a:pt x="452" y="60"/>
                  </a:cubicBezTo>
                  <a:cubicBezTo>
                    <a:pt x="452" y="60"/>
                    <a:pt x="453" y="58"/>
                    <a:pt x="454" y="58"/>
                  </a:cubicBezTo>
                  <a:cubicBezTo>
                    <a:pt x="454" y="57"/>
                    <a:pt x="455" y="56"/>
                    <a:pt x="455" y="56"/>
                  </a:cubicBezTo>
                  <a:cubicBezTo>
                    <a:pt x="456" y="55"/>
                    <a:pt x="456" y="54"/>
                    <a:pt x="457" y="53"/>
                  </a:cubicBezTo>
                  <a:cubicBezTo>
                    <a:pt x="456" y="53"/>
                    <a:pt x="455" y="52"/>
                    <a:pt x="455" y="52"/>
                  </a:cubicBezTo>
                  <a:cubicBezTo>
                    <a:pt x="454" y="52"/>
                    <a:pt x="453" y="50"/>
                    <a:pt x="452" y="50"/>
                  </a:cubicBezTo>
                  <a:cubicBezTo>
                    <a:pt x="452" y="50"/>
                    <a:pt x="454" y="48"/>
                    <a:pt x="454" y="48"/>
                  </a:cubicBezTo>
                  <a:cubicBezTo>
                    <a:pt x="455" y="47"/>
                    <a:pt x="455" y="46"/>
                    <a:pt x="456" y="46"/>
                  </a:cubicBezTo>
                  <a:cubicBezTo>
                    <a:pt x="456" y="45"/>
                    <a:pt x="457" y="44"/>
                    <a:pt x="458" y="43"/>
                  </a:cubicBezTo>
                  <a:cubicBezTo>
                    <a:pt x="458" y="43"/>
                    <a:pt x="455" y="42"/>
                    <a:pt x="455" y="42"/>
                  </a:cubicBezTo>
                  <a:cubicBezTo>
                    <a:pt x="455" y="41"/>
                    <a:pt x="457" y="40"/>
                    <a:pt x="457" y="39"/>
                  </a:cubicBezTo>
                  <a:cubicBezTo>
                    <a:pt x="457" y="39"/>
                    <a:pt x="455" y="38"/>
                    <a:pt x="455" y="38"/>
                  </a:cubicBezTo>
                  <a:cubicBezTo>
                    <a:pt x="455" y="38"/>
                    <a:pt x="453" y="39"/>
                    <a:pt x="453" y="40"/>
                  </a:cubicBezTo>
                  <a:cubicBezTo>
                    <a:pt x="453" y="41"/>
                    <a:pt x="455" y="41"/>
                    <a:pt x="455" y="42"/>
                  </a:cubicBezTo>
                  <a:cubicBezTo>
                    <a:pt x="455" y="42"/>
                    <a:pt x="454" y="43"/>
                    <a:pt x="454" y="44"/>
                  </a:cubicBezTo>
                  <a:cubicBezTo>
                    <a:pt x="453" y="45"/>
                    <a:pt x="453" y="45"/>
                    <a:pt x="452" y="46"/>
                  </a:cubicBezTo>
                  <a:cubicBezTo>
                    <a:pt x="452" y="46"/>
                    <a:pt x="451" y="48"/>
                    <a:pt x="450" y="48"/>
                  </a:cubicBezTo>
                  <a:cubicBezTo>
                    <a:pt x="450" y="48"/>
                    <a:pt x="448" y="47"/>
                    <a:pt x="448" y="47"/>
                  </a:cubicBezTo>
                  <a:cubicBezTo>
                    <a:pt x="448" y="47"/>
                    <a:pt x="446" y="49"/>
                    <a:pt x="446" y="49"/>
                  </a:cubicBezTo>
                  <a:cubicBezTo>
                    <a:pt x="446" y="49"/>
                    <a:pt x="449" y="50"/>
                    <a:pt x="449" y="51"/>
                  </a:cubicBezTo>
                  <a:cubicBezTo>
                    <a:pt x="448" y="51"/>
                    <a:pt x="447" y="52"/>
                    <a:pt x="447" y="53"/>
                  </a:cubicBezTo>
                  <a:cubicBezTo>
                    <a:pt x="447" y="53"/>
                    <a:pt x="445" y="55"/>
                    <a:pt x="445" y="55"/>
                  </a:cubicBezTo>
                  <a:cubicBezTo>
                    <a:pt x="445" y="55"/>
                    <a:pt x="443" y="53"/>
                    <a:pt x="443" y="53"/>
                  </a:cubicBezTo>
                  <a:cubicBezTo>
                    <a:pt x="443" y="54"/>
                    <a:pt x="441" y="55"/>
                    <a:pt x="441" y="56"/>
                  </a:cubicBezTo>
                  <a:cubicBezTo>
                    <a:pt x="441" y="56"/>
                    <a:pt x="443" y="57"/>
                    <a:pt x="443" y="57"/>
                  </a:cubicBezTo>
                  <a:cubicBezTo>
                    <a:pt x="444" y="58"/>
                    <a:pt x="442" y="59"/>
                    <a:pt x="442" y="60"/>
                  </a:cubicBezTo>
                  <a:cubicBezTo>
                    <a:pt x="442" y="60"/>
                    <a:pt x="444" y="61"/>
                    <a:pt x="444" y="61"/>
                  </a:cubicBezTo>
                  <a:cubicBezTo>
                    <a:pt x="444" y="62"/>
                    <a:pt x="443" y="63"/>
                    <a:pt x="442" y="63"/>
                  </a:cubicBezTo>
                  <a:cubicBezTo>
                    <a:pt x="442" y="64"/>
                    <a:pt x="441" y="62"/>
                    <a:pt x="440" y="62"/>
                  </a:cubicBezTo>
                  <a:cubicBezTo>
                    <a:pt x="439" y="62"/>
                    <a:pt x="439" y="64"/>
                    <a:pt x="438" y="64"/>
                  </a:cubicBezTo>
                  <a:cubicBezTo>
                    <a:pt x="438" y="64"/>
                    <a:pt x="437" y="62"/>
                    <a:pt x="436" y="62"/>
                  </a:cubicBezTo>
                  <a:cubicBezTo>
                    <a:pt x="436" y="62"/>
                    <a:pt x="435" y="64"/>
                    <a:pt x="434" y="65"/>
                  </a:cubicBezTo>
                  <a:cubicBezTo>
                    <a:pt x="434" y="65"/>
                    <a:pt x="432" y="63"/>
                    <a:pt x="432" y="63"/>
                  </a:cubicBezTo>
                  <a:cubicBezTo>
                    <a:pt x="432" y="63"/>
                    <a:pt x="434" y="61"/>
                    <a:pt x="434" y="61"/>
                  </a:cubicBezTo>
                  <a:cubicBezTo>
                    <a:pt x="434" y="60"/>
                    <a:pt x="432" y="59"/>
                    <a:pt x="432" y="59"/>
                  </a:cubicBezTo>
                  <a:cubicBezTo>
                    <a:pt x="432" y="59"/>
                    <a:pt x="430" y="61"/>
                    <a:pt x="430" y="61"/>
                  </a:cubicBezTo>
                  <a:cubicBezTo>
                    <a:pt x="430" y="62"/>
                    <a:pt x="432" y="62"/>
                    <a:pt x="432" y="63"/>
                  </a:cubicBezTo>
                  <a:cubicBezTo>
                    <a:pt x="432" y="63"/>
                    <a:pt x="430" y="64"/>
                    <a:pt x="430" y="65"/>
                  </a:cubicBezTo>
                  <a:cubicBezTo>
                    <a:pt x="430" y="65"/>
                    <a:pt x="433" y="67"/>
                    <a:pt x="433" y="67"/>
                  </a:cubicBezTo>
                  <a:cubicBezTo>
                    <a:pt x="432" y="67"/>
                    <a:pt x="432" y="69"/>
                    <a:pt x="431" y="69"/>
                  </a:cubicBezTo>
                  <a:cubicBezTo>
                    <a:pt x="430" y="69"/>
                    <a:pt x="429" y="67"/>
                    <a:pt x="429" y="67"/>
                  </a:cubicBezTo>
                  <a:cubicBezTo>
                    <a:pt x="429" y="67"/>
                    <a:pt x="427" y="66"/>
                    <a:pt x="427" y="66"/>
                  </a:cubicBezTo>
                  <a:cubicBezTo>
                    <a:pt x="426" y="65"/>
                    <a:pt x="428" y="64"/>
                    <a:pt x="428" y="63"/>
                  </a:cubicBezTo>
                  <a:cubicBezTo>
                    <a:pt x="428" y="63"/>
                    <a:pt x="426" y="62"/>
                    <a:pt x="426" y="62"/>
                  </a:cubicBezTo>
                  <a:cubicBezTo>
                    <a:pt x="426" y="61"/>
                    <a:pt x="428" y="60"/>
                    <a:pt x="428" y="59"/>
                  </a:cubicBezTo>
                  <a:cubicBezTo>
                    <a:pt x="428" y="59"/>
                    <a:pt x="426" y="58"/>
                    <a:pt x="425" y="58"/>
                  </a:cubicBezTo>
                  <a:cubicBezTo>
                    <a:pt x="425" y="58"/>
                    <a:pt x="423" y="56"/>
                    <a:pt x="423" y="56"/>
                  </a:cubicBezTo>
                  <a:cubicBezTo>
                    <a:pt x="423" y="56"/>
                    <a:pt x="425" y="54"/>
                    <a:pt x="425" y="54"/>
                  </a:cubicBezTo>
                  <a:cubicBezTo>
                    <a:pt x="425" y="53"/>
                    <a:pt x="423" y="52"/>
                    <a:pt x="423" y="52"/>
                  </a:cubicBezTo>
                  <a:cubicBezTo>
                    <a:pt x="422" y="52"/>
                    <a:pt x="421" y="51"/>
                    <a:pt x="420" y="50"/>
                  </a:cubicBezTo>
                  <a:cubicBezTo>
                    <a:pt x="420" y="50"/>
                    <a:pt x="418" y="49"/>
                    <a:pt x="418" y="49"/>
                  </a:cubicBezTo>
                  <a:cubicBezTo>
                    <a:pt x="418" y="48"/>
                    <a:pt x="420" y="47"/>
                    <a:pt x="420" y="46"/>
                  </a:cubicBezTo>
                  <a:cubicBezTo>
                    <a:pt x="420" y="46"/>
                    <a:pt x="418" y="45"/>
                    <a:pt x="418" y="45"/>
                  </a:cubicBezTo>
                  <a:cubicBezTo>
                    <a:pt x="417" y="45"/>
                    <a:pt x="416" y="47"/>
                    <a:pt x="416" y="47"/>
                  </a:cubicBezTo>
                  <a:cubicBezTo>
                    <a:pt x="416" y="47"/>
                    <a:pt x="418" y="48"/>
                    <a:pt x="418" y="49"/>
                  </a:cubicBezTo>
                  <a:cubicBezTo>
                    <a:pt x="418" y="49"/>
                    <a:pt x="417" y="50"/>
                    <a:pt x="417" y="51"/>
                  </a:cubicBezTo>
                  <a:cubicBezTo>
                    <a:pt x="416" y="51"/>
                    <a:pt x="415" y="52"/>
                    <a:pt x="415" y="53"/>
                  </a:cubicBezTo>
                  <a:cubicBezTo>
                    <a:pt x="415" y="54"/>
                    <a:pt x="413" y="55"/>
                    <a:pt x="413" y="55"/>
                  </a:cubicBezTo>
                  <a:cubicBezTo>
                    <a:pt x="413" y="56"/>
                    <a:pt x="415" y="57"/>
                    <a:pt x="415" y="57"/>
                  </a:cubicBezTo>
                  <a:cubicBezTo>
                    <a:pt x="415" y="58"/>
                    <a:pt x="414" y="59"/>
                    <a:pt x="414" y="59"/>
                  </a:cubicBezTo>
                  <a:cubicBezTo>
                    <a:pt x="413" y="60"/>
                    <a:pt x="413" y="61"/>
                    <a:pt x="412" y="62"/>
                  </a:cubicBezTo>
                  <a:cubicBezTo>
                    <a:pt x="411" y="63"/>
                    <a:pt x="410" y="65"/>
                    <a:pt x="409" y="66"/>
                  </a:cubicBezTo>
                  <a:cubicBezTo>
                    <a:pt x="407" y="65"/>
                    <a:pt x="406" y="64"/>
                    <a:pt x="404" y="63"/>
                  </a:cubicBezTo>
                  <a:cubicBezTo>
                    <a:pt x="404" y="62"/>
                    <a:pt x="402" y="62"/>
                    <a:pt x="402" y="61"/>
                  </a:cubicBezTo>
                  <a:cubicBezTo>
                    <a:pt x="402" y="60"/>
                    <a:pt x="404" y="59"/>
                    <a:pt x="404" y="59"/>
                  </a:cubicBezTo>
                  <a:cubicBezTo>
                    <a:pt x="403" y="58"/>
                    <a:pt x="401" y="58"/>
                    <a:pt x="401" y="57"/>
                  </a:cubicBezTo>
                  <a:cubicBezTo>
                    <a:pt x="401" y="57"/>
                    <a:pt x="403" y="55"/>
                    <a:pt x="403" y="55"/>
                  </a:cubicBezTo>
                  <a:cubicBezTo>
                    <a:pt x="403" y="54"/>
                    <a:pt x="401" y="53"/>
                    <a:pt x="401" y="53"/>
                  </a:cubicBezTo>
                  <a:cubicBezTo>
                    <a:pt x="400" y="53"/>
                    <a:pt x="399" y="55"/>
                    <a:pt x="399" y="55"/>
                  </a:cubicBezTo>
                  <a:cubicBezTo>
                    <a:pt x="399" y="55"/>
                    <a:pt x="398" y="58"/>
                    <a:pt x="397" y="57"/>
                  </a:cubicBezTo>
                  <a:cubicBezTo>
                    <a:pt x="397" y="57"/>
                    <a:pt x="395" y="56"/>
                    <a:pt x="395" y="56"/>
                  </a:cubicBezTo>
                  <a:cubicBezTo>
                    <a:pt x="395" y="55"/>
                    <a:pt x="397" y="54"/>
                    <a:pt x="397" y="54"/>
                  </a:cubicBezTo>
                  <a:cubicBezTo>
                    <a:pt x="397" y="53"/>
                    <a:pt x="395" y="53"/>
                    <a:pt x="395" y="52"/>
                  </a:cubicBezTo>
                  <a:cubicBezTo>
                    <a:pt x="393" y="53"/>
                    <a:pt x="392" y="55"/>
                    <a:pt x="391" y="56"/>
                  </a:cubicBezTo>
                  <a:cubicBezTo>
                    <a:pt x="391" y="57"/>
                    <a:pt x="390" y="58"/>
                    <a:pt x="390" y="59"/>
                  </a:cubicBezTo>
                  <a:cubicBezTo>
                    <a:pt x="389" y="59"/>
                    <a:pt x="392" y="60"/>
                    <a:pt x="392" y="60"/>
                  </a:cubicBezTo>
                  <a:cubicBezTo>
                    <a:pt x="392" y="61"/>
                    <a:pt x="390" y="62"/>
                    <a:pt x="390" y="62"/>
                  </a:cubicBezTo>
                  <a:cubicBezTo>
                    <a:pt x="390" y="63"/>
                    <a:pt x="389" y="65"/>
                    <a:pt x="388" y="65"/>
                  </a:cubicBezTo>
                  <a:cubicBezTo>
                    <a:pt x="388" y="65"/>
                    <a:pt x="386" y="63"/>
                    <a:pt x="386" y="63"/>
                  </a:cubicBezTo>
                  <a:cubicBezTo>
                    <a:pt x="386" y="62"/>
                    <a:pt x="388" y="61"/>
                    <a:pt x="388" y="61"/>
                  </a:cubicBezTo>
                  <a:cubicBezTo>
                    <a:pt x="387" y="60"/>
                    <a:pt x="386" y="60"/>
                    <a:pt x="386" y="59"/>
                  </a:cubicBezTo>
                  <a:cubicBezTo>
                    <a:pt x="385" y="59"/>
                    <a:pt x="383" y="58"/>
                    <a:pt x="383" y="57"/>
                  </a:cubicBezTo>
                  <a:cubicBezTo>
                    <a:pt x="383" y="57"/>
                    <a:pt x="385" y="55"/>
                    <a:pt x="385" y="55"/>
                  </a:cubicBezTo>
                  <a:cubicBezTo>
                    <a:pt x="385" y="55"/>
                    <a:pt x="383" y="54"/>
                    <a:pt x="383" y="53"/>
                  </a:cubicBezTo>
                  <a:cubicBezTo>
                    <a:pt x="382" y="53"/>
                    <a:pt x="381" y="52"/>
                    <a:pt x="381" y="52"/>
                  </a:cubicBezTo>
                  <a:cubicBezTo>
                    <a:pt x="381" y="51"/>
                    <a:pt x="382" y="50"/>
                    <a:pt x="382" y="49"/>
                  </a:cubicBezTo>
                  <a:cubicBezTo>
                    <a:pt x="383" y="49"/>
                    <a:pt x="384" y="48"/>
                    <a:pt x="384" y="47"/>
                  </a:cubicBezTo>
                  <a:cubicBezTo>
                    <a:pt x="384" y="47"/>
                    <a:pt x="382" y="46"/>
                    <a:pt x="382" y="46"/>
                  </a:cubicBezTo>
                  <a:cubicBezTo>
                    <a:pt x="382" y="45"/>
                    <a:pt x="383" y="44"/>
                    <a:pt x="383" y="43"/>
                  </a:cubicBezTo>
                  <a:cubicBezTo>
                    <a:pt x="384" y="43"/>
                    <a:pt x="381" y="42"/>
                    <a:pt x="381" y="42"/>
                  </a:cubicBezTo>
                  <a:cubicBezTo>
                    <a:pt x="381" y="42"/>
                    <a:pt x="379" y="43"/>
                    <a:pt x="380" y="44"/>
                  </a:cubicBezTo>
                  <a:cubicBezTo>
                    <a:pt x="380" y="44"/>
                    <a:pt x="382" y="45"/>
                    <a:pt x="382" y="46"/>
                  </a:cubicBezTo>
                  <a:cubicBezTo>
                    <a:pt x="382" y="46"/>
                    <a:pt x="380" y="47"/>
                    <a:pt x="380" y="48"/>
                  </a:cubicBezTo>
                  <a:cubicBezTo>
                    <a:pt x="380" y="49"/>
                    <a:pt x="379" y="49"/>
                    <a:pt x="378" y="50"/>
                  </a:cubicBezTo>
                  <a:cubicBezTo>
                    <a:pt x="378" y="51"/>
                    <a:pt x="377" y="52"/>
                    <a:pt x="377" y="52"/>
                  </a:cubicBezTo>
                  <a:cubicBezTo>
                    <a:pt x="376" y="54"/>
                    <a:pt x="374" y="55"/>
                    <a:pt x="373" y="57"/>
                  </a:cubicBezTo>
                  <a:cubicBezTo>
                    <a:pt x="372" y="58"/>
                    <a:pt x="371" y="60"/>
                    <a:pt x="370" y="61"/>
                  </a:cubicBezTo>
                  <a:cubicBezTo>
                    <a:pt x="369" y="62"/>
                    <a:pt x="369" y="63"/>
                    <a:pt x="368" y="63"/>
                  </a:cubicBezTo>
                  <a:cubicBezTo>
                    <a:pt x="368" y="64"/>
                    <a:pt x="367" y="65"/>
                    <a:pt x="366" y="66"/>
                  </a:cubicBezTo>
                  <a:cubicBezTo>
                    <a:pt x="366" y="66"/>
                    <a:pt x="364" y="64"/>
                    <a:pt x="364" y="64"/>
                  </a:cubicBezTo>
                  <a:cubicBezTo>
                    <a:pt x="364" y="64"/>
                    <a:pt x="362" y="62"/>
                    <a:pt x="362" y="62"/>
                  </a:cubicBezTo>
                  <a:cubicBezTo>
                    <a:pt x="361" y="62"/>
                    <a:pt x="361" y="64"/>
                    <a:pt x="360" y="64"/>
                  </a:cubicBezTo>
                  <a:cubicBezTo>
                    <a:pt x="360" y="64"/>
                    <a:pt x="359" y="63"/>
                    <a:pt x="358" y="63"/>
                  </a:cubicBezTo>
                  <a:cubicBezTo>
                    <a:pt x="358" y="63"/>
                    <a:pt x="356" y="65"/>
                    <a:pt x="356" y="65"/>
                  </a:cubicBezTo>
                  <a:cubicBezTo>
                    <a:pt x="356" y="65"/>
                    <a:pt x="354" y="64"/>
                    <a:pt x="354" y="63"/>
                  </a:cubicBezTo>
                  <a:cubicBezTo>
                    <a:pt x="354" y="63"/>
                    <a:pt x="356" y="62"/>
                    <a:pt x="356" y="61"/>
                  </a:cubicBezTo>
                  <a:cubicBezTo>
                    <a:pt x="356" y="60"/>
                    <a:pt x="357" y="59"/>
                    <a:pt x="357" y="59"/>
                  </a:cubicBezTo>
                  <a:cubicBezTo>
                    <a:pt x="358" y="58"/>
                    <a:pt x="359" y="57"/>
                    <a:pt x="359" y="57"/>
                  </a:cubicBezTo>
                  <a:cubicBezTo>
                    <a:pt x="360" y="56"/>
                    <a:pt x="360" y="55"/>
                    <a:pt x="361" y="54"/>
                  </a:cubicBezTo>
                  <a:cubicBezTo>
                    <a:pt x="361" y="54"/>
                    <a:pt x="362" y="52"/>
                    <a:pt x="363" y="52"/>
                  </a:cubicBezTo>
                  <a:cubicBezTo>
                    <a:pt x="363" y="52"/>
                    <a:pt x="365" y="54"/>
                    <a:pt x="365" y="54"/>
                  </a:cubicBezTo>
                  <a:cubicBezTo>
                    <a:pt x="365" y="53"/>
                    <a:pt x="367" y="52"/>
                    <a:pt x="367" y="52"/>
                  </a:cubicBezTo>
                  <a:cubicBezTo>
                    <a:pt x="366" y="51"/>
                    <a:pt x="365" y="51"/>
                    <a:pt x="364" y="50"/>
                  </a:cubicBezTo>
                  <a:cubicBezTo>
                    <a:pt x="364" y="49"/>
                    <a:pt x="362" y="49"/>
                    <a:pt x="362" y="48"/>
                  </a:cubicBezTo>
                  <a:cubicBezTo>
                    <a:pt x="362" y="48"/>
                    <a:pt x="364" y="47"/>
                    <a:pt x="364" y="46"/>
                  </a:cubicBezTo>
                  <a:cubicBezTo>
                    <a:pt x="363" y="46"/>
                    <a:pt x="362" y="44"/>
                    <a:pt x="362" y="44"/>
                  </a:cubicBezTo>
                  <a:cubicBezTo>
                    <a:pt x="361" y="44"/>
                    <a:pt x="360" y="46"/>
                    <a:pt x="360" y="46"/>
                  </a:cubicBezTo>
                  <a:cubicBezTo>
                    <a:pt x="360" y="47"/>
                    <a:pt x="358" y="48"/>
                    <a:pt x="358" y="49"/>
                  </a:cubicBezTo>
                  <a:cubicBezTo>
                    <a:pt x="358" y="49"/>
                    <a:pt x="360" y="50"/>
                    <a:pt x="360" y="50"/>
                  </a:cubicBezTo>
                  <a:cubicBezTo>
                    <a:pt x="360" y="51"/>
                    <a:pt x="359" y="53"/>
                    <a:pt x="359" y="53"/>
                  </a:cubicBezTo>
                  <a:cubicBezTo>
                    <a:pt x="358" y="53"/>
                    <a:pt x="357" y="51"/>
                    <a:pt x="356" y="51"/>
                  </a:cubicBezTo>
                  <a:cubicBezTo>
                    <a:pt x="356" y="51"/>
                    <a:pt x="355" y="53"/>
                    <a:pt x="355" y="53"/>
                  </a:cubicBezTo>
                  <a:cubicBezTo>
                    <a:pt x="354" y="54"/>
                    <a:pt x="354" y="55"/>
                    <a:pt x="353" y="55"/>
                  </a:cubicBezTo>
                  <a:cubicBezTo>
                    <a:pt x="353" y="56"/>
                    <a:pt x="352" y="58"/>
                    <a:pt x="351" y="58"/>
                  </a:cubicBezTo>
                  <a:cubicBezTo>
                    <a:pt x="351" y="58"/>
                    <a:pt x="349" y="56"/>
                    <a:pt x="349" y="56"/>
                  </a:cubicBezTo>
                  <a:cubicBezTo>
                    <a:pt x="348" y="56"/>
                    <a:pt x="348" y="58"/>
                    <a:pt x="347" y="58"/>
                  </a:cubicBezTo>
                  <a:cubicBezTo>
                    <a:pt x="347" y="59"/>
                    <a:pt x="346" y="60"/>
                    <a:pt x="346" y="60"/>
                  </a:cubicBezTo>
                  <a:cubicBezTo>
                    <a:pt x="346" y="60"/>
                    <a:pt x="343" y="59"/>
                    <a:pt x="343" y="59"/>
                  </a:cubicBezTo>
                  <a:cubicBezTo>
                    <a:pt x="343" y="58"/>
                    <a:pt x="345" y="57"/>
                    <a:pt x="345" y="56"/>
                  </a:cubicBezTo>
                  <a:cubicBezTo>
                    <a:pt x="345" y="56"/>
                    <a:pt x="343" y="55"/>
                    <a:pt x="343" y="55"/>
                  </a:cubicBezTo>
                  <a:cubicBezTo>
                    <a:pt x="342" y="55"/>
                    <a:pt x="342" y="57"/>
                    <a:pt x="341" y="57"/>
                  </a:cubicBezTo>
                  <a:cubicBezTo>
                    <a:pt x="341" y="57"/>
                    <a:pt x="340" y="55"/>
                    <a:pt x="339" y="55"/>
                  </a:cubicBezTo>
                  <a:cubicBezTo>
                    <a:pt x="338" y="55"/>
                    <a:pt x="338" y="57"/>
                    <a:pt x="337" y="58"/>
                  </a:cubicBezTo>
                  <a:cubicBezTo>
                    <a:pt x="337" y="58"/>
                    <a:pt x="336" y="56"/>
                    <a:pt x="335" y="56"/>
                  </a:cubicBezTo>
                  <a:cubicBezTo>
                    <a:pt x="334" y="56"/>
                    <a:pt x="334" y="58"/>
                    <a:pt x="333" y="58"/>
                  </a:cubicBezTo>
                  <a:cubicBezTo>
                    <a:pt x="332" y="57"/>
                    <a:pt x="330" y="56"/>
                    <a:pt x="329" y="55"/>
                  </a:cubicBezTo>
                  <a:cubicBezTo>
                    <a:pt x="330" y="53"/>
                    <a:pt x="331" y="52"/>
                    <a:pt x="332" y="50"/>
                  </a:cubicBezTo>
                  <a:cubicBezTo>
                    <a:pt x="333" y="49"/>
                    <a:pt x="333" y="49"/>
                    <a:pt x="334" y="48"/>
                  </a:cubicBezTo>
                  <a:cubicBezTo>
                    <a:pt x="334" y="48"/>
                    <a:pt x="336" y="46"/>
                    <a:pt x="336" y="46"/>
                  </a:cubicBezTo>
                  <a:cubicBezTo>
                    <a:pt x="336" y="46"/>
                    <a:pt x="334" y="44"/>
                    <a:pt x="333" y="44"/>
                  </a:cubicBezTo>
                  <a:cubicBezTo>
                    <a:pt x="333" y="44"/>
                    <a:pt x="332" y="46"/>
                    <a:pt x="332" y="46"/>
                  </a:cubicBezTo>
                  <a:cubicBezTo>
                    <a:pt x="331" y="47"/>
                    <a:pt x="331" y="48"/>
                    <a:pt x="330" y="48"/>
                  </a:cubicBezTo>
                  <a:cubicBezTo>
                    <a:pt x="329" y="49"/>
                    <a:pt x="329" y="50"/>
                    <a:pt x="328" y="51"/>
                  </a:cubicBezTo>
                  <a:cubicBezTo>
                    <a:pt x="328" y="51"/>
                    <a:pt x="327" y="52"/>
                    <a:pt x="327" y="53"/>
                  </a:cubicBezTo>
                  <a:cubicBezTo>
                    <a:pt x="326" y="54"/>
                    <a:pt x="325" y="55"/>
                    <a:pt x="325" y="55"/>
                  </a:cubicBezTo>
                  <a:cubicBezTo>
                    <a:pt x="325" y="56"/>
                    <a:pt x="327" y="57"/>
                    <a:pt x="327" y="57"/>
                  </a:cubicBezTo>
                  <a:cubicBezTo>
                    <a:pt x="328" y="57"/>
                    <a:pt x="329" y="58"/>
                    <a:pt x="329" y="59"/>
                  </a:cubicBezTo>
                  <a:cubicBezTo>
                    <a:pt x="330" y="59"/>
                    <a:pt x="328" y="60"/>
                    <a:pt x="328" y="61"/>
                  </a:cubicBezTo>
                  <a:cubicBezTo>
                    <a:pt x="327" y="60"/>
                    <a:pt x="326" y="60"/>
                    <a:pt x="325" y="59"/>
                  </a:cubicBezTo>
                  <a:cubicBezTo>
                    <a:pt x="325" y="59"/>
                    <a:pt x="324" y="57"/>
                    <a:pt x="323" y="57"/>
                  </a:cubicBezTo>
                  <a:cubicBezTo>
                    <a:pt x="323" y="57"/>
                    <a:pt x="322" y="59"/>
                    <a:pt x="322" y="60"/>
                  </a:cubicBezTo>
                  <a:cubicBezTo>
                    <a:pt x="321" y="60"/>
                    <a:pt x="320" y="61"/>
                    <a:pt x="320" y="62"/>
                  </a:cubicBezTo>
                  <a:cubicBezTo>
                    <a:pt x="320" y="61"/>
                    <a:pt x="318" y="61"/>
                    <a:pt x="318" y="60"/>
                  </a:cubicBezTo>
                  <a:cubicBezTo>
                    <a:pt x="318" y="60"/>
                    <a:pt x="319" y="58"/>
                    <a:pt x="319" y="58"/>
                  </a:cubicBezTo>
                  <a:cubicBezTo>
                    <a:pt x="320" y="57"/>
                    <a:pt x="320" y="56"/>
                    <a:pt x="321" y="56"/>
                  </a:cubicBezTo>
                  <a:cubicBezTo>
                    <a:pt x="322" y="55"/>
                    <a:pt x="322" y="54"/>
                    <a:pt x="323" y="53"/>
                  </a:cubicBezTo>
                  <a:cubicBezTo>
                    <a:pt x="323" y="53"/>
                    <a:pt x="324" y="52"/>
                    <a:pt x="324" y="51"/>
                  </a:cubicBezTo>
                  <a:cubicBezTo>
                    <a:pt x="324" y="51"/>
                    <a:pt x="323" y="49"/>
                    <a:pt x="322" y="50"/>
                  </a:cubicBezTo>
                  <a:cubicBezTo>
                    <a:pt x="322" y="50"/>
                    <a:pt x="321" y="52"/>
                    <a:pt x="320" y="52"/>
                  </a:cubicBezTo>
                  <a:cubicBezTo>
                    <a:pt x="320" y="52"/>
                    <a:pt x="319" y="50"/>
                    <a:pt x="318" y="50"/>
                  </a:cubicBezTo>
                  <a:cubicBezTo>
                    <a:pt x="318" y="50"/>
                    <a:pt x="317" y="52"/>
                    <a:pt x="317" y="52"/>
                  </a:cubicBezTo>
                  <a:cubicBezTo>
                    <a:pt x="316" y="53"/>
                    <a:pt x="315" y="54"/>
                    <a:pt x="315" y="55"/>
                  </a:cubicBezTo>
                  <a:cubicBezTo>
                    <a:pt x="315" y="55"/>
                    <a:pt x="314" y="57"/>
                    <a:pt x="313" y="57"/>
                  </a:cubicBezTo>
                  <a:cubicBezTo>
                    <a:pt x="313" y="57"/>
                    <a:pt x="311" y="55"/>
                    <a:pt x="311" y="55"/>
                  </a:cubicBezTo>
                  <a:cubicBezTo>
                    <a:pt x="310" y="55"/>
                    <a:pt x="310" y="57"/>
                    <a:pt x="309" y="57"/>
                  </a:cubicBezTo>
                  <a:cubicBezTo>
                    <a:pt x="309" y="57"/>
                    <a:pt x="308" y="56"/>
                    <a:pt x="307" y="56"/>
                  </a:cubicBezTo>
                  <a:cubicBezTo>
                    <a:pt x="306" y="56"/>
                    <a:pt x="306" y="58"/>
                    <a:pt x="305" y="58"/>
                  </a:cubicBezTo>
                  <a:cubicBezTo>
                    <a:pt x="305" y="58"/>
                    <a:pt x="304" y="56"/>
                    <a:pt x="303" y="56"/>
                  </a:cubicBezTo>
                  <a:cubicBezTo>
                    <a:pt x="302" y="56"/>
                    <a:pt x="302" y="58"/>
                    <a:pt x="301" y="58"/>
                  </a:cubicBezTo>
                  <a:cubicBezTo>
                    <a:pt x="301" y="58"/>
                    <a:pt x="300" y="57"/>
                    <a:pt x="299" y="57"/>
                  </a:cubicBezTo>
                  <a:cubicBezTo>
                    <a:pt x="299" y="57"/>
                    <a:pt x="298" y="59"/>
                    <a:pt x="297" y="59"/>
                  </a:cubicBezTo>
                  <a:cubicBezTo>
                    <a:pt x="297" y="59"/>
                    <a:pt x="295" y="57"/>
                    <a:pt x="295" y="57"/>
                  </a:cubicBezTo>
                  <a:cubicBezTo>
                    <a:pt x="295" y="57"/>
                    <a:pt x="294" y="59"/>
                    <a:pt x="293" y="59"/>
                  </a:cubicBezTo>
                  <a:cubicBezTo>
                    <a:pt x="293" y="60"/>
                    <a:pt x="292" y="61"/>
                    <a:pt x="292" y="62"/>
                  </a:cubicBezTo>
                  <a:cubicBezTo>
                    <a:pt x="291" y="61"/>
                    <a:pt x="290" y="61"/>
                    <a:pt x="290" y="60"/>
                  </a:cubicBezTo>
                  <a:cubicBezTo>
                    <a:pt x="289" y="60"/>
                    <a:pt x="287" y="59"/>
                    <a:pt x="287" y="58"/>
                  </a:cubicBezTo>
                  <a:cubicBezTo>
                    <a:pt x="287" y="58"/>
                    <a:pt x="289" y="56"/>
                    <a:pt x="289" y="56"/>
                  </a:cubicBezTo>
                  <a:cubicBezTo>
                    <a:pt x="290" y="55"/>
                    <a:pt x="290" y="55"/>
                    <a:pt x="291" y="54"/>
                  </a:cubicBezTo>
                  <a:cubicBezTo>
                    <a:pt x="291" y="54"/>
                    <a:pt x="292" y="55"/>
                    <a:pt x="293" y="55"/>
                  </a:cubicBezTo>
                  <a:cubicBezTo>
                    <a:pt x="293" y="56"/>
                    <a:pt x="295" y="57"/>
                    <a:pt x="295" y="57"/>
                  </a:cubicBezTo>
                  <a:cubicBezTo>
                    <a:pt x="296" y="57"/>
                    <a:pt x="296" y="55"/>
                    <a:pt x="297" y="55"/>
                  </a:cubicBezTo>
                  <a:cubicBezTo>
                    <a:pt x="298" y="55"/>
                    <a:pt x="298" y="57"/>
                    <a:pt x="299" y="57"/>
                  </a:cubicBezTo>
                  <a:cubicBezTo>
                    <a:pt x="300" y="57"/>
                    <a:pt x="300" y="54"/>
                    <a:pt x="301" y="54"/>
                  </a:cubicBezTo>
                  <a:cubicBezTo>
                    <a:pt x="301" y="54"/>
                    <a:pt x="303" y="56"/>
                    <a:pt x="303" y="56"/>
                  </a:cubicBezTo>
                  <a:cubicBezTo>
                    <a:pt x="304" y="56"/>
                    <a:pt x="304" y="54"/>
                    <a:pt x="305" y="54"/>
                  </a:cubicBezTo>
                  <a:cubicBezTo>
                    <a:pt x="304" y="53"/>
                    <a:pt x="303" y="53"/>
                    <a:pt x="303" y="52"/>
                  </a:cubicBezTo>
                  <a:cubicBezTo>
                    <a:pt x="302" y="52"/>
                    <a:pt x="300" y="51"/>
                    <a:pt x="300" y="50"/>
                  </a:cubicBezTo>
                  <a:cubicBezTo>
                    <a:pt x="300" y="50"/>
                    <a:pt x="302" y="49"/>
                    <a:pt x="302" y="48"/>
                  </a:cubicBezTo>
                  <a:cubicBezTo>
                    <a:pt x="303" y="48"/>
                    <a:pt x="303" y="47"/>
                    <a:pt x="304" y="46"/>
                  </a:cubicBezTo>
                  <a:cubicBezTo>
                    <a:pt x="304" y="45"/>
                    <a:pt x="305" y="45"/>
                    <a:pt x="305" y="44"/>
                  </a:cubicBezTo>
                  <a:cubicBezTo>
                    <a:pt x="305" y="44"/>
                    <a:pt x="304" y="42"/>
                    <a:pt x="303" y="42"/>
                  </a:cubicBezTo>
                  <a:cubicBezTo>
                    <a:pt x="303" y="42"/>
                    <a:pt x="302" y="44"/>
                    <a:pt x="301" y="44"/>
                  </a:cubicBezTo>
                  <a:cubicBezTo>
                    <a:pt x="301" y="45"/>
                    <a:pt x="300" y="46"/>
                    <a:pt x="300" y="47"/>
                  </a:cubicBezTo>
                  <a:cubicBezTo>
                    <a:pt x="299" y="47"/>
                    <a:pt x="299" y="48"/>
                    <a:pt x="298" y="49"/>
                  </a:cubicBezTo>
                  <a:cubicBezTo>
                    <a:pt x="298" y="49"/>
                    <a:pt x="297" y="51"/>
                    <a:pt x="296" y="51"/>
                  </a:cubicBezTo>
                  <a:cubicBezTo>
                    <a:pt x="296" y="51"/>
                    <a:pt x="295" y="49"/>
                    <a:pt x="294" y="49"/>
                  </a:cubicBezTo>
                  <a:cubicBezTo>
                    <a:pt x="294" y="49"/>
                    <a:pt x="293" y="52"/>
                    <a:pt x="292" y="52"/>
                  </a:cubicBezTo>
                  <a:cubicBezTo>
                    <a:pt x="292" y="52"/>
                    <a:pt x="290" y="50"/>
                    <a:pt x="290" y="50"/>
                  </a:cubicBezTo>
                  <a:cubicBezTo>
                    <a:pt x="290" y="50"/>
                    <a:pt x="289" y="51"/>
                    <a:pt x="288" y="52"/>
                  </a:cubicBezTo>
                  <a:cubicBezTo>
                    <a:pt x="288" y="53"/>
                    <a:pt x="287" y="54"/>
                    <a:pt x="287" y="54"/>
                  </a:cubicBezTo>
                  <a:cubicBezTo>
                    <a:pt x="286" y="55"/>
                    <a:pt x="286" y="56"/>
                    <a:pt x="285" y="57"/>
                  </a:cubicBezTo>
                  <a:cubicBezTo>
                    <a:pt x="284" y="57"/>
                    <a:pt x="284" y="58"/>
                    <a:pt x="283" y="59"/>
                  </a:cubicBezTo>
                  <a:cubicBezTo>
                    <a:pt x="283" y="60"/>
                    <a:pt x="282" y="60"/>
                    <a:pt x="282" y="61"/>
                  </a:cubicBezTo>
                  <a:cubicBezTo>
                    <a:pt x="281" y="62"/>
                    <a:pt x="280" y="63"/>
                    <a:pt x="280" y="63"/>
                  </a:cubicBezTo>
                  <a:cubicBezTo>
                    <a:pt x="280" y="64"/>
                    <a:pt x="282" y="65"/>
                    <a:pt x="282" y="65"/>
                  </a:cubicBezTo>
                  <a:cubicBezTo>
                    <a:pt x="282" y="65"/>
                    <a:pt x="281" y="67"/>
                    <a:pt x="280" y="67"/>
                  </a:cubicBezTo>
                  <a:cubicBezTo>
                    <a:pt x="280" y="67"/>
                    <a:pt x="279" y="69"/>
                    <a:pt x="279" y="69"/>
                  </a:cubicBezTo>
                  <a:cubicBezTo>
                    <a:pt x="278" y="69"/>
                    <a:pt x="277" y="68"/>
                    <a:pt x="277" y="68"/>
                  </a:cubicBezTo>
                  <a:cubicBezTo>
                    <a:pt x="276" y="68"/>
                    <a:pt x="275" y="70"/>
                    <a:pt x="275" y="70"/>
                  </a:cubicBezTo>
                  <a:cubicBezTo>
                    <a:pt x="275" y="70"/>
                    <a:pt x="273" y="68"/>
                    <a:pt x="273" y="68"/>
                  </a:cubicBezTo>
                  <a:cubicBezTo>
                    <a:pt x="273" y="67"/>
                    <a:pt x="274" y="67"/>
                    <a:pt x="274" y="66"/>
                  </a:cubicBezTo>
                  <a:cubicBezTo>
                    <a:pt x="275" y="65"/>
                    <a:pt x="276" y="64"/>
                    <a:pt x="276" y="64"/>
                  </a:cubicBezTo>
                  <a:cubicBezTo>
                    <a:pt x="276" y="63"/>
                    <a:pt x="274" y="62"/>
                    <a:pt x="274" y="62"/>
                  </a:cubicBezTo>
                  <a:cubicBezTo>
                    <a:pt x="274" y="62"/>
                    <a:pt x="275" y="60"/>
                    <a:pt x="275" y="60"/>
                  </a:cubicBezTo>
                  <a:cubicBezTo>
                    <a:pt x="276" y="59"/>
                    <a:pt x="277" y="58"/>
                    <a:pt x="277" y="58"/>
                  </a:cubicBezTo>
                  <a:cubicBezTo>
                    <a:pt x="278" y="57"/>
                    <a:pt x="278" y="56"/>
                    <a:pt x="279" y="55"/>
                  </a:cubicBezTo>
                  <a:cubicBezTo>
                    <a:pt x="279" y="55"/>
                    <a:pt x="280" y="54"/>
                    <a:pt x="281" y="53"/>
                  </a:cubicBezTo>
                  <a:cubicBezTo>
                    <a:pt x="281" y="54"/>
                    <a:pt x="282" y="54"/>
                    <a:pt x="283" y="55"/>
                  </a:cubicBezTo>
                  <a:cubicBezTo>
                    <a:pt x="283" y="55"/>
                    <a:pt x="285" y="53"/>
                    <a:pt x="285" y="53"/>
                  </a:cubicBezTo>
                  <a:cubicBezTo>
                    <a:pt x="285" y="52"/>
                    <a:pt x="282" y="51"/>
                    <a:pt x="282" y="51"/>
                  </a:cubicBezTo>
                  <a:cubicBezTo>
                    <a:pt x="282" y="51"/>
                    <a:pt x="281" y="53"/>
                    <a:pt x="281" y="53"/>
                  </a:cubicBezTo>
                  <a:cubicBezTo>
                    <a:pt x="280" y="53"/>
                    <a:pt x="279" y="51"/>
                    <a:pt x="278" y="51"/>
                  </a:cubicBezTo>
                  <a:cubicBezTo>
                    <a:pt x="278" y="51"/>
                    <a:pt x="277" y="54"/>
                    <a:pt x="277" y="54"/>
                  </a:cubicBezTo>
                  <a:cubicBezTo>
                    <a:pt x="276" y="54"/>
                    <a:pt x="274" y="52"/>
                    <a:pt x="274" y="52"/>
                  </a:cubicBezTo>
                  <a:cubicBezTo>
                    <a:pt x="274" y="51"/>
                    <a:pt x="276" y="50"/>
                    <a:pt x="276" y="50"/>
                  </a:cubicBezTo>
                  <a:cubicBezTo>
                    <a:pt x="276" y="50"/>
                    <a:pt x="274" y="48"/>
                    <a:pt x="274" y="48"/>
                  </a:cubicBezTo>
                  <a:cubicBezTo>
                    <a:pt x="274" y="48"/>
                    <a:pt x="272" y="50"/>
                    <a:pt x="272" y="50"/>
                  </a:cubicBezTo>
                  <a:cubicBezTo>
                    <a:pt x="272" y="51"/>
                    <a:pt x="275" y="52"/>
                    <a:pt x="274" y="52"/>
                  </a:cubicBezTo>
                  <a:cubicBezTo>
                    <a:pt x="274" y="52"/>
                    <a:pt x="273" y="54"/>
                    <a:pt x="273" y="54"/>
                  </a:cubicBezTo>
                  <a:cubicBezTo>
                    <a:pt x="272" y="54"/>
                    <a:pt x="271" y="52"/>
                    <a:pt x="270" y="52"/>
                  </a:cubicBezTo>
                  <a:cubicBezTo>
                    <a:pt x="270" y="53"/>
                    <a:pt x="269" y="55"/>
                    <a:pt x="269" y="55"/>
                  </a:cubicBezTo>
                  <a:cubicBezTo>
                    <a:pt x="268" y="55"/>
                    <a:pt x="267" y="53"/>
                    <a:pt x="267" y="53"/>
                  </a:cubicBezTo>
                  <a:cubicBezTo>
                    <a:pt x="266" y="54"/>
                    <a:pt x="265" y="54"/>
                    <a:pt x="265" y="55"/>
                  </a:cubicBezTo>
                  <a:cubicBezTo>
                    <a:pt x="265" y="56"/>
                    <a:pt x="263" y="57"/>
                    <a:pt x="263" y="57"/>
                  </a:cubicBezTo>
                  <a:cubicBezTo>
                    <a:pt x="263" y="58"/>
                    <a:pt x="265" y="59"/>
                    <a:pt x="265" y="59"/>
                  </a:cubicBezTo>
                  <a:cubicBezTo>
                    <a:pt x="265" y="60"/>
                    <a:pt x="264" y="61"/>
                    <a:pt x="264" y="61"/>
                  </a:cubicBezTo>
                  <a:cubicBezTo>
                    <a:pt x="264" y="62"/>
                    <a:pt x="266" y="63"/>
                    <a:pt x="266" y="63"/>
                  </a:cubicBezTo>
                  <a:cubicBezTo>
                    <a:pt x="266" y="64"/>
                    <a:pt x="264" y="65"/>
                    <a:pt x="264" y="65"/>
                  </a:cubicBezTo>
                  <a:cubicBezTo>
                    <a:pt x="264" y="66"/>
                    <a:pt x="262" y="67"/>
                    <a:pt x="262" y="68"/>
                  </a:cubicBezTo>
                  <a:cubicBezTo>
                    <a:pt x="262" y="67"/>
                    <a:pt x="260" y="67"/>
                    <a:pt x="260" y="66"/>
                  </a:cubicBezTo>
                  <a:cubicBezTo>
                    <a:pt x="260" y="65"/>
                    <a:pt x="262" y="64"/>
                    <a:pt x="262" y="64"/>
                  </a:cubicBezTo>
                  <a:cubicBezTo>
                    <a:pt x="262" y="63"/>
                    <a:pt x="260" y="63"/>
                    <a:pt x="260" y="62"/>
                  </a:cubicBezTo>
                  <a:cubicBezTo>
                    <a:pt x="260" y="62"/>
                    <a:pt x="262" y="60"/>
                    <a:pt x="261" y="60"/>
                  </a:cubicBezTo>
                  <a:cubicBezTo>
                    <a:pt x="261" y="59"/>
                    <a:pt x="259" y="58"/>
                    <a:pt x="259" y="58"/>
                  </a:cubicBezTo>
                  <a:cubicBezTo>
                    <a:pt x="259" y="58"/>
                    <a:pt x="258" y="60"/>
                    <a:pt x="257" y="60"/>
                  </a:cubicBezTo>
                  <a:cubicBezTo>
                    <a:pt x="257" y="60"/>
                    <a:pt x="256" y="59"/>
                    <a:pt x="255" y="59"/>
                  </a:cubicBezTo>
                  <a:cubicBezTo>
                    <a:pt x="254" y="60"/>
                    <a:pt x="253" y="62"/>
                    <a:pt x="252" y="63"/>
                  </a:cubicBezTo>
                  <a:cubicBezTo>
                    <a:pt x="251" y="64"/>
                    <a:pt x="251" y="64"/>
                    <a:pt x="250" y="65"/>
                  </a:cubicBezTo>
                  <a:cubicBezTo>
                    <a:pt x="249" y="64"/>
                    <a:pt x="247" y="63"/>
                    <a:pt x="246" y="62"/>
                  </a:cubicBezTo>
                  <a:cubicBezTo>
                    <a:pt x="246" y="61"/>
                    <a:pt x="247" y="60"/>
                    <a:pt x="247" y="60"/>
                  </a:cubicBezTo>
                  <a:cubicBezTo>
                    <a:pt x="247" y="59"/>
                    <a:pt x="245" y="58"/>
                    <a:pt x="245" y="58"/>
                  </a:cubicBezTo>
                  <a:cubicBezTo>
                    <a:pt x="245" y="57"/>
                    <a:pt x="247" y="56"/>
                    <a:pt x="247" y="56"/>
                  </a:cubicBezTo>
                  <a:cubicBezTo>
                    <a:pt x="247" y="55"/>
                    <a:pt x="248" y="53"/>
                    <a:pt x="249" y="53"/>
                  </a:cubicBezTo>
                  <a:cubicBezTo>
                    <a:pt x="249" y="53"/>
                    <a:pt x="250" y="55"/>
                    <a:pt x="251" y="55"/>
                  </a:cubicBezTo>
                  <a:cubicBezTo>
                    <a:pt x="251" y="55"/>
                    <a:pt x="253" y="57"/>
                    <a:pt x="253" y="57"/>
                  </a:cubicBezTo>
                  <a:cubicBezTo>
                    <a:pt x="253" y="56"/>
                    <a:pt x="255" y="55"/>
                    <a:pt x="255" y="55"/>
                  </a:cubicBezTo>
                  <a:cubicBezTo>
                    <a:pt x="255" y="54"/>
                    <a:pt x="253" y="54"/>
                    <a:pt x="253" y="53"/>
                  </a:cubicBezTo>
                  <a:cubicBezTo>
                    <a:pt x="252" y="52"/>
                    <a:pt x="254" y="51"/>
                    <a:pt x="254" y="51"/>
                  </a:cubicBezTo>
                  <a:cubicBezTo>
                    <a:pt x="254" y="50"/>
                    <a:pt x="252" y="49"/>
                    <a:pt x="252" y="49"/>
                  </a:cubicBezTo>
                  <a:cubicBezTo>
                    <a:pt x="252" y="49"/>
                    <a:pt x="251" y="51"/>
                    <a:pt x="250" y="51"/>
                  </a:cubicBezTo>
                  <a:cubicBezTo>
                    <a:pt x="250" y="51"/>
                    <a:pt x="249" y="50"/>
                    <a:pt x="248" y="49"/>
                  </a:cubicBezTo>
                  <a:cubicBezTo>
                    <a:pt x="248" y="49"/>
                    <a:pt x="250" y="48"/>
                    <a:pt x="250" y="47"/>
                  </a:cubicBezTo>
                  <a:cubicBezTo>
                    <a:pt x="250" y="47"/>
                    <a:pt x="247" y="46"/>
                    <a:pt x="248" y="46"/>
                  </a:cubicBezTo>
                  <a:cubicBezTo>
                    <a:pt x="247" y="46"/>
                    <a:pt x="246" y="47"/>
                    <a:pt x="246" y="48"/>
                  </a:cubicBezTo>
                  <a:cubicBezTo>
                    <a:pt x="246" y="48"/>
                    <a:pt x="248" y="49"/>
                    <a:pt x="248" y="49"/>
                  </a:cubicBezTo>
                  <a:cubicBezTo>
                    <a:pt x="248" y="50"/>
                    <a:pt x="247" y="51"/>
                    <a:pt x="246" y="52"/>
                  </a:cubicBezTo>
                  <a:cubicBezTo>
                    <a:pt x="246" y="52"/>
                    <a:pt x="245" y="53"/>
                    <a:pt x="245" y="54"/>
                  </a:cubicBezTo>
                  <a:cubicBezTo>
                    <a:pt x="244" y="55"/>
                    <a:pt x="244" y="56"/>
                    <a:pt x="243" y="56"/>
                  </a:cubicBezTo>
                  <a:cubicBezTo>
                    <a:pt x="243" y="56"/>
                    <a:pt x="241" y="54"/>
                    <a:pt x="241" y="54"/>
                  </a:cubicBezTo>
                  <a:cubicBezTo>
                    <a:pt x="240" y="55"/>
                    <a:pt x="240" y="56"/>
                    <a:pt x="239" y="57"/>
                  </a:cubicBezTo>
                  <a:cubicBezTo>
                    <a:pt x="239" y="57"/>
                    <a:pt x="241" y="58"/>
                    <a:pt x="241" y="58"/>
                  </a:cubicBezTo>
                  <a:cubicBezTo>
                    <a:pt x="241" y="59"/>
                    <a:pt x="240" y="61"/>
                    <a:pt x="240" y="61"/>
                  </a:cubicBezTo>
                  <a:cubicBezTo>
                    <a:pt x="239" y="61"/>
                    <a:pt x="237" y="59"/>
                    <a:pt x="237" y="59"/>
                  </a:cubicBezTo>
                  <a:cubicBezTo>
                    <a:pt x="237" y="59"/>
                    <a:pt x="239" y="57"/>
                    <a:pt x="239" y="57"/>
                  </a:cubicBezTo>
                  <a:cubicBezTo>
                    <a:pt x="239" y="56"/>
                    <a:pt x="237" y="55"/>
                    <a:pt x="237" y="55"/>
                  </a:cubicBezTo>
                  <a:cubicBezTo>
                    <a:pt x="236" y="54"/>
                    <a:pt x="235" y="54"/>
                    <a:pt x="235" y="53"/>
                  </a:cubicBezTo>
                  <a:cubicBezTo>
                    <a:pt x="234" y="53"/>
                    <a:pt x="233" y="52"/>
                    <a:pt x="232" y="52"/>
                  </a:cubicBezTo>
                  <a:cubicBezTo>
                    <a:pt x="231" y="53"/>
                    <a:pt x="230" y="55"/>
                    <a:pt x="229" y="56"/>
                  </a:cubicBezTo>
                  <a:cubicBezTo>
                    <a:pt x="228" y="57"/>
                    <a:pt x="228" y="58"/>
                    <a:pt x="227" y="58"/>
                  </a:cubicBezTo>
                  <a:cubicBezTo>
                    <a:pt x="227" y="58"/>
                    <a:pt x="225" y="57"/>
                    <a:pt x="225" y="57"/>
                  </a:cubicBezTo>
                  <a:cubicBezTo>
                    <a:pt x="224" y="57"/>
                    <a:pt x="224" y="59"/>
                    <a:pt x="223" y="59"/>
                  </a:cubicBezTo>
                  <a:cubicBezTo>
                    <a:pt x="222" y="59"/>
                    <a:pt x="222" y="57"/>
                    <a:pt x="221" y="57"/>
                  </a:cubicBezTo>
                  <a:cubicBezTo>
                    <a:pt x="220" y="57"/>
                    <a:pt x="219" y="55"/>
                    <a:pt x="219" y="55"/>
                  </a:cubicBezTo>
                  <a:cubicBezTo>
                    <a:pt x="218" y="55"/>
                    <a:pt x="218" y="57"/>
                    <a:pt x="217" y="58"/>
                  </a:cubicBezTo>
                  <a:cubicBezTo>
                    <a:pt x="216" y="57"/>
                    <a:pt x="216" y="57"/>
                    <a:pt x="215" y="56"/>
                  </a:cubicBezTo>
                  <a:cubicBezTo>
                    <a:pt x="214" y="56"/>
                    <a:pt x="213" y="55"/>
                    <a:pt x="213" y="54"/>
                  </a:cubicBezTo>
                  <a:cubicBezTo>
                    <a:pt x="213" y="54"/>
                    <a:pt x="214" y="52"/>
                    <a:pt x="214" y="52"/>
                  </a:cubicBezTo>
                  <a:cubicBezTo>
                    <a:pt x="215" y="52"/>
                    <a:pt x="216" y="54"/>
                    <a:pt x="217" y="54"/>
                  </a:cubicBezTo>
                  <a:cubicBezTo>
                    <a:pt x="217" y="53"/>
                    <a:pt x="218" y="52"/>
                    <a:pt x="218" y="51"/>
                  </a:cubicBezTo>
                  <a:cubicBezTo>
                    <a:pt x="217" y="50"/>
                    <a:pt x="215" y="49"/>
                    <a:pt x="214" y="48"/>
                  </a:cubicBezTo>
                  <a:cubicBezTo>
                    <a:pt x="213" y="49"/>
                    <a:pt x="213" y="50"/>
                    <a:pt x="212" y="50"/>
                  </a:cubicBezTo>
                  <a:cubicBezTo>
                    <a:pt x="212" y="51"/>
                    <a:pt x="211" y="53"/>
                    <a:pt x="210" y="53"/>
                  </a:cubicBezTo>
                  <a:cubicBezTo>
                    <a:pt x="210" y="53"/>
                    <a:pt x="208" y="51"/>
                    <a:pt x="208" y="51"/>
                  </a:cubicBezTo>
                  <a:cubicBezTo>
                    <a:pt x="208" y="51"/>
                    <a:pt x="207" y="52"/>
                    <a:pt x="206" y="53"/>
                  </a:cubicBezTo>
                  <a:cubicBezTo>
                    <a:pt x="206" y="54"/>
                    <a:pt x="205" y="55"/>
                    <a:pt x="205" y="55"/>
                  </a:cubicBezTo>
                  <a:cubicBezTo>
                    <a:pt x="205" y="56"/>
                    <a:pt x="203" y="57"/>
                    <a:pt x="203" y="58"/>
                  </a:cubicBezTo>
                  <a:cubicBezTo>
                    <a:pt x="203" y="58"/>
                    <a:pt x="205" y="59"/>
                    <a:pt x="205" y="59"/>
                  </a:cubicBezTo>
                  <a:cubicBezTo>
                    <a:pt x="205" y="59"/>
                    <a:pt x="204" y="61"/>
                    <a:pt x="204" y="61"/>
                  </a:cubicBezTo>
                  <a:cubicBezTo>
                    <a:pt x="203" y="62"/>
                    <a:pt x="202" y="60"/>
                    <a:pt x="201" y="60"/>
                  </a:cubicBezTo>
                  <a:cubicBezTo>
                    <a:pt x="201" y="60"/>
                    <a:pt x="199" y="58"/>
                    <a:pt x="199" y="58"/>
                  </a:cubicBezTo>
                  <a:cubicBezTo>
                    <a:pt x="199" y="57"/>
                    <a:pt x="201" y="56"/>
                    <a:pt x="201" y="56"/>
                  </a:cubicBezTo>
                  <a:cubicBezTo>
                    <a:pt x="201" y="55"/>
                    <a:pt x="203" y="54"/>
                    <a:pt x="203" y="54"/>
                  </a:cubicBezTo>
                  <a:cubicBezTo>
                    <a:pt x="202" y="53"/>
                    <a:pt x="200" y="53"/>
                    <a:pt x="200" y="52"/>
                  </a:cubicBezTo>
                  <a:cubicBezTo>
                    <a:pt x="200" y="51"/>
                    <a:pt x="202" y="50"/>
                    <a:pt x="202" y="50"/>
                  </a:cubicBezTo>
                  <a:cubicBezTo>
                    <a:pt x="202" y="49"/>
                    <a:pt x="200" y="49"/>
                    <a:pt x="200" y="48"/>
                  </a:cubicBezTo>
                  <a:cubicBezTo>
                    <a:pt x="199" y="49"/>
                    <a:pt x="197" y="51"/>
                    <a:pt x="196" y="52"/>
                  </a:cubicBezTo>
                  <a:cubicBezTo>
                    <a:pt x="197" y="53"/>
                    <a:pt x="198" y="53"/>
                    <a:pt x="199" y="54"/>
                  </a:cubicBezTo>
                  <a:cubicBezTo>
                    <a:pt x="199" y="54"/>
                    <a:pt x="197" y="56"/>
                    <a:pt x="197" y="56"/>
                  </a:cubicBezTo>
                  <a:cubicBezTo>
                    <a:pt x="196" y="57"/>
                    <a:pt x="196" y="58"/>
                    <a:pt x="195" y="59"/>
                  </a:cubicBezTo>
                  <a:cubicBezTo>
                    <a:pt x="195" y="59"/>
                    <a:pt x="194" y="60"/>
                    <a:pt x="193" y="61"/>
                  </a:cubicBezTo>
                  <a:cubicBezTo>
                    <a:pt x="193" y="61"/>
                    <a:pt x="192" y="63"/>
                    <a:pt x="192" y="63"/>
                  </a:cubicBezTo>
                  <a:cubicBezTo>
                    <a:pt x="192" y="63"/>
                    <a:pt x="190" y="61"/>
                    <a:pt x="190" y="61"/>
                  </a:cubicBezTo>
                  <a:cubicBezTo>
                    <a:pt x="189" y="61"/>
                    <a:pt x="188" y="60"/>
                    <a:pt x="187" y="60"/>
                  </a:cubicBezTo>
                  <a:cubicBezTo>
                    <a:pt x="187" y="60"/>
                    <a:pt x="186" y="62"/>
                    <a:pt x="186" y="62"/>
                  </a:cubicBezTo>
                  <a:cubicBezTo>
                    <a:pt x="185" y="63"/>
                    <a:pt x="184" y="63"/>
                    <a:pt x="184" y="64"/>
                  </a:cubicBezTo>
                  <a:cubicBezTo>
                    <a:pt x="183" y="65"/>
                    <a:pt x="183" y="66"/>
                    <a:pt x="182" y="66"/>
                  </a:cubicBezTo>
                  <a:cubicBezTo>
                    <a:pt x="182" y="67"/>
                    <a:pt x="181" y="68"/>
                    <a:pt x="180" y="69"/>
                  </a:cubicBezTo>
                  <a:cubicBezTo>
                    <a:pt x="180" y="69"/>
                    <a:pt x="179" y="67"/>
                    <a:pt x="178" y="67"/>
                  </a:cubicBezTo>
                  <a:cubicBezTo>
                    <a:pt x="178" y="67"/>
                    <a:pt x="177" y="69"/>
                    <a:pt x="177" y="69"/>
                  </a:cubicBezTo>
                  <a:cubicBezTo>
                    <a:pt x="176" y="69"/>
                    <a:pt x="174" y="68"/>
                    <a:pt x="174" y="67"/>
                  </a:cubicBezTo>
                  <a:cubicBezTo>
                    <a:pt x="174" y="67"/>
                    <a:pt x="176" y="65"/>
                    <a:pt x="176" y="65"/>
                  </a:cubicBezTo>
                  <a:cubicBezTo>
                    <a:pt x="176" y="65"/>
                    <a:pt x="178" y="67"/>
                    <a:pt x="178" y="67"/>
                  </a:cubicBezTo>
                  <a:cubicBezTo>
                    <a:pt x="179" y="66"/>
                    <a:pt x="179" y="65"/>
                    <a:pt x="180" y="65"/>
                  </a:cubicBezTo>
                  <a:cubicBezTo>
                    <a:pt x="181" y="64"/>
                    <a:pt x="181" y="63"/>
                    <a:pt x="182" y="62"/>
                  </a:cubicBezTo>
                  <a:cubicBezTo>
                    <a:pt x="182" y="62"/>
                    <a:pt x="183" y="61"/>
                    <a:pt x="183" y="60"/>
                  </a:cubicBezTo>
                  <a:cubicBezTo>
                    <a:pt x="184" y="59"/>
                    <a:pt x="184" y="59"/>
                    <a:pt x="185" y="58"/>
                  </a:cubicBezTo>
                  <a:cubicBezTo>
                    <a:pt x="185" y="58"/>
                    <a:pt x="187" y="60"/>
                    <a:pt x="187" y="60"/>
                  </a:cubicBezTo>
                  <a:cubicBezTo>
                    <a:pt x="188" y="60"/>
                    <a:pt x="189" y="58"/>
                    <a:pt x="189" y="57"/>
                  </a:cubicBezTo>
                  <a:cubicBezTo>
                    <a:pt x="190" y="57"/>
                    <a:pt x="190" y="56"/>
                    <a:pt x="191" y="55"/>
                  </a:cubicBezTo>
                  <a:cubicBezTo>
                    <a:pt x="191" y="55"/>
                    <a:pt x="192" y="53"/>
                    <a:pt x="192" y="53"/>
                  </a:cubicBezTo>
                  <a:cubicBezTo>
                    <a:pt x="192" y="52"/>
                    <a:pt x="190" y="52"/>
                    <a:pt x="190" y="51"/>
                  </a:cubicBezTo>
                  <a:cubicBezTo>
                    <a:pt x="190" y="51"/>
                    <a:pt x="192" y="50"/>
                    <a:pt x="192" y="49"/>
                  </a:cubicBezTo>
                  <a:cubicBezTo>
                    <a:pt x="192" y="49"/>
                    <a:pt x="190" y="48"/>
                    <a:pt x="190" y="47"/>
                  </a:cubicBezTo>
                  <a:cubicBezTo>
                    <a:pt x="189" y="49"/>
                    <a:pt x="187" y="50"/>
                    <a:pt x="186" y="52"/>
                  </a:cubicBezTo>
                  <a:cubicBezTo>
                    <a:pt x="186" y="52"/>
                    <a:pt x="185" y="54"/>
                    <a:pt x="185" y="54"/>
                  </a:cubicBezTo>
                  <a:cubicBezTo>
                    <a:pt x="184" y="54"/>
                    <a:pt x="183" y="52"/>
                    <a:pt x="182" y="52"/>
                  </a:cubicBezTo>
                  <a:cubicBezTo>
                    <a:pt x="182" y="52"/>
                    <a:pt x="181" y="55"/>
                    <a:pt x="181" y="55"/>
                  </a:cubicBezTo>
                  <a:cubicBezTo>
                    <a:pt x="180" y="55"/>
                    <a:pt x="178" y="53"/>
                    <a:pt x="178" y="53"/>
                  </a:cubicBezTo>
                  <a:cubicBezTo>
                    <a:pt x="178" y="53"/>
                    <a:pt x="177" y="55"/>
                    <a:pt x="177" y="55"/>
                  </a:cubicBezTo>
                  <a:cubicBezTo>
                    <a:pt x="177" y="56"/>
                    <a:pt x="179" y="56"/>
                    <a:pt x="179" y="57"/>
                  </a:cubicBezTo>
                  <a:cubicBezTo>
                    <a:pt x="179" y="57"/>
                    <a:pt x="177" y="58"/>
                    <a:pt x="177" y="59"/>
                  </a:cubicBezTo>
                  <a:cubicBezTo>
                    <a:pt x="177" y="60"/>
                    <a:pt x="176" y="61"/>
                    <a:pt x="175" y="61"/>
                  </a:cubicBezTo>
                  <a:cubicBezTo>
                    <a:pt x="175" y="62"/>
                    <a:pt x="174" y="63"/>
                    <a:pt x="174" y="63"/>
                  </a:cubicBezTo>
                  <a:cubicBezTo>
                    <a:pt x="174" y="64"/>
                    <a:pt x="172" y="62"/>
                    <a:pt x="172" y="62"/>
                  </a:cubicBezTo>
                  <a:cubicBezTo>
                    <a:pt x="171" y="62"/>
                    <a:pt x="171" y="64"/>
                    <a:pt x="170" y="64"/>
                  </a:cubicBezTo>
                  <a:cubicBezTo>
                    <a:pt x="169" y="64"/>
                    <a:pt x="168" y="62"/>
                    <a:pt x="168" y="62"/>
                  </a:cubicBezTo>
                  <a:cubicBezTo>
                    <a:pt x="167" y="62"/>
                    <a:pt x="167" y="64"/>
                    <a:pt x="166" y="65"/>
                  </a:cubicBezTo>
                  <a:cubicBezTo>
                    <a:pt x="164" y="63"/>
                    <a:pt x="163" y="62"/>
                    <a:pt x="161" y="61"/>
                  </a:cubicBezTo>
                  <a:cubicBezTo>
                    <a:pt x="162" y="60"/>
                    <a:pt x="163" y="60"/>
                    <a:pt x="163" y="59"/>
                  </a:cubicBezTo>
                  <a:cubicBezTo>
                    <a:pt x="163" y="59"/>
                    <a:pt x="165" y="57"/>
                    <a:pt x="165" y="57"/>
                  </a:cubicBezTo>
                  <a:cubicBezTo>
                    <a:pt x="165" y="57"/>
                    <a:pt x="167" y="58"/>
                    <a:pt x="167" y="58"/>
                  </a:cubicBezTo>
                  <a:cubicBezTo>
                    <a:pt x="167" y="58"/>
                    <a:pt x="169" y="56"/>
                    <a:pt x="169" y="56"/>
                  </a:cubicBezTo>
                  <a:cubicBezTo>
                    <a:pt x="169" y="56"/>
                    <a:pt x="167" y="55"/>
                    <a:pt x="167" y="54"/>
                  </a:cubicBezTo>
                  <a:cubicBezTo>
                    <a:pt x="167" y="54"/>
                    <a:pt x="168" y="53"/>
                    <a:pt x="168" y="52"/>
                  </a:cubicBezTo>
                  <a:cubicBezTo>
                    <a:pt x="168" y="52"/>
                    <a:pt x="170" y="51"/>
                    <a:pt x="170" y="50"/>
                  </a:cubicBezTo>
                  <a:cubicBezTo>
                    <a:pt x="170" y="49"/>
                    <a:pt x="168" y="49"/>
                    <a:pt x="168" y="48"/>
                  </a:cubicBezTo>
                  <a:cubicBezTo>
                    <a:pt x="168" y="47"/>
                    <a:pt x="169" y="47"/>
                    <a:pt x="169" y="46"/>
                  </a:cubicBezTo>
                  <a:cubicBezTo>
                    <a:pt x="169" y="45"/>
                    <a:pt x="171" y="44"/>
                    <a:pt x="171" y="44"/>
                  </a:cubicBezTo>
                  <a:cubicBezTo>
                    <a:pt x="171" y="43"/>
                    <a:pt x="169" y="43"/>
                    <a:pt x="169" y="42"/>
                  </a:cubicBezTo>
                  <a:cubicBezTo>
                    <a:pt x="169" y="41"/>
                    <a:pt x="167" y="41"/>
                    <a:pt x="167" y="40"/>
                  </a:cubicBezTo>
                  <a:cubicBezTo>
                    <a:pt x="167" y="40"/>
                    <a:pt x="169" y="39"/>
                    <a:pt x="168" y="38"/>
                  </a:cubicBezTo>
                  <a:cubicBezTo>
                    <a:pt x="168" y="38"/>
                    <a:pt x="166" y="37"/>
                    <a:pt x="166" y="36"/>
                  </a:cubicBezTo>
                  <a:cubicBezTo>
                    <a:pt x="166" y="36"/>
                    <a:pt x="168" y="35"/>
                    <a:pt x="168" y="34"/>
                  </a:cubicBezTo>
                  <a:cubicBezTo>
                    <a:pt x="168" y="34"/>
                    <a:pt x="166" y="33"/>
                    <a:pt x="166" y="32"/>
                  </a:cubicBezTo>
                  <a:cubicBezTo>
                    <a:pt x="165" y="32"/>
                    <a:pt x="164" y="31"/>
                    <a:pt x="163" y="31"/>
                  </a:cubicBezTo>
                  <a:cubicBezTo>
                    <a:pt x="163" y="31"/>
                    <a:pt x="162" y="32"/>
                    <a:pt x="162" y="33"/>
                  </a:cubicBezTo>
                  <a:cubicBezTo>
                    <a:pt x="162" y="34"/>
                    <a:pt x="164" y="34"/>
                    <a:pt x="164" y="35"/>
                  </a:cubicBezTo>
                  <a:cubicBezTo>
                    <a:pt x="164" y="35"/>
                    <a:pt x="162" y="36"/>
                    <a:pt x="162" y="37"/>
                  </a:cubicBezTo>
                  <a:cubicBezTo>
                    <a:pt x="162" y="38"/>
                    <a:pt x="164" y="38"/>
                    <a:pt x="164" y="39"/>
                  </a:cubicBezTo>
                  <a:cubicBezTo>
                    <a:pt x="165" y="39"/>
                    <a:pt x="167" y="40"/>
                    <a:pt x="167" y="40"/>
                  </a:cubicBezTo>
                  <a:cubicBezTo>
                    <a:pt x="167" y="41"/>
                    <a:pt x="165" y="42"/>
                    <a:pt x="165" y="43"/>
                  </a:cubicBezTo>
                  <a:cubicBezTo>
                    <a:pt x="165" y="43"/>
                    <a:pt x="167" y="44"/>
                    <a:pt x="167" y="44"/>
                  </a:cubicBezTo>
                  <a:cubicBezTo>
                    <a:pt x="167" y="45"/>
                    <a:pt x="166" y="46"/>
                    <a:pt x="166" y="47"/>
                  </a:cubicBezTo>
                  <a:cubicBezTo>
                    <a:pt x="165" y="47"/>
                    <a:pt x="164" y="48"/>
                    <a:pt x="164" y="49"/>
                  </a:cubicBezTo>
                  <a:cubicBezTo>
                    <a:pt x="164" y="49"/>
                    <a:pt x="166" y="50"/>
                    <a:pt x="166" y="50"/>
                  </a:cubicBezTo>
                  <a:cubicBezTo>
                    <a:pt x="166" y="51"/>
                    <a:pt x="165" y="53"/>
                    <a:pt x="164" y="53"/>
                  </a:cubicBezTo>
                  <a:cubicBezTo>
                    <a:pt x="164" y="53"/>
                    <a:pt x="163" y="51"/>
                    <a:pt x="162" y="51"/>
                  </a:cubicBezTo>
                  <a:cubicBezTo>
                    <a:pt x="162" y="51"/>
                    <a:pt x="161" y="53"/>
                    <a:pt x="160" y="53"/>
                  </a:cubicBezTo>
                  <a:cubicBezTo>
                    <a:pt x="160" y="54"/>
                    <a:pt x="159" y="55"/>
                    <a:pt x="159" y="55"/>
                  </a:cubicBezTo>
                  <a:cubicBezTo>
                    <a:pt x="158" y="56"/>
                    <a:pt x="157" y="57"/>
                    <a:pt x="157" y="58"/>
                  </a:cubicBezTo>
                  <a:cubicBezTo>
                    <a:pt x="157" y="58"/>
                    <a:pt x="159" y="59"/>
                    <a:pt x="159" y="59"/>
                  </a:cubicBezTo>
                  <a:cubicBezTo>
                    <a:pt x="159" y="60"/>
                    <a:pt x="158" y="61"/>
                    <a:pt x="158" y="62"/>
                  </a:cubicBezTo>
                  <a:cubicBezTo>
                    <a:pt x="157" y="62"/>
                    <a:pt x="160" y="63"/>
                    <a:pt x="160" y="63"/>
                  </a:cubicBezTo>
                  <a:cubicBezTo>
                    <a:pt x="160" y="64"/>
                    <a:pt x="158" y="65"/>
                    <a:pt x="158" y="66"/>
                  </a:cubicBezTo>
                  <a:cubicBezTo>
                    <a:pt x="158" y="66"/>
                    <a:pt x="157" y="67"/>
                    <a:pt x="156" y="68"/>
                  </a:cubicBezTo>
                  <a:cubicBezTo>
                    <a:pt x="156" y="68"/>
                    <a:pt x="154" y="66"/>
                    <a:pt x="154" y="66"/>
                  </a:cubicBezTo>
                  <a:cubicBezTo>
                    <a:pt x="154" y="65"/>
                    <a:pt x="156" y="65"/>
                    <a:pt x="156" y="64"/>
                  </a:cubicBezTo>
                  <a:cubicBezTo>
                    <a:pt x="156" y="63"/>
                    <a:pt x="154" y="63"/>
                    <a:pt x="154" y="62"/>
                  </a:cubicBezTo>
                  <a:cubicBezTo>
                    <a:pt x="154" y="62"/>
                    <a:pt x="155" y="60"/>
                    <a:pt x="155" y="60"/>
                  </a:cubicBezTo>
                  <a:cubicBezTo>
                    <a:pt x="155" y="59"/>
                    <a:pt x="154" y="59"/>
                    <a:pt x="153" y="58"/>
                  </a:cubicBezTo>
                  <a:cubicBezTo>
                    <a:pt x="153" y="58"/>
                    <a:pt x="151" y="57"/>
                    <a:pt x="151" y="57"/>
                  </a:cubicBezTo>
                  <a:cubicBezTo>
                    <a:pt x="151" y="56"/>
                    <a:pt x="152" y="55"/>
                    <a:pt x="153" y="54"/>
                  </a:cubicBezTo>
                  <a:cubicBezTo>
                    <a:pt x="153" y="54"/>
                    <a:pt x="154" y="53"/>
                    <a:pt x="154" y="52"/>
                  </a:cubicBezTo>
                  <a:cubicBezTo>
                    <a:pt x="154" y="52"/>
                    <a:pt x="156" y="50"/>
                    <a:pt x="156" y="50"/>
                  </a:cubicBezTo>
                  <a:cubicBezTo>
                    <a:pt x="156" y="49"/>
                    <a:pt x="154" y="49"/>
                    <a:pt x="154" y="48"/>
                  </a:cubicBezTo>
                  <a:cubicBezTo>
                    <a:pt x="154" y="48"/>
                    <a:pt x="152" y="47"/>
                    <a:pt x="151" y="46"/>
                  </a:cubicBezTo>
                  <a:cubicBezTo>
                    <a:pt x="151" y="47"/>
                    <a:pt x="150" y="48"/>
                    <a:pt x="150" y="49"/>
                  </a:cubicBezTo>
                  <a:cubicBezTo>
                    <a:pt x="150" y="49"/>
                    <a:pt x="148" y="51"/>
                    <a:pt x="148" y="51"/>
                  </a:cubicBezTo>
                  <a:cubicBezTo>
                    <a:pt x="148" y="51"/>
                    <a:pt x="150" y="52"/>
                    <a:pt x="150" y="53"/>
                  </a:cubicBezTo>
                  <a:cubicBezTo>
                    <a:pt x="150" y="53"/>
                    <a:pt x="149" y="54"/>
                    <a:pt x="149" y="55"/>
                  </a:cubicBezTo>
                  <a:cubicBezTo>
                    <a:pt x="148" y="56"/>
                    <a:pt x="147" y="56"/>
                    <a:pt x="147" y="57"/>
                  </a:cubicBezTo>
                  <a:cubicBezTo>
                    <a:pt x="146" y="58"/>
                    <a:pt x="146" y="59"/>
                    <a:pt x="145" y="59"/>
                  </a:cubicBezTo>
                  <a:cubicBezTo>
                    <a:pt x="145" y="59"/>
                    <a:pt x="143" y="58"/>
                    <a:pt x="143" y="58"/>
                  </a:cubicBezTo>
                  <a:cubicBezTo>
                    <a:pt x="143" y="57"/>
                    <a:pt x="145" y="56"/>
                    <a:pt x="145" y="55"/>
                  </a:cubicBezTo>
                  <a:cubicBezTo>
                    <a:pt x="144" y="55"/>
                    <a:pt x="143" y="54"/>
                    <a:pt x="142" y="54"/>
                  </a:cubicBezTo>
                  <a:cubicBezTo>
                    <a:pt x="142" y="54"/>
                    <a:pt x="141" y="56"/>
                    <a:pt x="141" y="56"/>
                  </a:cubicBezTo>
                  <a:cubicBezTo>
                    <a:pt x="140" y="56"/>
                    <a:pt x="139" y="54"/>
                    <a:pt x="138" y="54"/>
                  </a:cubicBezTo>
                  <a:cubicBezTo>
                    <a:pt x="138" y="54"/>
                    <a:pt x="137" y="56"/>
                    <a:pt x="137" y="56"/>
                  </a:cubicBezTo>
                  <a:cubicBezTo>
                    <a:pt x="136" y="57"/>
                    <a:pt x="136" y="58"/>
                    <a:pt x="135" y="59"/>
                  </a:cubicBezTo>
                  <a:cubicBezTo>
                    <a:pt x="134" y="60"/>
                    <a:pt x="133" y="62"/>
                    <a:pt x="132" y="63"/>
                  </a:cubicBezTo>
                  <a:cubicBezTo>
                    <a:pt x="130" y="62"/>
                    <a:pt x="129" y="61"/>
                    <a:pt x="127" y="60"/>
                  </a:cubicBezTo>
                  <a:cubicBezTo>
                    <a:pt x="128" y="59"/>
                    <a:pt x="128" y="58"/>
                    <a:pt x="129" y="57"/>
                  </a:cubicBezTo>
                  <a:cubicBezTo>
                    <a:pt x="129" y="57"/>
                    <a:pt x="131" y="56"/>
                    <a:pt x="131" y="55"/>
                  </a:cubicBezTo>
                  <a:cubicBezTo>
                    <a:pt x="131" y="55"/>
                    <a:pt x="128" y="54"/>
                    <a:pt x="128" y="54"/>
                  </a:cubicBezTo>
                  <a:cubicBezTo>
                    <a:pt x="129" y="53"/>
                    <a:pt x="130" y="51"/>
                    <a:pt x="130" y="51"/>
                  </a:cubicBezTo>
                  <a:cubicBezTo>
                    <a:pt x="130" y="51"/>
                    <a:pt x="132" y="53"/>
                    <a:pt x="132" y="53"/>
                  </a:cubicBezTo>
                  <a:cubicBezTo>
                    <a:pt x="133" y="53"/>
                    <a:pt x="134" y="51"/>
                    <a:pt x="134" y="51"/>
                  </a:cubicBezTo>
                  <a:cubicBezTo>
                    <a:pt x="135" y="50"/>
                    <a:pt x="135" y="49"/>
                    <a:pt x="136" y="49"/>
                  </a:cubicBezTo>
                  <a:cubicBezTo>
                    <a:pt x="136" y="48"/>
                    <a:pt x="137" y="47"/>
                    <a:pt x="137" y="46"/>
                  </a:cubicBezTo>
                  <a:cubicBezTo>
                    <a:pt x="138" y="46"/>
                    <a:pt x="139" y="45"/>
                    <a:pt x="139" y="44"/>
                  </a:cubicBezTo>
                  <a:cubicBezTo>
                    <a:pt x="140" y="43"/>
                    <a:pt x="140" y="43"/>
                    <a:pt x="141" y="42"/>
                  </a:cubicBezTo>
                  <a:cubicBezTo>
                    <a:pt x="141" y="42"/>
                    <a:pt x="139" y="40"/>
                    <a:pt x="139" y="40"/>
                  </a:cubicBezTo>
                  <a:cubicBezTo>
                    <a:pt x="138" y="40"/>
                    <a:pt x="138" y="42"/>
                    <a:pt x="137" y="42"/>
                  </a:cubicBezTo>
                  <a:cubicBezTo>
                    <a:pt x="136" y="42"/>
                    <a:pt x="135" y="40"/>
                    <a:pt x="135" y="41"/>
                  </a:cubicBezTo>
                  <a:cubicBezTo>
                    <a:pt x="134" y="41"/>
                    <a:pt x="133" y="42"/>
                    <a:pt x="133" y="43"/>
                  </a:cubicBezTo>
                  <a:cubicBezTo>
                    <a:pt x="133" y="43"/>
                    <a:pt x="135" y="44"/>
                    <a:pt x="135" y="45"/>
                  </a:cubicBezTo>
                  <a:cubicBezTo>
                    <a:pt x="135" y="45"/>
                    <a:pt x="134" y="47"/>
                    <a:pt x="133" y="47"/>
                  </a:cubicBezTo>
                  <a:cubicBezTo>
                    <a:pt x="133" y="47"/>
                    <a:pt x="131" y="45"/>
                    <a:pt x="131" y="45"/>
                  </a:cubicBezTo>
                  <a:cubicBezTo>
                    <a:pt x="131" y="46"/>
                    <a:pt x="130" y="47"/>
                    <a:pt x="130" y="47"/>
                  </a:cubicBezTo>
                  <a:cubicBezTo>
                    <a:pt x="129" y="48"/>
                    <a:pt x="128" y="49"/>
                    <a:pt x="128" y="50"/>
                  </a:cubicBezTo>
                  <a:cubicBezTo>
                    <a:pt x="127" y="50"/>
                    <a:pt x="127" y="51"/>
                    <a:pt x="126" y="52"/>
                  </a:cubicBezTo>
                  <a:cubicBezTo>
                    <a:pt x="126" y="52"/>
                    <a:pt x="125" y="54"/>
                    <a:pt x="124" y="54"/>
                  </a:cubicBezTo>
                  <a:cubicBezTo>
                    <a:pt x="124" y="54"/>
                    <a:pt x="122" y="52"/>
                    <a:pt x="122" y="52"/>
                  </a:cubicBezTo>
                  <a:cubicBezTo>
                    <a:pt x="122" y="52"/>
                    <a:pt x="121" y="54"/>
                    <a:pt x="121" y="55"/>
                  </a:cubicBezTo>
                  <a:cubicBezTo>
                    <a:pt x="120" y="55"/>
                    <a:pt x="119" y="56"/>
                    <a:pt x="119" y="57"/>
                  </a:cubicBezTo>
                  <a:cubicBezTo>
                    <a:pt x="118" y="57"/>
                    <a:pt x="118" y="59"/>
                    <a:pt x="117" y="59"/>
                  </a:cubicBezTo>
                  <a:cubicBezTo>
                    <a:pt x="117" y="59"/>
                    <a:pt x="115" y="57"/>
                    <a:pt x="115" y="57"/>
                  </a:cubicBezTo>
                  <a:cubicBezTo>
                    <a:pt x="114" y="57"/>
                    <a:pt x="114" y="59"/>
                    <a:pt x="113" y="60"/>
                  </a:cubicBezTo>
                  <a:cubicBezTo>
                    <a:pt x="113" y="60"/>
                    <a:pt x="112" y="58"/>
                    <a:pt x="111" y="58"/>
                  </a:cubicBezTo>
                  <a:cubicBezTo>
                    <a:pt x="111" y="58"/>
                    <a:pt x="110" y="60"/>
                    <a:pt x="109" y="60"/>
                  </a:cubicBezTo>
                  <a:cubicBezTo>
                    <a:pt x="109" y="60"/>
                    <a:pt x="108" y="59"/>
                    <a:pt x="107" y="58"/>
                  </a:cubicBezTo>
                  <a:cubicBezTo>
                    <a:pt x="106" y="58"/>
                    <a:pt x="106" y="57"/>
                    <a:pt x="105" y="57"/>
                  </a:cubicBezTo>
                  <a:cubicBezTo>
                    <a:pt x="104" y="56"/>
                    <a:pt x="103" y="55"/>
                    <a:pt x="103" y="55"/>
                  </a:cubicBezTo>
                  <a:cubicBezTo>
                    <a:pt x="102" y="55"/>
                    <a:pt x="101" y="57"/>
                    <a:pt x="101" y="57"/>
                  </a:cubicBezTo>
                  <a:cubicBezTo>
                    <a:pt x="101" y="57"/>
                    <a:pt x="103" y="59"/>
                    <a:pt x="103" y="59"/>
                  </a:cubicBezTo>
                  <a:cubicBezTo>
                    <a:pt x="103" y="59"/>
                    <a:pt x="102" y="61"/>
                    <a:pt x="101" y="61"/>
                  </a:cubicBezTo>
                  <a:cubicBezTo>
                    <a:pt x="101" y="61"/>
                    <a:pt x="99" y="60"/>
                    <a:pt x="99" y="59"/>
                  </a:cubicBezTo>
                  <a:cubicBezTo>
                    <a:pt x="99" y="59"/>
                    <a:pt x="101" y="57"/>
                    <a:pt x="101" y="57"/>
                  </a:cubicBezTo>
                  <a:cubicBezTo>
                    <a:pt x="101" y="57"/>
                    <a:pt x="99" y="56"/>
                    <a:pt x="99" y="56"/>
                  </a:cubicBezTo>
                  <a:cubicBezTo>
                    <a:pt x="98" y="55"/>
                    <a:pt x="97" y="54"/>
                    <a:pt x="96" y="54"/>
                  </a:cubicBezTo>
                  <a:cubicBezTo>
                    <a:pt x="96" y="53"/>
                    <a:pt x="95" y="53"/>
                    <a:pt x="94" y="52"/>
                  </a:cubicBezTo>
                  <a:cubicBezTo>
                    <a:pt x="93" y="52"/>
                    <a:pt x="93" y="51"/>
                    <a:pt x="92" y="50"/>
                  </a:cubicBezTo>
                  <a:cubicBezTo>
                    <a:pt x="91" y="50"/>
                    <a:pt x="90" y="49"/>
                    <a:pt x="90" y="49"/>
                  </a:cubicBezTo>
                  <a:cubicBezTo>
                    <a:pt x="89" y="49"/>
                    <a:pt x="89" y="50"/>
                    <a:pt x="88" y="51"/>
                  </a:cubicBezTo>
                  <a:cubicBezTo>
                    <a:pt x="88" y="51"/>
                    <a:pt x="87" y="53"/>
                    <a:pt x="86" y="53"/>
                  </a:cubicBezTo>
                  <a:cubicBezTo>
                    <a:pt x="86" y="53"/>
                    <a:pt x="84" y="51"/>
                    <a:pt x="84" y="51"/>
                  </a:cubicBezTo>
                  <a:cubicBezTo>
                    <a:pt x="83" y="52"/>
                    <a:pt x="83" y="53"/>
                    <a:pt x="82" y="54"/>
                  </a:cubicBezTo>
                  <a:cubicBezTo>
                    <a:pt x="82" y="54"/>
                    <a:pt x="81" y="55"/>
                    <a:pt x="81" y="56"/>
                  </a:cubicBezTo>
                  <a:cubicBezTo>
                    <a:pt x="80" y="57"/>
                    <a:pt x="79" y="57"/>
                    <a:pt x="79" y="58"/>
                  </a:cubicBezTo>
                  <a:cubicBezTo>
                    <a:pt x="78" y="59"/>
                    <a:pt x="78" y="60"/>
                    <a:pt x="77" y="60"/>
                  </a:cubicBezTo>
                  <a:cubicBezTo>
                    <a:pt x="77" y="61"/>
                    <a:pt x="76" y="63"/>
                    <a:pt x="76" y="63"/>
                  </a:cubicBezTo>
                  <a:cubicBezTo>
                    <a:pt x="75" y="63"/>
                    <a:pt x="73" y="61"/>
                    <a:pt x="73" y="61"/>
                  </a:cubicBezTo>
                  <a:cubicBezTo>
                    <a:pt x="73" y="61"/>
                    <a:pt x="75" y="59"/>
                    <a:pt x="75" y="59"/>
                  </a:cubicBezTo>
                  <a:cubicBezTo>
                    <a:pt x="75" y="58"/>
                    <a:pt x="73" y="57"/>
                    <a:pt x="73" y="57"/>
                  </a:cubicBezTo>
                  <a:cubicBezTo>
                    <a:pt x="72" y="57"/>
                    <a:pt x="71" y="59"/>
                    <a:pt x="71" y="59"/>
                  </a:cubicBezTo>
                  <a:cubicBezTo>
                    <a:pt x="70" y="59"/>
                    <a:pt x="69" y="58"/>
                    <a:pt x="69" y="58"/>
                  </a:cubicBezTo>
                  <a:cubicBezTo>
                    <a:pt x="68" y="57"/>
                    <a:pt x="67" y="56"/>
                    <a:pt x="67" y="56"/>
                  </a:cubicBezTo>
                  <a:cubicBezTo>
                    <a:pt x="66" y="55"/>
                    <a:pt x="65" y="55"/>
                    <a:pt x="64" y="54"/>
                  </a:cubicBezTo>
                  <a:cubicBezTo>
                    <a:pt x="64" y="55"/>
                    <a:pt x="63" y="56"/>
                    <a:pt x="63" y="56"/>
                  </a:cubicBezTo>
                  <a:close/>
                  <a:moveTo>
                    <a:pt x="163" y="13"/>
                  </a:moveTo>
                  <a:cubicBezTo>
                    <a:pt x="163" y="13"/>
                    <a:pt x="162" y="15"/>
                    <a:pt x="161" y="15"/>
                  </a:cubicBezTo>
                  <a:cubicBezTo>
                    <a:pt x="161" y="16"/>
                    <a:pt x="160" y="17"/>
                    <a:pt x="160" y="17"/>
                  </a:cubicBezTo>
                  <a:cubicBezTo>
                    <a:pt x="159" y="18"/>
                    <a:pt x="162" y="19"/>
                    <a:pt x="162" y="19"/>
                  </a:cubicBezTo>
                  <a:cubicBezTo>
                    <a:pt x="162" y="19"/>
                    <a:pt x="160" y="21"/>
                    <a:pt x="160" y="21"/>
                  </a:cubicBezTo>
                  <a:cubicBezTo>
                    <a:pt x="160" y="21"/>
                    <a:pt x="162" y="23"/>
                    <a:pt x="162" y="23"/>
                  </a:cubicBezTo>
                  <a:cubicBezTo>
                    <a:pt x="163" y="23"/>
                    <a:pt x="164" y="21"/>
                    <a:pt x="164" y="21"/>
                  </a:cubicBezTo>
                  <a:cubicBezTo>
                    <a:pt x="165" y="20"/>
                    <a:pt x="165" y="19"/>
                    <a:pt x="166" y="18"/>
                  </a:cubicBezTo>
                  <a:cubicBezTo>
                    <a:pt x="166" y="18"/>
                    <a:pt x="164" y="17"/>
                    <a:pt x="164" y="17"/>
                  </a:cubicBezTo>
                  <a:cubicBezTo>
                    <a:pt x="163" y="16"/>
                    <a:pt x="165" y="15"/>
                    <a:pt x="165" y="15"/>
                  </a:cubicBezTo>
                  <a:cubicBezTo>
                    <a:pt x="165" y="15"/>
                    <a:pt x="163" y="13"/>
                    <a:pt x="163" y="13"/>
                  </a:cubicBezTo>
                  <a:close/>
                  <a:moveTo>
                    <a:pt x="367" y="24"/>
                  </a:moveTo>
                  <a:cubicBezTo>
                    <a:pt x="367" y="24"/>
                    <a:pt x="368" y="21"/>
                    <a:pt x="368" y="21"/>
                  </a:cubicBezTo>
                  <a:cubicBezTo>
                    <a:pt x="368" y="21"/>
                    <a:pt x="367" y="20"/>
                    <a:pt x="366" y="20"/>
                  </a:cubicBezTo>
                  <a:cubicBezTo>
                    <a:pt x="366" y="19"/>
                    <a:pt x="364" y="18"/>
                    <a:pt x="364" y="18"/>
                  </a:cubicBezTo>
                  <a:cubicBezTo>
                    <a:pt x="364" y="18"/>
                    <a:pt x="363" y="20"/>
                    <a:pt x="362" y="20"/>
                  </a:cubicBezTo>
                  <a:cubicBezTo>
                    <a:pt x="362" y="21"/>
                    <a:pt x="361" y="22"/>
                    <a:pt x="361" y="22"/>
                  </a:cubicBezTo>
                  <a:cubicBezTo>
                    <a:pt x="360" y="23"/>
                    <a:pt x="359" y="24"/>
                    <a:pt x="359" y="25"/>
                  </a:cubicBezTo>
                  <a:cubicBezTo>
                    <a:pt x="359" y="25"/>
                    <a:pt x="357" y="26"/>
                    <a:pt x="357" y="27"/>
                  </a:cubicBezTo>
                  <a:cubicBezTo>
                    <a:pt x="357" y="27"/>
                    <a:pt x="359" y="29"/>
                    <a:pt x="359" y="29"/>
                  </a:cubicBezTo>
                  <a:cubicBezTo>
                    <a:pt x="360" y="28"/>
                    <a:pt x="361" y="27"/>
                    <a:pt x="361" y="26"/>
                  </a:cubicBezTo>
                  <a:cubicBezTo>
                    <a:pt x="362" y="25"/>
                    <a:pt x="363" y="23"/>
                    <a:pt x="365" y="22"/>
                  </a:cubicBezTo>
                  <a:cubicBezTo>
                    <a:pt x="365" y="22"/>
                    <a:pt x="366" y="24"/>
                    <a:pt x="367" y="24"/>
                  </a:cubicBezTo>
                  <a:close/>
                  <a:moveTo>
                    <a:pt x="592" y="15"/>
                  </a:moveTo>
                  <a:cubicBezTo>
                    <a:pt x="592" y="16"/>
                    <a:pt x="591" y="17"/>
                    <a:pt x="590" y="18"/>
                  </a:cubicBezTo>
                  <a:cubicBezTo>
                    <a:pt x="590" y="18"/>
                    <a:pt x="593" y="19"/>
                    <a:pt x="593" y="19"/>
                  </a:cubicBezTo>
                  <a:cubicBezTo>
                    <a:pt x="593" y="20"/>
                    <a:pt x="591" y="21"/>
                    <a:pt x="591" y="21"/>
                  </a:cubicBezTo>
                  <a:cubicBezTo>
                    <a:pt x="591" y="22"/>
                    <a:pt x="590" y="23"/>
                    <a:pt x="589" y="24"/>
                  </a:cubicBezTo>
                  <a:cubicBezTo>
                    <a:pt x="589" y="24"/>
                    <a:pt x="588" y="25"/>
                    <a:pt x="587" y="26"/>
                  </a:cubicBezTo>
                  <a:cubicBezTo>
                    <a:pt x="588" y="26"/>
                    <a:pt x="589" y="28"/>
                    <a:pt x="590" y="28"/>
                  </a:cubicBezTo>
                  <a:cubicBezTo>
                    <a:pt x="590" y="27"/>
                    <a:pt x="591" y="26"/>
                    <a:pt x="591" y="25"/>
                  </a:cubicBezTo>
                  <a:cubicBezTo>
                    <a:pt x="592" y="25"/>
                    <a:pt x="593" y="24"/>
                    <a:pt x="593" y="23"/>
                  </a:cubicBezTo>
                  <a:cubicBezTo>
                    <a:pt x="594" y="22"/>
                    <a:pt x="594" y="22"/>
                    <a:pt x="595" y="21"/>
                  </a:cubicBezTo>
                  <a:cubicBezTo>
                    <a:pt x="596" y="19"/>
                    <a:pt x="597" y="18"/>
                    <a:pt x="598" y="16"/>
                  </a:cubicBezTo>
                  <a:cubicBezTo>
                    <a:pt x="597" y="15"/>
                    <a:pt x="595" y="14"/>
                    <a:pt x="594" y="13"/>
                  </a:cubicBezTo>
                  <a:cubicBezTo>
                    <a:pt x="593" y="14"/>
                    <a:pt x="593" y="15"/>
                    <a:pt x="592" y="15"/>
                  </a:cubicBezTo>
                  <a:close/>
                  <a:moveTo>
                    <a:pt x="554" y="57"/>
                  </a:moveTo>
                  <a:cubicBezTo>
                    <a:pt x="554" y="56"/>
                    <a:pt x="555" y="55"/>
                    <a:pt x="555" y="54"/>
                  </a:cubicBezTo>
                  <a:cubicBezTo>
                    <a:pt x="555" y="54"/>
                    <a:pt x="553" y="53"/>
                    <a:pt x="553" y="53"/>
                  </a:cubicBezTo>
                  <a:cubicBezTo>
                    <a:pt x="553" y="52"/>
                    <a:pt x="555" y="51"/>
                    <a:pt x="555" y="50"/>
                  </a:cubicBezTo>
                  <a:cubicBezTo>
                    <a:pt x="555" y="50"/>
                    <a:pt x="553" y="49"/>
                    <a:pt x="552" y="49"/>
                  </a:cubicBezTo>
                  <a:cubicBezTo>
                    <a:pt x="552" y="48"/>
                    <a:pt x="554" y="47"/>
                    <a:pt x="554" y="46"/>
                  </a:cubicBezTo>
                  <a:cubicBezTo>
                    <a:pt x="554" y="46"/>
                    <a:pt x="556" y="45"/>
                    <a:pt x="556" y="44"/>
                  </a:cubicBezTo>
                  <a:cubicBezTo>
                    <a:pt x="556" y="44"/>
                    <a:pt x="554" y="43"/>
                    <a:pt x="554" y="43"/>
                  </a:cubicBezTo>
                  <a:cubicBezTo>
                    <a:pt x="553" y="43"/>
                    <a:pt x="553" y="44"/>
                    <a:pt x="552" y="45"/>
                  </a:cubicBezTo>
                  <a:cubicBezTo>
                    <a:pt x="551" y="45"/>
                    <a:pt x="551" y="46"/>
                    <a:pt x="550" y="47"/>
                  </a:cubicBezTo>
                  <a:cubicBezTo>
                    <a:pt x="550" y="48"/>
                    <a:pt x="549" y="49"/>
                    <a:pt x="549" y="49"/>
                  </a:cubicBezTo>
                  <a:cubicBezTo>
                    <a:pt x="548" y="50"/>
                    <a:pt x="551" y="50"/>
                    <a:pt x="551" y="51"/>
                  </a:cubicBezTo>
                  <a:cubicBezTo>
                    <a:pt x="551" y="52"/>
                    <a:pt x="549" y="52"/>
                    <a:pt x="549" y="53"/>
                  </a:cubicBezTo>
                  <a:cubicBezTo>
                    <a:pt x="549" y="54"/>
                    <a:pt x="551" y="54"/>
                    <a:pt x="551" y="55"/>
                  </a:cubicBezTo>
                  <a:cubicBezTo>
                    <a:pt x="551" y="55"/>
                    <a:pt x="550" y="57"/>
                    <a:pt x="550" y="57"/>
                  </a:cubicBezTo>
                  <a:cubicBezTo>
                    <a:pt x="550" y="58"/>
                    <a:pt x="552" y="58"/>
                    <a:pt x="552" y="59"/>
                  </a:cubicBezTo>
                  <a:cubicBezTo>
                    <a:pt x="552" y="58"/>
                    <a:pt x="553" y="57"/>
                    <a:pt x="554" y="57"/>
                  </a:cubicBezTo>
                  <a:close/>
                  <a:moveTo>
                    <a:pt x="352" y="51"/>
                  </a:moveTo>
                  <a:cubicBezTo>
                    <a:pt x="351" y="50"/>
                    <a:pt x="350" y="49"/>
                    <a:pt x="348" y="48"/>
                  </a:cubicBezTo>
                  <a:cubicBezTo>
                    <a:pt x="347" y="50"/>
                    <a:pt x="346" y="51"/>
                    <a:pt x="345" y="53"/>
                  </a:cubicBezTo>
                  <a:cubicBezTo>
                    <a:pt x="346" y="54"/>
                    <a:pt x="348" y="55"/>
                    <a:pt x="349" y="56"/>
                  </a:cubicBezTo>
                  <a:cubicBezTo>
                    <a:pt x="350" y="54"/>
                    <a:pt x="351" y="53"/>
                    <a:pt x="352" y="51"/>
                  </a:cubicBezTo>
                  <a:close/>
                  <a:moveTo>
                    <a:pt x="11" y="45"/>
                  </a:moveTo>
                  <a:cubicBezTo>
                    <a:pt x="11" y="45"/>
                    <a:pt x="13" y="47"/>
                    <a:pt x="13" y="47"/>
                  </a:cubicBezTo>
                  <a:cubicBezTo>
                    <a:pt x="14" y="47"/>
                    <a:pt x="15" y="45"/>
                    <a:pt x="15" y="45"/>
                  </a:cubicBezTo>
                  <a:cubicBezTo>
                    <a:pt x="15" y="44"/>
                    <a:pt x="13" y="43"/>
                    <a:pt x="13" y="43"/>
                  </a:cubicBezTo>
                  <a:cubicBezTo>
                    <a:pt x="12" y="43"/>
                    <a:pt x="11" y="41"/>
                    <a:pt x="11" y="41"/>
                  </a:cubicBezTo>
                  <a:cubicBezTo>
                    <a:pt x="10" y="41"/>
                    <a:pt x="9" y="43"/>
                    <a:pt x="9" y="44"/>
                  </a:cubicBezTo>
                  <a:cubicBezTo>
                    <a:pt x="9" y="44"/>
                    <a:pt x="7" y="45"/>
                    <a:pt x="7" y="46"/>
                  </a:cubicBezTo>
                  <a:cubicBezTo>
                    <a:pt x="7" y="46"/>
                    <a:pt x="9" y="47"/>
                    <a:pt x="9" y="47"/>
                  </a:cubicBezTo>
                  <a:cubicBezTo>
                    <a:pt x="10" y="47"/>
                    <a:pt x="10" y="45"/>
                    <a:pt x="11" y="45"/>
                  </a:cubicBezTo>
                  <a:close/>
                  <a:moveTo>
                    <a:pt x="51" y="44"/>
                  </a:moveTo>
                  <a:cubicBezTo>
                    <a:pt x="51" y="44"/>
                    <a:pt x="52" y="42"/>
                    <a:pt x="53" y="42"/>
                  </a:cubicBezTo>
                  <a:cubicBezTo>
                    <a:pt x="53" y="42"/>
                    <a:pt x="55" y="44"/>
                    <a:pt x="55" y="43"/>
                  </a:cubicBezTo>
                  <a:cubicBezTo>
                    <a:pt x="55" y="43"/>
                    <a:pt x="56" y="42"/>
                    <a:pt x="57" y="41"/>
                  </a:cubicBezTo>
                  <a:cubicBezTo>
                    <a:pt x="57" y="40"/>
                    <a:pt x="58" y="40"/>
                    <a:pt x="58" y="39"/>
                  </a:cubicBezTo>
                  <a:cubicBezTo>
                    <a:pt x="57" y="39"/>
                    <a:pt x="57" y="37"/>
                    <a:pt x="56" y="37"/>
                  </a:cubicBezTo>
                  <a:cubicBezTo>
                    <a:pt x="56" y="37"/>
                    <a:pt x="55" y="39"/>
                    <a:pt x="54" y="39"/>
                  </a:cubicBezTo>
                  <a:cubicBezTo>
                    <a:pt x="54" y="39"/>
                    <a:pt x="52" y="38"/>
                    <a:pt x="52" y="38"/>
                  </a:cubicBezTo>
                  <a:cubicBezTo>
                    <a:pt x="52" y="38"/>
                    <a:pt x="51" y="39"/>
                    <a:pt x="50" y="40"/>
                  </a:cubicBezTo>
                  <a:cubicBezTo>
                    <a:pt x="50" y="41"/>
                    <a:pt x="49" y="41"/>
                    <a:pt x="49" y="42"/>
                  </a:cubicBezTo>
                  <a:cubicBezTo>
                    <a:pt x="50" y="42"/>
                    <a:pt x="50" y="44"/>
                    <a:pt x="51" y="44"/>
                  </a:cubicBezTo>
                  <a:close/>
                  <a:moveTo>
                    <a:pt x="63" y="28"/>
                  </a:moveTo>
                  <a:cubicBezTo>
                    <a:pt x="63" y="28"/>
                    <a:pt x="61" y="27"/>
                    <a:pt x="61" y="27"/>
                  </a:cubicBezTo>
                  <a:cubicBezTo>
                    <a:pt x="60" y="26"/>
                    <a:pt x="59" y="25"/>
                    <a:pt x="58" y="25"/>
                  </a:cubicBezTo>
                  <a:cubicBezTo>
                    <a:pt x="58" y="25"/>
                    <a:pt x="57" y="27"/>
                    <a:pt x="57" y="27"/>
                  </a:cubicBezTo>
                  <a:cubicBezTo>
                    <a:pt x="56" y="27"/>
                    <a:pt x="55" y="29"/>
                    <a:pt x="55" y="29"/>
                  </a:cubicBezTo>
                  <a:cubicBezTo>
                    <a:pt x="55" y="30"/>
                    <a:pt x="57" y="31"/>
                    <a:pt x="57" y="31"/>
                  </a:cubicBezTo>
                  <a:cubicBezTo>
                    <a:pt x="58" y="31"/>
                    <a:pt x="59" y="33"/>
                    <a:pt x="59" y="33"/>
                  </a:cubicBezTo>
                  <a:cubicBezTo>
                    <a:pt x="60" y="33"/>
                    <a:pt x="61" y="31"/>
                    <a:pt x="61" y="30"/>
                  </a:cubicBezTo>
                  <a:cubicBezTo>
                    <a:pt x="61" y="30"/>
                    <a:pt x="63" y="29"/>
                    <a:pt x="63" y="28"/>
                  </a:cubicBezTo>
                  <a:close/>
                  <a:moveTo>
                    <a:pt x="108" y="48"/>
                  </a:moveTo>
                  <a:cubicBezTo>
                    <a:pt x="108" y="48"/>
                    <a:pt x="106" y="47"/>
                    <a:pt x="105" y="47"/>
                  </a:cubicBezTo>
                  <a:cubicBezTo>
                    <a:pt x="105" y="46"/>
                    <a:pt x="103" y="45"/>
                    <a:pt x="103" y="45"/>
                  </a:cubicBezTo>
                  <a:cubicBezTo>
                    <a:pt x="103" y="45"/>
                    <a:pt x="102" y="47"/>
                    <a:pt x="101" y="47"/>
                  </a:cubicBezTo>
                  <a:cubicBezTo>
                    <a:pt x="101" y="47"/>
                    <a:pt x="100" y="49"/>
                    <a:pt x="100" y="49"/>
                  </a:cubicBezTo>
                  <a:cubicBezTo>
                    <a:pt x="100" y="50"/>
                    <a:pt x="102" y="51"/>
                    <a:pt x="102" y="51"/>
                  </a:cubicBezTo>
                  <a:cubicBezTo>
                    <a:pt x="102" y="51"/>
                    <a:pt x="104" y="53"/>
                    <a:pt x="104" y="53"/>
                  </a:cubicBezTo>
                  <a:cubicBezTo>
                    <a:pt x="105" y="53"/>
                    <a:pt x="106" y="51"/>
                    <a:pt x="106" y="51"/>
                  </a:cubicBezTo>
                  <a:cubicBezTo>
                    <a:pt x="106" y="50"/>
                    <a:pt x="108" y="49"/>
                    <a:pt x="108" y="48"/>
                  </a:cubicBezTo>
                  <a:close/>
                  <a:moveTo>
                    <a:pt x="116" y="51"/>
                  </a:moveTo>
                  <a:cubicBezTo>
                    <a:pt x="116" y="51"/>
                    <a:pt x="117" y="49"/>
                    <a:pt x="118" y="49"/>
                  </a:cubicBezTo>
                  <a:cubicBezTo>
                    <a:pt x="118" y="48"/>
                    <a:pt x="119" y="47"/>
                    <a:pt x="119" y="47"/>
                  </a:cubicBezTo>
                  <a:cubicBezTo>
                    <a:pt x="120" y="46"/>
                    <a:pt x="121" y="45"/>
                    <a:pt x="121" y="44"/>
                  </a:cubicBezTo>
                  <a:cubicBezTo>
                    <a:pt x="121" y="44"/>
                    <a:pt x="119" y="43"/>
                    <a:pt x="119" y="43"/>
                  </a:cubicBezTo>
                  <a:cubicBezTo>
                    <a:pt x="119" y="43"/>
                    <a:pt x="117" y="41"/>
                    <a:pt x="117" y="41"/>
                  </a:cubicBezTo>
                  <a:cubicBezTo>
                    <a:pt x="116" y="41"/>
                    <a:pt x="115" y="43"/>
                    <a:pt x="115" y="43"/>
                  </a:cubicBezTo>
                  <a:cubicBezTo>
                    <a:pt x="114" y="44"/>
                    <a:pt x="114" y="45"/>
                    <a:pt x="113" y="46"/>
                  </a:cubicBezTo>
                  <a:cubicBezTo>
                    <a:pt x="113" y="46"/>
                    <a:pt x="115" y="47"/>
                    <a:pt x="116" y="47"/>
                  </a:cubicBezTo>
                  <a:cubicBezTo>
                    <a:pt x="116" y="48"/>
                    <a:pt x="114" y="49"/>
                    <a:pt x="114" y="49"/>
                  </a:cubicBezTo>
                  <a:cubicBezTo>
                    <a:pt x="114" y="49"/>
                    <a:pt x="116" y="51"/>
                    <a:pt x="116" y="51"/>
                  </a:cubicBezTo>
                  <a:close/>
                  <a:moveTo>
                    <a:pt x="177" y="27"/>
                  </a:moveTo>
                  <a:cubicBezTo>
                    <a:pt x="178" y="27"/>
                    <a:pt x="178" y="29"/>
                    <a:pt x="179" y="29"/>
                  </a:cubicBezTo>
                  <a:cubicBezTo>
                    <a:pt x="180" y="29"/>
                    <a:pt x="180" y="27"/>
                    <a:pt x="181" y="26"/>
                  </a:cubicBezTo>
                  <a:cubicBezTo>
                    <a:pt x="181" y="26"/>
                    <a:pt x="182" y="24"/>
                    <a:pt x="183" y="24"/>
                  </a:cubicBezTo>
                  <a:cubicBezTo>
                    <a:pt x="183" y="24"/>
                    <a:pt x="185" y="26"/>
                    <a:pt x="185" y="26"/>
                  </a:cubicBezTo>
                  <a:cubicBezTo>
                    <a:pt x="185" y="25"/>
                    <a:pt x="186" y="24"/>
                    <a:pt x="186" y="24"/>
                  </a:cubicBezTo>
                  <a:cubicBezTo>
                    <a:pt x="188" y="22"/>
                    <a:pt x="189" y="21"/>
                    <a:pt x="190" y="19"/>
                  </a:cubicBezTo>
                  <a:cubicBezTo>
                    <a:pt x="191" y="19"/>
                    <a:pt x="191" y="21"/>
                    <a:pt x="192" y="21"/>
                  </a:cubicBezTo>
                  <a:cubicBezTo>
                    <a:pt x="192" y="21"/>
                    <a:pt x="194" y="19"/>
                    <a:pt x="194" y="19"/>
                  </a:cubicBezTo>
                  <a:cubicBezTo>
                    <a:pt x="194" y="19"/>
                    <a:pt x="192" y="17"/>
                    <a:pt x="192" y="17"/>
                  </a:cubicBezTo>
                  <a:cubicBezTo>
                    <a:pt x="191" y="17"/>
                    <a:pt x="190" y="19"/>
                    <a:pt x="190" y="19"/>
                  </a:cubicBezTo>
                  <a:cubicBezTo>
                    <a:pt x="189" y="19"/>
                    <a:pt x="188" y="17"/>
                    <a:pt x="188" y="18"/>
                  </a:cubicBezTo>
                  <a:cubicBezTo>
                    <a:pt x="187" y="18"/>
                    <a:pt x="186" y="20"/>
                    <a:pt x="186" y="20"/>
                  </a:cubicBezTo>
                  <a:cubicBezTo>
                    <a:pt x="185" y="20"/>
                    <a:pt x="184" y="18"/>
                    <a:pt x="184" y="18"/>
                  </a:cubicBezTo>
                  <a:cubicBezTo>
                    <a:pt x="183" y="18"/>
                    <a:pt x="182" y="16"/>
                    <a:pt x="181" y="16"/>
                  </a:cubicBezTo>
                  <a:cubicBezTo>
                    <a:pt x="181" y="17"/>
                    <a:pt x="180" y="18"/>
                    <a:pt x="180" y="19"/>
                  </a:cubicBezTo>
                  <a:cubicBezTo>
                    <a:pt x="179" y="19"/>
                    <a:pt x="179" y="20"/>
                    <a:pt x="178" y="21"/>
                  </a:cubicBezTo>
                  <a:cubicBezTo>
                    <a:pt x="178" y="22"/>
                    <a:pt x="177" y="22"/>
                    <a:pt x="176" y="23"/>
                  </a:cubicBezTo>
                  <a:cubicBezTo>
                    <a:pt x="176" y="24"/>
                    <a:pt x="175" y="25"/>
                    <a:pt x="175" y="25"/>
                  </a:cubicBezTo>
                  <a:cubicBezTo>
                    <a:pt x="174" y="26"/>
                    <a:pt x="173" y="27"/>
                    <a:pt x="173" y="27"/>
                  </a:cubicBezTo>
                  <a:cubicBezTo>
                    <a:pt x="173" y="28"/>
                    <a:pt x="175" y="29"/>
                    <a:pt x="175" y="29"/>
                  </a:cubicBezTo>
                  <a:cubicBezTo>
                    <a:pt x="176" y="28"/>
                    <a:pt x="176" y="28"/>
                    <a:pt x="177" y="27"/>
                  </a:cubicBezTo>
                  <a:close/>
                  <a:moveTo>
                    <a:pt x="206" y="49"/>
                  </a:moveTo>
                  <a:cubicBezTo>
                    <a:pt x="206" y="49"/>
                    <a:pt x="207" y="47"/>
                    <a:pt x="208" y="47"/>
                  </a:cubicBezTo>
                  <a:cubicBezTo>
                    <a:pt x="208" y="47"/>
                    <a:pt x="205" y="45"/>
                    <a:pt x="205" y="45"/>
                  </a:cubicBezTo>
                  <a:cubicBezTo>
                    <a:pt x="205" y="45"/>
                    <a:pt x="207" y="44"/>
                    <a:pt x="207" y="43"/>
                  </a:cubicBezTo>
                  <a:cubicBezTo>
                    <a:pt x="207" y="42"/>
                    <a:pt x="208" y="41"/>
                    <a:pt x="209" y="41"/>
                  </a:cubicBezTo>
                  <a:cubicBezTo>
                    <a:pt x="209" y="40"/>
                    <a:pt x="210" y="39"/>
                    <a:pt x="211" y="38"/>
                  </a:cubicBezTo>
                  <a:cubicBezTo>
                    <a:pt x="211" y="38"/>
                    <a:pt x="208" y="37"/>
                    <a:pt x="208" y="37"/>
                  </a:cubicBezTo>
                  <a:cubicBezTo>
                    <a:pt x="208" y="36"/>
                    <a:pt x="210" y="35"/>
                    <a:pt x="210" y="35"/>
                  </a:cubicBezTo>
                  <a:cubicBezTo>
                    <a:pt x="210" y="35"/>
                    <a:pt x="208" y="33"/>
                    <a:pt x="208" y="33"/>
                  </a:cubicBezTo>
                  <a:cubicBezTo>
                    <a:pt x="207" y="33"/>
                    <a:pt x="207" y="34"/>
                    <a:pt x="206" y="35"/>
                  </a:cubicBezTo>
                  <a:cubicBezTo>
                    <a:pt x="206" y="35"/>
                    <a:pt x="204" y="37"/>
                    <a:pt x="204" y="37"/>
                  </a:cubicBezTo>
                  <a:cubicBezTo>
                    <a:pt x="204" y="38"/>
                    <a:pt x="207" y="39"/>
                    <a:pt x="207" y="39"/>
                  </a:cubicBezTo>
                  <a:cubicBezTo>
                    <a:pt x="206" y="40"/>
                    <a:pt x="205" y="41"/>
                    <a:pt x="205" y="41"/>
                  </a:cubicBezTo>
                  <a:cubicBezTo>
                    <a:pt x="204" y="42"/>
                    <a:pt x="203" y="43"/>
                    <a:pt x="203" y="43"/>
                  </a:cubicBezTo>
                  <a:cubicBezTo>
                    <a:pt x="203" y="44"/>
                    <a:pt x="201" y="45"/>
                    <a:pt x="201" y="46"/>
                  </a:cubicBezTo>
                  <a:cubicBezTo>
                    <a:pt x="202" y="46"/>
                    <a:pt x="203" y="47"/>
                    <a:pt x="204" y="47"/>
                  </a:cubicBezTo>
                  <a:cubicBezTo>
                    <a:pt x="204" y="47"/>
                    <a:pt x="205" y="49"/>
                    <a:pt x="206" y="49"/>
                  </a:cubicBezTo>
                  <a:close/>
                  <a:moveTo>
                    <a:pt x="240" y="51"/>
                  </a:moveTo>
                  <a:cubicBezTo>
                    <a:pt x="240" y="50"/>
                    <a:pt x="242" y="52"/>
                    <a:pt x="242" y="52"/>
                  </a:cubicBezTo>
                  <a:cubicBezTo>
                    <a:pt x="243" y="52"/>
                    <a:pt x="244" y="50"/>
                    <a:pt x="244" y="50"/>
                  </a:cubicBezTo>
                  <a:cubicBezTo>
                    <a:pt x="244" y="50"/>
                    <a:pt x="242" y="48"/>
                    <a:pt x="242" y="48"/>
                  </a:cubicBezTo>
                  <a:cubicBezTo>
                    <a:pt x="241" y="48"/>
                    <a:pt x="240" y="47"/>
                    <a:pt x="240" y="47"/>
                  </a:cubicBezTo>
                  <a:cubicBezTo>
                    <a:pt x="239" y="47"/>
                    <a:pt x="238" y="49"/>
                    <a:pt x="238" y="49"/>
                  </a:cubicBezTo>
                  <a:cubicBezTo>
                    <a:pt x="238" y="49"/>
                    <a:pt x="236" y="51"/>
                    <a:pt x="236" y="51"/>
                  </a:cubicBezTo>
                  <a:cubicBezTo>
                    <a:pt x="236" y="52"/>
                    <a:pt x="238" y="52"/>
                    <a:pt x="238" y="53"/>
                  </a:cubicBezTo>
                  <a:cubicBezTo>
                    <a:pt x="239" y="53"/>
                    <a:pt x="240" y="51"/>
                    <a:pt x="240" y="51"/>
                  </a:cubicBezTo>
                  <a:close/>
                  <a:moveTo>
                    <a:pt x="233" y="45"/>
                  </a:moveTo>
                  <a:cubicBezTo>
                    <a:pt x="234" y="46"/>
                    <a:pt x="235" y="43"/>
                    <a:pt x="235" y="43"/>
                  </a:cubicBezTo>
                  <a:cubicBezTo>
                    <a:pt x="236" y="43"/>
                    <a:pt x="237" y="45"/>
                    <a:pt x="237" y="45"/>
                  </a:cubicBezTo>
                  <a:cubicBezTo>
                    <a:pt x="238" y="45"/>
                    <a:pt x="239" y="43"/>
                    <a:pt x="239" y="43"/>
                  </a:cubicBezTo>
                  <a:cubicBezTo>
                    <a:pt x="240" y="42"/>
                    <a:pt x="240" y="41"/>
                    <a:pt x="241" y="40"/>
                  </a:cubicBezTo>
                  <a:cubicBezTo>
                    <a:pt x="240" y="40"/>
                    <a:pt x="239" y="39"/>
                    <a:pt x="239" y="39"/>
                  </a:cubicBezTo>
                  <a:cubicBezTo>
                    <a:pt x="238" y="39"/>
                    <a:pt x="237" y="41"/>
                    <a:pt x="237" y="41"/>
                  </a:cubicBezTo>
                  <a:cubicBezTo>
                    <a:pt x="236" y="41"/>
                    <a:pt x="235" y="39"/>
                    <a:pt x="235" y="39"/>
                  </a:cubicBezTo>
                  <a:cubicBezTo>
                    <a:pt x="234" y="40"/>
                    <a:pt x="233" y="41"/>
                    <a:pt x="233" y="41"/>
                  </a:cubicBezTo>
                  <a:cubicBezTo>
                    <a:pt x="232" y="42"/>
                    <a:pt x="232" y="43"/>
                    <a:pt x="231" y="44"/>
                  </a:cubicBezTo>
                  <a:cubicBezTo>
                    <a:pt x="232" y="44"/>
                    <a:pt x="233" y="45"/>
                    <a:pt x="233" y="45"/>
                  </a:cubicBezTo>
                  <a:close/>
                  <a:moveTo>
                    <a:pt x="241" y="30"/>
                  </a:moveTo>
                  <a:cubicBezTo>
                    <a:pt x="242" y="30"/>
                    <a:pt x="243" y="32"/>
                    <a:pt x="244" y="32"/>
                  </a:cubicBezTo>
                  <a:cubicBezTo>
                    <a:pt x="244" y="32"/>
                    <a:pt x="245" y="30"/>
                    <a:pt x="245" y="30"/>
                  </a:cubicBezTo>
                  <a:cubicBezTo>
                    <a:pt x="246" y="30"/>
                    <a:pt x="247" y="32"/>
                    <a:pt x="248" y="32"/>
                  </a:cubicBezTo>
                  <a:cubicBezTo>
                    <a:pt x="248" y="31"/>
                    <a:pt x="249" y="29"/>
                    <a:pt x="249" y="29"/>
                  </a:cubicBezTo>
                  <a:cubicBezTo>
                    <a:pt x="248" y="28"/>
                    <a:pt x="246" y="27"/>
                    <a:pt x="245" y="26"/>
                  </a:cubicBezTo>
                  <a:cubicBezTo>
                    <a:pt x="244" y="25"/>
                    <a:pt x="243" y="25"/>
                    <a:pt x="243" y="24"/>
                  </a:cubicBezTo>
                  <a:cubicBezTo>
                    <a:pt x="242" y="25"/>
                    <a:pt x="242" y="26"/>
                    <a:pt x="241" y="26"/>
                  </a:cubicBezTo>
                  <a:cubicBezTo>
                    <a:pt x="240" y="27"/>
                    <a:pt x="240" y="28"/>
                    <a:pt x="239" y="29"/>
                  </a:cubicBezTo>
                  <a:cubicBezTo>
                    <a:pt x="239" y="29"/>
                    <a:pt x="237" y="30"/>
                    <a:pt x="238" y="31"/>
                  </a:cubicBezTo>
                  <a:cubicBezTo>
                    <a:pt x="238" y="32"/>
                    <a:pt x="240" y="32"/>
                    <a:pt x="240" y="33"/>
                  </a:cubicBezTo>
                  <a:cubicBezTo>
                    <a:pt x="240" y="32"/>
                    <a:pt x="241" y="30"/>
                    <a:pt x="241" y="30"/>
                  </a:cubicBezTo>
                  <a:close/>
                  <a:moveTo>
                    <a:pt x="283" y="41"/>
                  </a:moveTo>
                  <a:cubicBezTo>
                    <a:pt x="284" y="40"/>
                    <a:pt x="284" y="39"/>
                    <a:pt x="285" y="39"/>
                  </a:cubicBezTo>
                  <a:cubicBezTo>
                    <a:pt x="285" y="38"/>
                    <a:pt x="286" y="37"/>
                    <a:pt x="286" y="36"/>
                  </a:cubicBezTo>
                  <a:cubicBezTo>
                    <a:pt x="286" y="36"/>
                    <a:pt x="284" y="35"/>
                    <a:pt x="284" y="35"/>
                  </a:cubicBezTo>
                  <a:cubicBezTo>
                    <a:pt x="284" y="34"/>
                    <a:pt x="286" y="33"/>
                    <a:pt x="286" y="32"/>
                  </a:cubicBezTo>
                  <a:cubicBezTo>
                    <a:pt x="286" y="32"/>
                    <a:pt x="287" y="31"/>
                    <a:pt x="288" y="30"/>
                  </a:cubicBezTo>
                  <a:cubicBezTo>
                    <a:pt x="288" y="30"/>
                    <a:pt x="285" y="29"/>
                    <a:pt x="285" y="28"/>
                  </a:cubicBezTo>
                  <a:cubicBezTo>
                    <a:pt x="285" y="28"/>
                    <a:pt x="287" y="27"/>
                    <a:pt x="287" y="26"/>
                  </a:cubicBezTo>
                  <a:cubicBezTo>
                    <a:pt x="287" y="26"/>
                    <a:pt x="289" y="25"/>
                    <a:pt x="289" y="24"/>
                  </a:cubicBezTo>
                  <a:cubicBezTo>
                    <a:pt x="289" y="23"/>
                    <a:pt x="287" y="23"/>
                    <a:pt x="286" y="22"/>
                  </a:cubicBezTo>
                  <a:cubicBezTo>
                    <a:pt x="286" y="23"/>
                    <a:pt x="285" y="24"/>
                    <a:pt x="285" y="25"/>
                  </a:cubicBezTo>
                  <a:cubicBezTo>
                    <a:pt x="285" y="25"/>
                    <a:pt x="283" y="26"/>
                    <a:pt x="283" y="27"/>
                  </a:cubicBezTo>
                  <a:cubicBezTo>
                    <a:pt x="283" y="27"/>
                    <a:pt x="285" y="28"/>
                    <a:pt x="285" y="28"/>
                  </a:cubicBezTo>
                  <a:cubicBezTo>
                    <a:pt x="285" y="29"/>
                    <a:pt x="284" y="30"/>
                    <a:pt x="284" y="31"/>
                  </a:cubicBezTo>
                  <a:cubicBezTo>
                    <a:pt x="283" y="31"/>
                    <a:pt x="282" y="32"/>
                    <a:pt x="282" y="33"/>
                  </a:cubicBezTo>
                  <a:cubicBezTo>
                    <a:pt x="282" y="33"/>
                    <a:pt x="284" y="34"/>
                    <a:pt x="284" y="35"/>
                  </a:cubicBezTo>
                  <a:cubicBezTo>
                    <a:pt x="284" y="35"/>
                    <a:pt x="283" y="37"/>
                    <a:pt x="282" y="37"/>
                  </a:cubicBezTo>
                  <a:cubicBezTo>
                    <a:pt x="282" y="37"/>
                    <a:pt x="281" y="38"/>
                    <a:pt x="281" y="39"/>
                  </a:cubicBezTo>
                  <a:cubicBezTo>
                    <a:pt x="281" y="40"/>
                    <a:pt x="279" y="41"/>
                    <a:pt x="279" y="41"/>
                  </a:cubicBezTo>
                  <a:cubicBezTo>
                    <a:pt x="279" y="42"/>
                    <a:pt x="281" y="42"/>
                    <a:pt x="281" y="43"/>
                  </a:cubicBezTo>
                  <a:cubicBezTo>
                    <a:pt x="282" y="42"/>
                    <a:pt x="282" y="42"/>
                    <a:pt x="283" y="41"/>
                  </a:cubicBezTo>
                  <a:close/>
                  <a:moveTo>
                    <a:pt x="270" y="34"/>
                  </a:moveTo>
                  <a:cubicBezTo>
                    <a:pt x="270" y="35"/>
                    <a:pt x="271" y="32"/>
                    <a:pt x="272" y="32"/>
                  </a:cubicBezTo>
                  <a:cubicBezTo>
                    <a:pt x="272" y="32"/>
                    <a:pt x="274" y="34"/>
                    <a:pt x="274" y="34"/>
                  </a:cubicBezTo>
                  <a:cubicBezTo>
                    <a:pt x="275" y="34"/>
                    <a:pt x="275" y="32"/>
                    <a:pt x="276" y="32"/>
                  </a:cubicBezTo>
                  <a:cubicBezTo>
                    <a:pt x="276" y="31"/>
                    <a:pt x="277" y="30"/>
                    <a:pt x="277" y="30"/>
                  </a:cubicBezTo>
                  <a:cubicBezTo>
                    <a:pt x="277" y="29"/>
                    <a:pt x="276" y="28"/>
                    <a:pt x="275" y="28"/>
                  </a:cubicBezTo>
                  <a:cubicBezTo>
                    <a:pt x="275" y="28"/>
                    <a:pt x="273" y="26"/>
                    <a:pt x="273" y="26"/>
                  </a:cubicBezTo>
                  <a:cubicBezTo>
                    <a:pt x="273" y="26"/>
                    <a:pt x="271" y="28"/>
                    <a:pt x="271" y="28"/>
                  </a:cubicBezTo>
                  <a:cubicBezTo>
                    <a:pt x="271" y="29"/>
                    <a:pt x="270" y="30"/>
                    <a:pt x="270" y="31"/>
                  </a:cubicBezTo>
                  <a:cubicBezTo>
                    <a:pt x="269" y="31"/>
                    <a:pt x="268" y="32"/>
                    <a:pt x="268" y="33"/>
                  </a:cubicBezTo>
                  <a:cubicBezTo>
                    <a:pt x="269" y="33"/>
                    <a:pt x="269" y="34"/>
                    <a:pt x="270" y="34"/>
                  </a:cubicBezTo>
                  <a:close/>
                  <a:moveTo>
                    <a:pt x="295" y="25"/>
                  </a:moveTo>
                  <a:cubicBezTo>
                    <a:pt x="295" y="25"/>
                    <a:pt x="293" y="27"/>
                    <a:pt x="293" y="27"/>
                  </a:cubicBezTo>
                  <a:cubicBezTo>
                    <a:pt x="293" y="28"/>
                    <a:pt x="295" y="29"/>
                    <a:pt x="295" y="29"/>
                  </a:cubicBezTo>
                  <a:cubicBezTo>
                    <a:pt x="296" y="29"/>
                    <a:pt x="297" y="31"/>
                    <a:pt x="298" y="31"/>
                  </a:cubicBezTo>
                  <a:cubicBezTo>
                    <a:pt x="298" y="31"/>
                    <a:pt x="299" y="29"/>
                    <a:pt x="299" y="29"/>
                  </a:cubicBezTo>
                  <a:cubicBezTo>
                    <a:pt x="300" y="28"/>
                    <a:pt x="301" y="27"/>
                    <a:pt x="301" y="26"/>
                  </a:cubicBezTo>
                  <a:cubicBezTo>
                    <a:pt x="301" y="26"/>
                    <a:pt x="303" y="25"/>
                    <a:pt x="303" y="24"/>
                  </a:cubicBezTo>
                  <a:cubicBezTo>
                    <a:pt x="303" y="23"/>
                    <a:pt x="301" y="23"/>
                    <a:pt x="301" y="22"/>
                  </a:cubicBezTo>
                  <a:cubicBezTo>
                    <a:pt x="299" y="24"/>
                    <a:pt x="298" y="25"/>
                    <a:pt x="297" y="27"/>
                  </a:cubicBezTo>
                  <a:cubicBezTo>
                    <a:pt x="296" y="27"/>
                    <a:pt x="296" y="25"/>
                    <a:pt x="295" y="25"/>
                  </a:cubicBezTo>
                  <a:close/>
                  <a:moveTo>
                    <a:pt x="373" y="39"/>
                  </a:moveTo>
                  <a:cubicBezTo>
                    <a:pt x="373" y="38"/>
                    <a:pt x="374" y="37"/>
                    <a:pt x="375" y="37"/>
                  </a:cubicBezTo>
                  <a:cubicBezTo>
                    <a:pt x="375" y="36"/>
                    <a:pt x="376" y="38"/>
                    <a:pt x="377" y="38"/>
                  </a:cubicBezTo>
                  <a:cubicBezTo>
                    <a:pt x="377" y="38"/>
                    <a:pt x="378" y="36"/>
                    <a:pt x="378" y="36"/>
                  </a:cubicBezTo>
                  <a:cubicBezTo>
                    <a:pt x="379" y="36"/>
                    <a:pt x="380" y="37"/>
                    <a:pt x="381" y="38"/>
                  </a:cubicBezTo>
                  <a:cubicBezTo>
                    <a:pt x="381" y="38"/>
                    <a:pt x="383" y="39"/>
                    <a:pt x="383" y="39"/>
                  </a:cubicBezTo>
                  <a:cubicBezTo>
                    <a:pt x="384" y="39"/>
                    <a:pt x="384" y="37"/>
                    <a:pt x="385" y="37"/>
                  </a:cubicBezTo>
                  <a:cubicBezTo>
                    <a:pt x="384" y="37"/>
                    <a:pt x="383" y="36"/>
                    <a:pt x="382" y="35"/>
                  </a:cubicBezTo>
                  <a:cubicBezTo>
                    <a:pt x="382" y="35"/>
                    <a:pt x="381" y="34"/>
                    <a:pt x="380" y="34"/>
                  </a:cubicBezTo>
                  <a:cubicBezTo>
                    <a:pt x="380" y="33"/>
                    <a:pt x="379" y="32"/>
                    <a:pt x="378" y="32"/>
                  </a:cubicBezTo>
                  <a:cubicBezTo>
                    <a:pt x="378" y="32"/>
                    <a:pt x="377" y="34"/>
                    <a:pt x="376" y="34"/>
                  </a:cubicBezTo>
                  <a:cubicBezTo>
                    <a:pt x="376" y="34"/>
                    <a:pt x="374" y="32"/>
                    <a:pt x="374" y="33"/>
                  </a:cubicBezTo>
                  <a:cubicBezTo>
                    <a:pt x="373" y="33"/>
                    <a:pt x="373" y="34"/>
                    <a:pt x="372" y="35"/>
                  </a:cubicBezTo>
                  <a:cubicBezTo>
                    <a:pt x="372" y="35"/>
                    <a:pt x="371" y="36"/>
                    <a:pt x="371" y="37"/>
                  </a:cubicBezTo>
                  <a:cubicBezTo>
                    <a:pt x="370" y="38"/>
                    <a:pt x="369" y="39"/>
                    <a:pt x="369" y="39"/>
                  </a:cubicBezTo>
                  <a:cubicBezTo>
                    <a:pt x="369" y="40"/>
                    <a:pt x="371" y="40"/>
                    <a:pt x="371" y="41"/>
                  </a:cubicBezTo>
                  <a:cubicBezTo>
                    <a:pt x="372" y="40"/>
                    <a:pt x="372" y="39"/>
                    <a:pt x="373" y="39"/>
                  </a:cubicBezTo>
                  <a:close/>
                  <a:moveTo>
                    <a:pt x="410" y="50"/>
                  </a:moveTo>
                  <a:cubicBezTo>
                    <a:pt x="411" y="49"/>
                    <a:pt x="412" y="48"/>
                    <a:pt x="412" y="47"/>
                  </a:cubicBezTo>
                  <a:cubicBezTo>
                    <a:pt x="412" y="47"/>
                    <a:pt x="410" y="46"/>
                    <a:pt x="410" y="46"/>
                  </a:cubicBezTo>
                  <a:cubicBezTo>
                    <a:pt x="410" y="46"/>
                    <a:pt x="408" y="44"/>
                    <a:pt x="408" y="44"/>
                  </a:cubicBezTo>
                  <a:cubicBezTo>
                    <a:pt x="407" y="44"/>
                    <a:pt x="406" y="46"/>
                    <a:pt x="406" y="46"/>
                  </a:cubicBezTo>
                  <a:cubicBezTo>
                    <a:pt x="405" y="47"/>
                    <a:pt x="405" y="48"/>
                    <a:pt x="404" y="49"/>
                  </a:cubicBezTo>
                  <a:cubicBezTo>
                    <a:pt x="404" y="49"/>
                    <a:pt x="402" y="50"/>
                    <a:pt x="402" y="51"/>
                  </a:cubicBezTo>
                  <a:cubicBezTo>
                    <a:pt x="402" y="51"/>
                    <a:pt x="404" y="52"/>
                    <a:pt x="405" y="52"/>
                  </a:cubicBezTo>
                  <a:cubicBezTo>
                    <a:pt x="405" y="53"/>
                    <a:pt x="406" y="54"/>
                    <a:pt x="407" y="54"/>
                  </a:cubicBezTo>
                  <a:cubicBezTo>
                    <a:pt x="408" y="53"/>
                    <a:pt x="409" y="51"/>
                    <a:pt x="410" y="50"/>
                  </a:cubicBezTo>
                  <a:close/>
                  <a:moveTo>
                    <a:pt x="399" y="41"/>
                  </a:moveTo>
                  <a:cubicBezTo>
                    <a:pt x="400" y="40"/>
                    <a:pt x="400" y="40"/>
                    <a:pt x="401" y="39"/>
                  </a:cubicBezTo>
                  <a:cubicBezTo>
                    <a:pt x="402" y="37"/>
                    <a:pt x="403" y="36"/>
                    <a:pt x="404" y="35"/>
                  </a:cubicBezTo>
                  <a:cubicBezTo>
                    <a:pt x="403" y="33"/>
                    <a:pt x="401" y="32"/>
                    <a:pt x="400" y="31"/>
                  </a:cubicBezTo>
                  <a:cubicBezTo>
                    <a:pt x="399" y="32"/>
                    <a:pt x="399" y="33"/>
                    <a:pt x="398" y="33"/>
                  </a:cubicBezTo>
                  <a:cubicBezTo>
                    <a:pt x="397" y="35"/>
                    <a:pt x="396" y="36"/>
                    <a:pt x="395" y="38"/>
                  </a:cubicBezTo>
                  <a:cubicBezTo>
                    <a:pt x="394" y="39"/>
                    <a:pt x="392" y="41"/>
                    <a:pt x="391" y="42"/>
                  </a:cubicBezTo>
                  <a:cubicBezTo>
                    <a:pt x="393" y="43"/>
                    <a:pt x="394" y="45"/>
                    <a:pt x="396" y="46"/>
                  </a:cubicBezTo>
                  <a:cubicBezTo>
                    <a:pt x="397" y="44"/>
                    <a:pt x="398" y="43"/>
                    <a:pt x="399" y="41"/>
                  </a:cubicBezTo>
                  <a:close/>
                  <a:moveTo>
                    <a:pt x="433" y="53"/>
                  </a:moveTo>
                  <a:cubicBezTo>
                    <a:pt x="434" y="53"/>
                    <a:pt x="434" y="54"/>
                    <a:pt x="435" y="54"/>
                  </a:cubicBezTo>
                  <a:cubicBezTo>
                    <a:pt x="436" y="55"/>
                    <a:pt x="437" y="56"/>
                    <a:pt x="437" y="56"/>
                  </a:cubicBezTo>
                  <a:cubicBezTo>
                    <a:pt x="438" y="56"/>
                    <a:pt x="439" y="54"/>
                    <a:pt x="439" y="54"/>
                  </a:cubicBezTo>
                  <a:cubicBezTo>
                    <a:pt x="440" y="53"/>
                    <a:pt x="440" y="52"/>
                    <a:pt x="441" y="52"/>
                  </a:cubicBezTo>
                  <a:cubicBezTo>
                    <a:pt x="441" y="51"/>
                    <a:pt x="442" y="50"/>
                    <a:pt x="442" y="49"/>
                  </a:cubicBezTo>
                  <a:cubicBezTo>
                    <a:pt x="442" y="49"/>
                    <a:pt x="440" y="48"/>
                    <a:pt x="440" y="48"/>
                  </a:cubicBezTo>
                  <a:cubicBezTo>
                    <a:pt x="440" y="48"/>
                    <a:pt x="439" y="50"/>
                    <a:pt x="438" y="50"/>
                  </a:cubicBezTo>
                  <a:cubicBezTo>
                    <a:pt x="438" y="50"/>
                    <a:pt x="437" y="48"/>
                    <a:pt x="436" y="48"/>
                  </a:cubicBezTo>
                  <a:cubicBezTo>
                    <a:pt x="436" y="48"/>
                    <a:pt x="435" y="46"/>
                    <a:pt x="434" y="47"/>
                  </a:cubicBezTo>
                  <a:cubicBezTo>
                    <a:pt x="433" y="47"/>
                    <a:pt x="433" y="48"/>
                    <a:pt x="432" y="49"/>
                  </a:cubicBezTo>
                  <a:cubicBezTo>
                    <a:pt x="432" y="49"/>
                    <a:pt x="431" y="50"/>
                    <a:pt x="431" y="51"/>
                  </a:cubicBezTo>
                  <a:cubicBezTo>
                    <a:pt x="430" y="51"/>
                    <a:pt x="429" y="53"/>
                    <a:pt x="429" y="53"/>
                  </a:cubicBezTo>
                  <a:cubicBezTo>
                    <a:pt x="429" y="54"/>
                    <a:pt x="431" y="54"/>
                    <a:pt x="431" y="55"/>
                  </a:cubicBezTo>
                  <a:cubicBezTo>
                    <a:pt x="432" y="54"/>
                    <a:pt x="432" y="53"/>
                    <a:pt x="433" y="53"/>
                  </a:cubicBezTo>
                  <a:close/>
                  <a:moveTo>
                    <a:pt x="464" y="31"/>
                  </a:moveTo>
                  <a:cubicBezTo>
                    <a:pt x="464" y="30"/>
                    <a:pt x="466" y="32"/>
                    <a:pt x="466" y="32"/>
                  </a:cubicBezTo>
                  <a:cubicBezTo>
                    <a:pt x="466" y="32"/>
                    <a:pt x="468" y="30"/>
                    <a:pt x="468" y="30"/>
                  </a:cubicBezTo>
                  <a:cubicBezTo>
                    <a:pt x="468" y="30"/>
                    <a:pt x="466" y="28"/>
                    <a:pt x="466" y="28"/>
                  </a:cubicBezTo>
                  <a:cubicBezTo>
                    <a:pt x="465" y="28"/>
                    <a:pt x="463" y="27"/>
                    <a:pt x="463" y="27"/>
                  </a:cubicBezTo>
                  <a:cubicBezTo>
                    <a:pt x="463" y="26"/>
                    <a:pt x="465" y="25"/>
                    <a:pt x="465" y="24"/>
                  </a:cubicBezTo>
                  <a:cubicBezTo>
                    <a:pt x="465" y="24"/>
                    <a:pt x="466" y="23"/>
                    <a:pt x="467" y="22"/>
                  </a:cubicBezTo>
                  <a:cubicBezTo>
                    <a:pt x="467" y="22"/>
                    <a:pt x="469" y="20"/>
                    <a:pt x="468" y="20"/>
                  </a:cubicBezTo>
                  <a:cubicBezTo>
                    <a:pt x="468" y="19"/>
                    <a:pt x="467" y="19"/>
                    <a:pt x="466" y="18"/>
                  </a:cubicBezTo>
                  <a:cubicBezTo>
                    <a:pt x="466" y="18"/>
                    <a:pt x="465" y="20"/>
                    <a:pt x="465" y="20"/>
                  </a:cubicBezTo>
                  <a:cubicBezTo>
                    <a:pt x="464" y="21"/>
                    <a:pt x="463" y="19"/>
                    <a:pt x="462" y="19"/>
                  </a:cubicBezTo>
                  <a:cubicBezTo>
                    <a:pt x="462" y="19"/>
                    <a:pt x="461" y="20"/>
                    <a:pt x="461" y="21"/>
                  </a:cubicBezTo>
                  <a:cubicBezTo>
                    <a:pt x="461" y="21"/>
                    <a:pt x="463" y="22"/>
                    <a:pt x="463" y="23"/>
                  </a:cubicBezTo>
                  <a:cubicBezTo>
                    <a:pt x="463" y="23"/>
                    <a:pt x="461" y="24"/>
                    <a:pt x="461" y="25"/>
                  </a:cubicBezTo>
                  <a:cubicBezTo>
                    <a:pt x="461" y="25"/>
                    <a:pt x="463" y="26"/>
                    <a:pt x="463" y="27"/>
                  </a:cubicBezTo>
                  <a:cubicBezTo>
                    <a:pt x="463" y="27"/>
                    <a:pt x="462" y="28"/>
                    <a:pt x="462" y="29"/>
                  </a:cubicBezTo>
                  <a:cubicBezTo>
                    <a:pt x="462" y="29"/>
                    <a:pt x="460" y="30"/>
                    <a:pt x="460" y="31"/>
                  </a:cubicBezTo>
                  <a:cubicBezTo>
                    <a:pt x="460" y="32"/>
                    <a:pt x="462" y="32"/>
                    <a:pt x="462" y="33"/>
                  </a:cubicBezTo>
                  <a:cubicBezTo>
                    <a:pt x="463" y="32"/>
                    <a:pt x="463" y="31"/>
                    <a:pt x="464" y="31"/>
                  </a:cubicBezTo>
                  <a:close/>
                  <a:moveTo>
                    <a:pt x="483" y="38"/>
                  </a:moveTo>
                  <a:cubicBezTo>
                    <a:pt x="483" y="38"/>
                    <a:pt x="485" y="40"/>
                    <a:pt x="485" y="40"/>
                  </a:cubicBezTo>
                  <a:cubicBezTo>
                    <a:pt x="485" y="39"/>
                    <a:pt x="487" y="38"/>
                    <a:pt x="487" y="37"/>
                  </a:cubicBezTo>
                  <a:cubicBezTo>
                    <a:pt x="487" y="37"/>
                    <a:pt x="485" y="36"/>
                    <a:pt x="485" y="36"/>
                  </a:cubicBezTo>
                  <a:cubicBezTo>
                    <a:pt x="484" y="36"/>
                    <a:pt x="483" y="34"/>
                    <a:pt x="482" y="34"/>
                  </a:cubicBezTo>
                  <a:cubicBezTo>
                    <a:pt x="482" y="34"/>
                    <a:pt x="481" y="36"/>
                    <a:pt x="481" y="36"/>
                  </a:cubicBezTo>
                  <a:cubicBezTo>
                    <a:pt x="480" y="37"/>
                    <a:pt x="479" y="38"/>
                    <a:pt x="479" y="39"/>
                  </a:cubicBezTo>
                  <a:cubicBezTo>
                    <a:pt x="479" y="39"/>
                    <a:pt x="481" y="40"/>
                    <a:pt x="481" y="40"/>
                  </a:cubicBezTo>
                  <a:cubicBezTo>
                    <a:pt x="482" y="40"/>
                    <a:pt x="482" y="38"/>
                    <a:pt x="483" y="38"/>
                  </a:cubicBezTo>
                  <a:close/>
                  <a:moveTo>
                    <a:pt x="498" y="32"/>
                  </a:moveTo>
                  <a:cubicBezTo>
                    <a:pt x="499" y="32"/>
                    <a:pt x="500" y="34"/>
                    <a:pt x="500" y="34"/>
                  </a:cubicBezTo>
                  <a:cubicBezTo>
                    <a:pt x="501" y="34"/>
                    <a:pt x="502" y="32"/>
                    <a:pt x="502" y="31"/>
                  </a:cubicBezTo>
                  <a:cubicBezTo>
                    <a:pt x="502" y="31"/>
                    <a:pt x="500" y="30"/>
                    <a:pt x="500" y="30"/>
                  </a:cubicBezTo>
                  <a:cubicBezTo>
                    <a:pt x="500" y="29"/>
                    <a:pt x="501" y="28"/>
                    <a:pt x="502" y="27"/>
                  </a:cubicBezTo>
                  <a:cubicBezTo>
                    <a:pt x="501" y="27"/>
                    <a:pt x="500" y="26"/>
                    <a:pt x="499" y="26"/>
                  </a:cubicBezTo>
                  <a:cubicBezTo>
                    <a:pt x="499" y="26"/>
                    <a:pt x="498" y="28"/>
                    <a:pt x="498" y="28"/>
                  </a:cubicBezTo>
                  <a:cubicBezTo>
                    <a:pt x="497" y="29"/>
                    <a:pt x="496" y="29"/>
                    <a:pt x="496" y="30"/>
                  </a:cubicBezTo>
                  <a:cubicBezTo>
                    <a:pt x="496" y="31"/>
                    <a:pt x="494" y="32"/>
                    <a:pt x="494" y="32"/>
                  </a:cubicBezTo>
                  <a:cubicBezTo>
                    <a:pt x="494" y="33"/>
                    <a:pt x="496" y="34"/>
                    <a:pt x="496" y="34"/>
                  </a:cubicBezTo>
                  <a:cubicBezTo>
                    <a:pt x="497" y="34"/>
                    <a:pt x="497" y="32"/>
                    <a:pt x="498" y="32"/>
                  </a:cubicBezTo>
                  <a:close/>
                  <a:moveTo>
                    <a:pt x="527" y="36"/>
                  </a:moveTo>
                  <a:cubicBezTo>
                    <a:pt x="526" y="36"/>
                    <a:pt x="525" y="34"/>
                    <a:pt x="525" y="34"/>
                  </a:cubicBezTo>
                  <a:cubicBezTo>
                    <a:pt x="524" y="34"/>
                    <a:pt x="523" y="36"/>
                    <a:pt x="523" y="37"/>
                  </a:cubicBezTo>
                  <a:cubicBezTo>
                    <a:pt x="523" y="37"/>
                    <a:pt x="525" y="38"/>
                    <a:pt x="525" y="38"/>
                  </a:cubicBezTo>
                  <a:cubicBezTo>
                    <a:pt x="525" y="39"/>
                    <a:pt x="527" y="40"/>
                    <a:pt x="527" y="40"/>
                  </a:cubicBezTo>
                  <a:cubicBezTo>
                    <a:pt x="528" y="40"/>
                    <a:pt x="529" y="38"/>
                    <a:pt x="529" y="38"/>
                  </a:cubicBezTo>
                  <a:cubicBezTo>
                    <a:pt x="530" y="37"/>
                    <a:pt x="530" y="36"/>
                    <a:pt x="531" y="36"/>
                  </a:cubicBezTo>
                  <a:cubicBezTo>
                    <a:pt x="530" y="35"/>
                    <a:pt x="529" y="35"/>
                    <a:pt x="528" y="34"/>
                  </a:cubicBezTo>
                  <a:cubicBezTo>
                    <a:pt x="528" y="34"/>
                    <a:pt x="530" y="32"/>
                    <a:pt x="530" y="32"/>
                  </a:cubicBezTo>
                  <a:cubicBezTo>
                    <a:pt x="530" y="31"/>
                    <a:pt x="528" y="30"/>
                    <a:pt x="528" y="30"/>
                  </a:cubicBezTo>
                  <a:cubicBezTo>
                    <a:pt x="528" y="30"/>
                    <a:pt x="526" y="32"/>
                    <a:pt x="526" y="32"/>
                  </a:cubicBezTo>
                  <a:cubicBezTo>
                    <a:pt x="526" y="33"/>
                    <a:pt x="528" y="33"/>
                    <a:pt x="528" y="34"/>
                  </a:cubicBezTo>
                  <a:cubicBezTo>
                    <a:pt x="528" y="34"/>
                    <a:pt x="527" y="36"/>
                    <a:pt x="527" y="36"/>
                  </a:cubicBezTo>
                  <a:close/>
                  <a:moveTo>
                    <a:pt x="567" y="49"/>
                  </a:moveTo>
                  <a:cubicBezTo>
                    <a:pt x="567" y="49"/>
                    <a:pt x="568" y="47"/>
                    <a:pt x="568" y="47"/>
                  </a:cubicBezTo>
                  <a:cubicBezTo>
                    <a:pt x="569" y="46"/>
                    <a:pt x="569" y="45"/>
                    <a:pt x="570" y="44"/>
                  </a:cubicBezTo>
                  <a:cubicBezTo>
                    <a:pt x="571" y="43"/>
                    <a:pt x="572" y="41"/>
                    <a:pt x="573" y="40"/>
                  </a:cubicBezTo>
                  <a:cubicBezTo>
                    <a:pt x="573" y="40"/>
                    <a:pt x="572" y="38"/>
                    <a:pt x="571" y="38"/>
                  </a:cubicBezTo>
                  <a:cubicBezTo>
                    <a:pt x="571" y="38"/>
                    <a:pt x="570" y="40"/>
                    <a:pt x="569" y="40"/>
                  </a:cubicBezTo>
                  <a:cubicBezTo>
                    <a:pt x="569" y="41"/>
                    <a:pt x="568" y="42"/>
                    <a:pt x="568" y="43"/>
                  </a:cubicBezTo>
                  <a:cubicBezTo>
                    <a:pt x="567" y="44"/>
                    <a:pt x="565" y="46"/>
                    <a:pt x="564" y="47"/>
                  </a:cubicBezTo>
                  <a:cubicBezTo>
                    <a:pt x="565" y="47"/>
                    <a:pt x="566" y="49"/>
                    <a:pt x="567" y="49"/>
                  </a:cubicBezTo>
                  <a:close/>
                  <a:moveTo>
                    <a:pt x="614" y="28"/>
                  </a:moveTo>
                  <a:cubicBezTo>
                    <a:pt x="614" y="28"/>
                    <a:pt x="615" y="26"/>
                    <a:pt x="616" y="26"/>
                  </a:cubicBezTo>
                  <a:cubicBezTo>
                    <a:pt x="616" y="26"/>
                    <a:pt x="618" y="28"/>
                    <a:pt x="618" y="28"/>
                  </a:cubicBezTo>
                  <a:cubicBezTo>
                    <a:pt x="618" y="28"/>
                    <a:pt x="620" y="30"/>
                    <a:pt x="620" y="30"/>
                  </a:cubicBezTo>
                  <a:cubicBezTo>
                    <a:pt x="620" y="30"/>
                    <a:pt x="622" y="28"/>
                    <a:pt x="622" y="27"/>
                  </a:cubicBezTo>
                  <a:cubicBezTo>
                    <a:pt x="622" y="27"/>
                    <a:pt x="620" y="26"/>
                    <a:pt x="619" y="26"/>
                  </a:cubicBezTo>
                  <a:cubicBezTo>
                    <a:pt x="619" y="25"/>
                    <a:pt x="621" y="24"/>
                    <a:pt x="621" y="23"/>
                  </a:cubicBezTo>
                  <a:cubicBezTo>
                    <a:pt x="621" y="23"/>
                    <a:pt x="620" y="22"/>
                    <a:pt x="619" y="22"/>
                  </a:cubicBezTo>
                  <a:cubicBezTo>
                    <a:pt x="618" y="22"/>
                    <a:pt x="618" y="24"/>
                    <a:pt x="617" y="24"/>
                  </a:cubicBezTo>
                  <a:cubicBezTo>
                    <a:pt x="617" y="24"/>
                    <a:pt x="616" y="22"/>
                    <a:pt x="615" y="22"/>
                  </a:cubicBezTo>
                  <a:cubicBezTo>
                    <a:pt x="615" y="22"/>
                    <a:pt x="614" y="24"/>
                    <a:pt x="613" y="24"/>
                  </a:cubicBezTo>
                  <a:cubicBezTo>
                    <a:pt x="613" y="25"/>
                    <a:pt x="612" y="26"/>
                    <a:pt x="612" y="27"/>
                  </a:cubicBezTo>
                  <a:cubicBezTo>
                    <a:pt x="611" y="27"/>
                    <a:pt x="610" y="28"/>
                    <a:pt x="610" y="29"/>
                  </a:cubicBezTo>
                  <a:cubicBezTo>
                    <a:pt x="610" y="30"/>
                    <a:pt x="612" y="30"/>
                    <a:pt x="612" y="31"/>
                  </a:cubicBezTo>
                  <a:cubicBezTo>
                    <a:pt x="613" y="30"/>
                    <a:pt x="613" y="29"/>
                    <a:pt x="614" y="28"/>
                  </a:cubicBezTo>
                  <a:close/>
                  <a:moveTo>
                    <a:pt x="628" y="29"/>
                  </a:moveTo>
                  <a:cubicBezTo>
                    <a:pt x="629" y="27"/>
                    <a:pt x="630" y="26"/>
                    <a:pt x="631" y="24"/>
                  </a:cubicBezTo>
                  <a:cubicBezTo>
                    <a:pt x="631" y="24"/>
                    <a:pt x="630" y="22"/>
                    <a:pt x="629" y="22"/>
                  </a:cubicBezTo>
                  <a:cubicBezTo>
                    <a:pt x="629" y="22"/>
                    <a:pt x="628" y="24"/>
                    <a:pt x="627" y="25"/>
                  </a:cubicBezTo>
                  <a:cubicBezTo>
                    <a:pt x="627" y="25"/>
                    <a:pt x="626" y="26"/>
                    <a:pt x="626" y="27"/>
                  </a:cubicBezTo>
                  <a:cubicBezTo>
                    <a:pt x="625" y="27"/>
                    <a:pt x="624" y="29"/>
                    <a:pt x="624" y="29"/>
                  </a:cubicBezTo>
                  <a:cubicBezTo>
                    <a:pt x="624" y="30"/>
                    <a:pt x="626" y="30"/>
                    <a:pt x="626" y="31"/>
                  </a:cubicBezTo>
                  <a:cubicBezTo>
                    <a:pt x="627" y="30"/>
                    <a:pt x="627" y="29"/>
                    <a:pt x="628" y="29"/>
                  </a:cubicBezTo>
                  <a:close/>
                  <a:moveTo>
                    <a:pt x="650" y="32"/>
                  </a:moveTo>
                  <a:cubicBezTo>
                    <a:pt x="651" y="32"/>
                    <a:pt x="652" y="33"/>
                    <a:pt x="653" y="33"/>
                  </a:cubicBezTo>
                  <a:cubicBezTo>
                    <a:pt x="653" y="33"/>
                    <a:pt x="654" y="31"/>
                    <a:pt x="654" y="31"/>
                  </a:cubicBezTo>
                  <a:cubicBezTo>
                    <a:pt x="655" y="31"/>
                    <a:pt x="655" y="29"/>
                    <a:pt x="656" y="29"/>
                  </a:cubicBezTo>
                  <a:cubicBezTo>
                    <a:pt x="656" y="29"/>
                    <a:pt x="658" y="31"/>
                    <a:pt x="658" y="30"/>
                  </a:cubicBezTo>
                  <a:cubicBezTo>
                    <a:pt x="659" y="30"/>
                    <a:pt x="660" y="29"/>
                    <a:pt x="660" y="28"/>
                  </a:cubicBezTo>
                  <a:cubicBezTo>
                    <a:pt x="660" y="28"/>
                    <a:pt x="662" y="26"/>
                    <a:pt x="662" y="26"/>
                  </a:cubicBezTo>
                  <a:cubicBezTo>
                    <a:pt x="662" y="25"/>
                    <a:pt x="660" y="25"/>
                    <a:pt x="659" y="24"/>
                  </a:cubicBezTo>
                  <a:cubicBezTo>
                    <a:pt x="659" y="25"/>
                    <a:pt x="658" y="26"/>
                    <a:pt x="658" y="27"/>
                  </a:cubicBezTo>
                  <a:cubicBezTo>
                    <a:pt x="657" y="27"/>
                    <a:pt x="656" y="25"/>
                    <a:pt x="655" y="25"/>
                  </a:cubicBezTo>
                  <a:cubicBezTo>
                    <a:pt x="655" y="25"/>
                    <a:pt x="653" y="23"/>
                    <a:pt x="653" y="23"/>
                  </a:cubicBezTo>
                  <a:cubicBezTo>
                    <a:pt x="653" y="23"/>
                    <a:pt x="652" y="25"/>
                    <a:pt x="652" y="25"/>
                  </a:cubicBezTo>
                  <a:cubicBezTo>
                    <a:pt x="651" y="26"/>
                    <a:pt x="650" y="27"/>
                    <a:pt x="650" y="28"/>
                  </a:cubicBezTo>
                  <a:cubicBezTo>
                    <a:pt x="649" y="28"/>
                    <a:pt x="649" y="29"/>
                    <a:pt x="648" y="30"/>
                  </a:cubicBezTo>
                  <a:cubicBezTo>
                    <a:pt x="649" y="30"/>
                    <a:pt x="650" y="31"/>
                    <a:pt x="650" y="32"/>
                  </a:cubicBezTo>
                  <a:close/>
                  <a:moveTo>
                    <a:pt x="695" y="38"/>
                  </a:moveTo>
                  <a:cubicBezTo>
                    <a:pt x="696" y="37"/>
                    <a:pt x="696" y="36"/>
                    <a:pt x="697" y="35"/>
                  </a:cubicBezTo>
                  <a:cubicBezTo>
                    <a:pt x="697" y="35"/>
                    <a:pt x="699" y="34"/>
                    <a:pt x="699" y="33"/>
                  </a:cubicBezTo>
                  <a:cubicBezTo>
                    <a:pt x="699" y="33"/>
                    <a:pt x="697" y="32"/>
                    <a:pt x="696" y="31"/>
                  </a:cubicBezTo>
                  <a:cubicBezTo>
                    <a:pt x="696" y="31"/>
                    <a:pt x="698" y="30"/>
                    <a:pt x="698" y="29"/>
                  </a:cubicBezTo>
                  <a:cubicBezTo>
                    <a:pt x="698" y="29"/>
                    <a:pt x="696" y="27"/>
                    <a:pt x="696" y="27"/>
                  </a:cubicBezTo>
                  <a:cubicBezTo>
                    <a:pt x="695" y="28"/>
                    <a:pt x="694" y="29"/>
                    <a:pt x="694" y="30"/>
                  </a:cubicBezTo>
                  <a:cubicBezTo>
                    <a:pt x="694" y="30"/>
                    <a:pt x="693" y="31"/>
                    <a:pt x="692" y="32"/>
                  </a:cubicBezTo>
                  <a:cubicBezTo>
                    <a:pt x="693" y="33"/>
                    <a:pt x="695" y="33"/>
                    <a:pt x="695" y="34"/>
                  </a:cubicBezTo>
                  <a:cubicBezTo>
                    <a:pt x="695" y="34"/>
                    <a:pt x="693" y="35"/>
                    <a:pt x="693" y="36"/>
                  </a:cubicBezTo>
                  <a:cubicBezTo>
                    <a:pt x="694" y="36"/>
                    <a:pt x="695" y="38"/>
                    <a:pt x="695" y="38"/>
                  </a:cubicBezTo>
                  <a:close/>
                  <a:moveTo>
                    <a:pt x="720" y="28"/>
                  </a:moveTo>
                  <a:cubicBezTo>
                    <a:pt x="721" y="27"/>
                    <a:pt x="721" y="27"/>
                    <a:pt x="722" y="26"/>
                  </a:cubicBezTo>
                  <a:cubicBezTo>
                    <a:pt x="720" y="25"/>
                    <a:pt x="719" y="24"/>
                    <a:pt x="717" y="23"/>
                  </a:cubicBezTo>
                  <a:cubicBezTo>
                    <a:pt x="717" y="23"/>
                    <a:pt x="716" y="24"/>
                    <a:pt x="716" y="25"/>
                  </a:cubicBezTo>
                  <a:cubicBezTo>
                    <a:pt x="715" y="25"/>
                    <a:pt x="718" y="26"/>
                    <a:pt x="718" y="26"/>
                  </a:cubicBezTo>
                  <a:cubicBezTo>
                    <a:pt x="718" y="27"/>
                    <a:pt x="716" y="28"/>
                    <a:pt x="716" y="29"/>
                  </a:cubicBezTo>
                  <a:cubicBezTo>
                    <a:pt x="716" y="29"/>
                    <a:pt x="714" y="30"/>
                    <a:pt x="714" y="31"/>
                  </a:cubicBezTo>
                  <a:cubicBezTo>
                    <a:pt x="714" y="32"/>
                    <a:pt x="716" y="32"/>
                    <a:pt x="717" y="33"/>
                  </a:cubicBezTo>
                  <a:cubicBezTo>
                    <a:pt x="718" y="31"/>
                    <a:pt x="719" y="30"/>
                    <a:pt x="720" y="28"/>
                  </a:cubicBezTo>
                  <a:close/>
                  <a:moveTo>
                    <a:pt x="736" y="44"/>
                  </a:moveTo>
                  <a:cubicBezTo>
                    <a:pt x="737" y="44"/>
                    <a:pt x="738" y="46"/>
                    <a:pt x="738" y="46"/>
                  </a:cubicBezTo>
                  <a:cubicBezTo>
                    <a:pt x="739" y="46"/>
                    <a:pt x="739" y="44"/>
                    <a:pt x="740" y="44"/>
                  </a:cubicBezTo>
                  <a:cubicBezTo>
                    <a:pt x="741" y="43"/>
                    <a:pt x="741" y="42"/>
                    <a:pt x="742" y="41"/>
                  </a:cubicBezTo>
                  <a:cubicBezTo>
                    <a:pt x="742" y="41"/>
                    <a:pt x="743" y="43"/>
                    <a:pt x="744" y="43"/>
                  </a:cubicBezTo>
                  <a:cubicBezTo>
                    <a:pt x="745" y="43"/>
                    <a:pt x="745" y="41"/>
                    <a:pt x="746" y="41"/>
                  </a:cubicBezTo>
                  <a:cubicBezTo>
                    <a:pt x="746" y="40"/>
                    <a:pt x="748" y="39"/>
                    <a:pt x="747" y="39"/>
                  </a:cubicBezTo>
                  <a:cubicBezTo>
                    <a:pt x="747" y="38"/>
                    <a:pt x="745" y="37"/>
                    <a:pt x="745" y="37"/>
                  </a:cubicBezTo>
                  <a:cubicBezTo>
                    <a:pt x="745" y="37"/>
                    <a:pt x="744" y="39"/>
                    <a:pt x="744" y="39"/>
                  </a:cubicBezTo>
                  <a:cubicBezTo>
                    <a:pt x="743" y="39"/>
                    <a:pt x="742" y="37"/>
                    <a:pt x="741" y="37"/>
                  </a:cubicBezTo>
                  <a:cubicBezTo>
                    <a:pt x="741" y="37"/>
                    <a:pt x="740" y="39"/>
                    <a:pt x="740" y="40"/>
                  </a:cubicBezTo>
                  <a:cubicBezTo>
                    <a:pt x="739" y="40"/>
                    <a:pt x="739" y="42"/>
                    <a:pt x="738" y="42"/>
                  </a:cubicBezTo>
                  <a:cubicBezTo>
                    <a:pt x="737" y="42"/>
                    <a:pt x="736" y="40"/>
                    <a:pt x="736" y="40"/>
                  </a:cubicBezTo>
                  <a:cubicBezTo>
                    <a:pt x="735" y="40"/>
                    <a:pt x="735" y="42"/>
                    <a:pt x="734" y="42"/>
                  </a:cubicBezTo>
                  <a:cubicBezTo>
                    <a:pt x="735" y="43"/>
                    <a:pt x="735" y="44"/>
                    <a:pt x="736" y="44"/>
                  </a:cubicBezTo>
                  <a:close/>
                  <a:moveTo>
                    <a:pt x="758" y="43"/>
                  </a:moveTo>
                  <a:cubicBezTo>
                    <a:pt x="758" y="43"/>
                    <a:pt x="760" y="41"/>
                    <a:pt x="760" y="41"/>
                  </a:cubicBezTo>
                  <a:cubicBezTo>
                    <a:pt x="760" y="40"/>
                    <a:pt x="761" y="39"/>
                    <a:pt x="761" y="39"/>
                  </a:cubicBezTo>
                  <a:cubicBezTo>
                    <a:pt x="762" y="38"/>
                    <a:pt x="763" y="37"/>
                    <a:pt x="763" y="36"/>
                  </a:cubicBezTo>
                  <a:cubicBezTo>
                    <a:pt x="763" y="36"/>
                    <a:pt x="761" y="35"/>
                    <a:pt x="761" y="35"/>
                  </a:cubicBezTo>
                  <a:cubicBezTo>
                    <a:pt x="761" y="34"/>
                    <a:pt x="762" y="33"/>
                    <a:pt x="763" y="32"/>
                  </a:cubicBezTo>
                  <a:cubicBezTo>
                    <a:pt x="763" y="32"/>
                    <a:pt x="765" y="34"/>
                    <a:pt x="765" y="34"/>
                  </a:cubicBezTo>
                  <a:cubicBezTo>
                    <a:pt x="765" y="34"/>
                    <a:pt x="766" y="32"/>
                    <a:pt x="767" y="32"/>
                  </a:cubicBezTo>
                  <a:cubicBezTo>
                    <a:pt x="767" y="31"/>
                    <a:pt x="768" y="30"/>
                    <a:pt x="768" y="30"/>
                  </a:cubicBezTo>
                  <a:cubicBezTo>
                    <a:pt x="767" y="29"/>
                    <a:pt x="765" y="27"/>
                    <a:pt x="764" y="26"/>
                  </a:cubicBezTo>
                  <a:cubicBezTo>
                    <a:pt x="763" y="27"/>
                    <a:pt x="763" y="28"/>
                    <a:pt x="762" y="29"/>
                  </a:cubicBezTo>
                  <a:cubicBezTo>
                    <a:pt x="762" y="29"/>
                    <a:pt x="760" y="27"/>
                    <a:pt x="760" y="27"/>
                  </a:cubicBezTo>
                  <a:cubicBezTo>
                    <a:pt x="760" y="27"/>
                    <a:pt x="758" y="29"/>
                    <a:pt x="758" y="29"/>
                  </a:cubicBezTo>
                  <a:cubicBezTo>
                    <a:pt x="758" y="29"/>
                    <a:pt x="761" y="30"/>
                    <a:pt x="760" y="31"/>
                  </a:cubicBezTo>
                  <a:cubicBezTo>
                    <a:pt x="760" y="31"/>
                    <a:pt x="759" y="32"/>
                    <a:pt x="759" y="33"/>
                  </a:cubicBezTo>
                  <a:cubicBezTo>
                    <a:pt x="759" y="33"/>
                    <a:pt x="761" y="34"/>
                    <a:pt x="761" y="35"/>
                  </a:cubicBezTo>
                  <a:cubicBezTo>
                    <a:pt x="761" y="35"/>
                    <a:pt x="760" y="36"/>
                    <a:pt x="759" y="37"/>
                  </a:cubicBezTo>
                  <a:cubicBezTo>
                    <a:pt x="759" y="37"/>
                    <a:pt x="758" y="39"/>
                    <a:pt x="758" y="39"/>
                  </a:cubicBezTo>
                  <a:cubicBezTo>
                    <a:pt x="757" y="40"/>
                    <a:pt x="756" y="41"/>
                    <a:pt x="756" y="41"/>
                  </a:cubicBezTo>
                  <a:cubicBezTo>
                    <a:pt x="757" y="42"/>
                    <a:pt x="757" y="43"/>
                    <a:pt x="758" y="43"/>
                  </a:cubicBezTo>
                  <a:close/>
                  <a:moveTo>
                    <a:pt x="750" y="30"/>
                  </a:moveTo>
                  <a:cubicBezTo>
                    <a:pt x="750" y="30"/>
                    <a:pt x="752" y="28"/>
                    <a:pt x="752" y="28"/>
                  </a:cubicBezTo>
                  <a:cubicBezTo>
                    <a:pt x="752" y="28"/>
                    <a:pt x="750" y="26"/>
                    <a:pt x="750" y="26"/>
                  </a:cubicBezTo>
                  <a:cubicBezTo>
                    <a:pt x="749" y="26"/>
                    <a:pt x="749" y="28"/>
                    <a:pt x="748" y="28"/>
                  </a:cubicBezTo>
                  <a:cubicBezTo>
                    <a:pt x="748" y="29"/>
                    <a:pt x="746" y="30"/>
                    <a:pt x="746" y="31"/>
                  </a:cubicBezTo>
                  <a:cubicBezTo>
                    <a:pt x="746" y="31"/>
                    <a:pt x="748" y="32"/>
                    <a:pt x="749" y="32"/>
                  </a:cubicBezTo>
                  <a:cubicBezTo>
                    <a:pt x="749" y="33"/>
                    <a:pt x="751" y="34"/>
                    <a:pt x="751" y="34"/>
                  </a:cubicBezTo>
                  <a:cubicBezTo>
                    <a:pt x="752" y="34"/>
                    <a:pt x="752" y="32"/>
                    <a:pt x="753" y="32"/>
                  </a:cubicBezTo>
                  <a:cubicBezTo>
                    <a:pt x="752" y="31"/>
                    <a:pt x="750" y="31"/>
                    <a:pt x="750" y="30"/>
                  </a:cubicBezTo>
                  <a:close/>
                  <a:moveTo>
                    <a:pt x="787" y="37"/>
                  </a:moveTo>
                  <a:cubicBezTo>
                    <a:pt x="787" y="37"/>
                    <a:pt x="789" y="36"/>
                    <a:pt x="789" y="35"/>
                  </a:cubicBezTo>
                  <a:cubicBezTo>
                    <a:pt x="789" y="35"/>
                    <a:pt x="787" y="34"/>
                    <a:pt x="787" y="33"/>
                  </a:cubicBezTo>
                  <a:cubicBezTo>
                    <a:pt x="787" y="33"/>
                    <a:pt x="788" y="32"/>
                    <a:pt x="789" y="31"/>
                  </a:cubicBezTo>
                  <a:cubicBezTo>
                    <a:pt x="789" y="31"/>
                    <a:pt x="790" y="29"/>
                    <a:pt x="790" y="29"/>
                  </a:cubicBezTo>
                  <a:cubicBezTo>
                    <a:pt x="790" y="28"/>
                    <a:pt x="788" y="27"/>
                    <a:pt x="788" y="27"/>
                  </a:cubicBezTo>
                  <a:cubicBezTo>
                    <a:pt x="787" y="27"/>
                    <a:pt x="786" y="26"/>
                    <a:pt x="786" y="25"/>
                  </a:cubicBezTo>
                  <a:cubicBezTo>
                    <a:pt x="785" y="25"/>
                    <a:pt x="784" y="27"/>
                    <a:pt x="784" y="28"/>
                  </a:cubicBezTo>
                  <a:cubicBezTo>
                    <a:pt x="784" y="28"/>
                    <a:pt x="782" y="26"/>
                    <a:pt x="782" y="26"/>
                  </a:cubicBezTo>
                  <a:cubicBezTo>
                    <a:pt x="781" y="26"/>
                    <a:pt x="781" y="28"/>
                    <a:pt x="780" y="28"/>
                  </a:cubicBezTo>
                  <a:cubicBezTo>
                    <a:pt x="780" y="29"/>
                    <a:pt x="778" y="30"/>
                    <a:pt x="778" y="30"/>
                  </a:cubicBezTo>
                  <a:cubicBezTo>
                    <a:pt x="778" y="31"/>
                    <a:pt x="780" y="32"/>
                    <a:pt x="781" y="32"/>
                  </a:cubicBezTo>
                  <a:cubicBezTo>
                    <a:pt x="781" y="32"/>
                    <a:pt x="782" y="30"/>
                    <a:pt x="782" y="30"/>
                  </a:cubicBezTo>
                  <a:cubicBezTo>
                    <a:pt x="783" y="30"/>
                    <a:pt x="784" y="31"/>
                    <a:pt x="785" y="32"/>
                  </a:cubicBezTo>
                  <a:cubicBezTo>
                    <a:pt x="785" y="32"/>
                    <a:pt x="786" y="33"/>
                    <a:pt x="787" y="33"/>
                  </a:cubicBezTo>
                  <a:cubicBezTo>
                    <a:pt x="786" y="34"/>
                    <a:pt x="786" y="35"/>
                    <a:pt x="785" y="35"/>
                  </a:cubicBezTo>
                  <a:cubicBezTo>
                    <a:pt x="785" y="36"/>
                    <a:pt x="783" y="37"/>
                    <a:pt x="783" y="38"/>
                  </a:cubicBezTo>
                  <a:cubicBezTo>
                    <a:pt x="783" y="38"/>
                    <a:pt x="785" y="39"/>
                    <a:pt x="786" y="39"/>
                  </a:cubicBezTo>
                  <a:cubicBezTo>
                    <a:pt x="786" y="39"/>
                    <a:pt x="787" y="38"/>
                    <a:pt x="787" y="37"/>
                  </a:cubicBezTo>
                  <a:close/>
                  <a:moveTo>
                    <a:pt x="772" y="25"/>
                  </a:moveTo>
                  <a:cubicBezTo>
                    <a:pt x="772" y="25"/>
                    <a:pt x="773" y="23"/>
                    <a:pt x="773" y="23"/>
                  </a:cubicBezTo>
                  <a:cubicBezTo>
                    <a:pt x="774" y="23"/>
                    <a:pt x="775" y="21"/>
                    <a:pt x="775" y="21"/>
                  </a:cubicBezTo>
                  <a:cubicBezTo>
                    <a:pt x="776" y="19"/>
                    <a:pt x="777" y="18"/>
                    <a:pt x="779" y="16"/>
                  </a:cubicBezTo>
                  <a:cubicBezTo>
                    <a:pt x="778" y="16"/>
                    <a:pt x="777" y="15"/>
                    <a:pt x="776" y="15"/>
                  </a:cubicBezTo>
                  <a:cubicBezTo>
                    <a:pt x="776" y="15"/>
                    <a:pt x="775" y="17"/>
                    <a:pt x="775" y="17"/>
                  </a:cubicBezTo>
                  <a:cubicBezTo>
                    <a:pt x="774" y="17"/>
                    <a:pt x="773" y="18"/>
                    <a:pt x="773" y="19"/>
                  </a:cubicBezTo>
                  <a:cubicBezTo>
                    <a:pt x="772" y="21"/>
                    <a:pt x="771" y="22"/>
                    <a:pt x="769" y="24"/>
                  </a:cubicBezTo>
                  <a:cubicBezTo>
                    <a:pt x="770" y="24"/>
                    <a:pt x="771" y="25"/>
                    <a:pt x="772" y="25"/>
                  </a:cubicBezTo>
                  <a:close/>
                  <a:moveTo>
                    <a:pt x="801" y="37"/>
                  </a:moveTo>
                  <a:cubicBezTo>
                    <a:pt x="801" y="37"/>
                    <a:pt x="804" y="39"/>
                    <a:pt x="804" y="39"/>
                  </a:cubicBezTo>
                  <a:cubicBezTo>
                    <a:pt x="804" y="39"/>
                    <a:pt x="805" y="37"/>
                    <a:pt x="805" y="37"/>
                  </a:cubicBezTo>
                  <a:cubicBezTo>
                    <a:pt x="805" y="36"/>
                    <a:pt x="807" y="35"/>
                    <a:pt x="807" y="35"/>
                  </a:cubicBezTo>
                  <a:cubicBezTo>
                    <a:pt x="807" y="34"/>
                    <a:pt x="805" y="33"/>
                    <a:pt x="805" y="33"/>
                  </a:cubicBezTo>
                  <a:cubicBezTo>
                    <a:pt x="805" y="32"/>
                    <a:pt x="806" y="31"/>
                    <a:pt x="806" y="31"/>
                  </a:cubicBezTo>
                  <a:cubicBezTo>
                    <a:pt x="807" y="30"/>
                    <a:pt x="808" y="29"/>
                    <a:pt x="808" y="28"/>
                  </a:cubicBezTo>
                  <a:cubicBezTo>
                    <a:pt x="809" y="28"/>
                    <a:pt x="809" y="26"/>
                    <a:pt x="810" y="26"/>
                  </a:cubicBezTo>
                  <a:cubicBezTo>
                    <a:pt x="810" y="26"/>
                    <a:pt x="812" y="28"/>
                    <a:pt x="812" y="28"/>
                  </a:cubicBezTo>
                  <a:cubicBezTo>
                    <a:pt x="813" y="28"/>
                    <a:pt x="813" y="26"/>
                    <a:pt x="814" y="26"/>
                  </a:cubicBezTo>
                  <a:cubicBezTo>
                    <a:pt x="814" y="25"/>
                    <a:pt x="816" y="27"/>
                    <a:pt x="816" y="27"/>
                  </a:cubicBezTo>
                  <a:cubicBezTo>
                    <a:pt x="816" y="27"/>
                    <a:pt x="818" y="25"/>
                    <a:pt x="818" y="25"/>
                  </a:cubicBezTo>
                  <a:cubicBezTo>
                    <a:pt x="818" y="25"/>
                    <a:pt x="820" y="23"/>
                    <a:pt x="819" y="23"/>
                  </a:cubicBezTo>
                  <a:cubicBezTo>
                    <a:pt x="819" y="22"/>
                    <a:pt x="817" y="22"/>
                    <a:pt x="817" y="21"/>
                  </a:cubicBezTo>
                  <a:cubicBezTo>
                    <a:pt x="817" y="21"/>
                    <a:pt x="816" y="23"/>
                    <a:pt x="816" y="23"/>
                  </a:cubicBezTo>
                  <a:cubicBezTo>
                    <a:pt x="815" y="23"/>
                    <a:pt x="814" y="22"/>
                    <a:pt x="813" y="22"/>
                  </a:cubicBezTo>
                  <a:cubicBezTo>
                    <a:pt x="813" y="22"/>
                    <a:pt x="812" y="24"/>
                    <a:pt x="812" y="24"/>
                  </a:cubicBezTo>
                  <a:cubicBezTo>
                    <a:pt x="811" y="24"/>
                    <a:pt x="810" y="22"/>
                    <a:pt x="809" y="22"/>
                  </a:cubicBezTo>
                  <a:cubicBezTo>
                    <a:pt x="809" y="22"/>
                    <a:pt x="808" y="24"/>
                    <a:pt x="808" y="24"/>
                  </a:cubicBezTo>
                  <a:cubicBezTo>
                    <a:pt x="807" y="25"/>
                    <a:pt x="806" y="26"/>
                    <a:pt x="806" y="27"/>
                  </a:cubicBezTo>
                  <a:cubicBezTo>
                    <a:pt x="805" y="27"/>
                    <a:pt x="805" y="28"/>
                    <a:pt x="804" y="29"/>
                  </a:cubicBezTo>
                  <a:cubicBezTo>
                    <a:pt x="804" y="29"/>
                    <a:pt x="803" y="31"/>
                    <a:pt x="803" y="31"/>
                  </a:cubicBezTo>
                  <a:cubicBezTo>
                    <a:pt x="802" y="31"/>
                    <a:pt x="801" y="29"/>
                    <a:pt x="800" y="29"/>
                  </a:cubicBezTo>
                  <a:cubicBezTo>
                    <a:pt x="800" y="29"/>
                    <a:pt x="799" y="31"/>
                    <a:pt x="799" y="32"/>
                  </a:cubicBezTo>
                  <a:cubicBezTo>
                    <a:pt x="799" y="32"/>
                    <a:pt x="801" y="33"/>
                    <a:pt x="801" y="33"/>
                  </a:cubicBezTo>
                  <a:cubicBezTo>
                    <a:pt x="802" y="34"/>
                    <a:pt x="802" y="35"/>
                    <a:pt x="803" y="35"/>
                  </a:cubicBezTo>
                  <a:cubicBezTo>
                    <a:pt x="803" y="36"/>
                    <a:pt x="801" y="37"/>
                    <a:pt x="801" y="37"/>
                  </a:cubicBezTo>
                  <a:close/>
                  <a:moveTo>
                    <a:pt x="853" y="52"/>
                  </a:moveTo>
                  <a:cubicBezTo>
                    <a:pt x="853" y="52"/>
                    <a:pt x="852" y="51"/>
                    <a:pt x="851" y="51"/>
                  </a:cubicBezTo>
                  <a:cubicBezTo>
                    <a:pt x="851" y="50"/>
                    <a:pt x="849" y="49"/>
                    <a:pt x="849" y="49"/>
                  </a:cubicBezTo>
                  <a:cubicBezTo>
                    <a:pt x="849" y="49"/>
                    <a:pt x="848" y="51"/>
                    <a:pt x="847" y="51"/>
                  </a:cubicBezTo>
                  <a:cubicBezTo>
                    <a:pt x="847" y="51"/>
                    <a:pt x="846" y="53"/>
                    <a:pt x="846" y="53"/>
                  </a:cubicBezTo>
                  <a:cubicBezTo>
                    <a:pt x="846" y="54"/>
                    <a:pt x="847" y="55"/>
                    <a:pt x="848" y="55"/>
                  </a:cubicBezTo>
                  <a:cubicBezTo>
                    <a:pt x="848" y="55"/>
                    <a:pt x="850" y="57"/>
                    <a:pt x="850" y="57"/>
                  </a:cubicBezTo>
                  <a:cubicBezTo>
                    <a:pt x="850" y="57"/>
                    <a:pt x="852" y="55"/>
                    <a:pt x="852" y="55"/>
                  </a:cubicBezTo>
                  <a:cubicBezTo>
                    <a:pt x="852" y="54"/>
                    <a:pt x="853" y="53"/>
                    <a:pt x="853" y="52"/>
                  </a:cubicBezTo>
                  <a:close/>
                  <a:moveTo>
                    <a:pt x="883" y="46"/>
                  </a:moveTo>
                  <a:cubicBezTo>
                    <a:pt x="883" y="46"/>
                    <a:pt x="884" y="45"/>
                    <a:pt x="884" y="44"/>
                  </a:cubicBezTo>
                  <a:cubicBezTo>
                    <a:pt x="884" y="44"/>
                    <a:pt x="886" y="43"/>
                    <a:pt x="886" y="42"/>
                  </a:cubicBezTo>
                  <a:cubicBezTo>
                    <a:pt x="886" y="41"/>
                    <a:pt x="884" y="41"/>
                    <a:pt x="884" y="40"/>
                  </a:cubicBezTo>
                  <a:cubicBezTo>
                    <a:pt x="883" y="40"/>
                    <a:pt x="883" y="42"/>
                    <a:pt x="882" y="42"/>
                  </a:cubicBezTo>
                  <a:cubicBezTo>
                    <a:pt x="882" y="43"/>
                    <a:pt x="880" y="41"/>
                    <a:pt x="880" y="41"/>
                  </a:cubicBezTo>
                  <a:cubicBezTo>
                    <a:pt x="880" y="41"/>
                    <a:pt x="878" y="43"/>
                    <a:pt x="878" y="43"/>
                  </a:cubicBezTo>
                  <a:cubicBezTo>
                    <a:pt x="878" y="44"/>
                    <a:pt x="880" y="44"/>
                    <a:pt x="881" y="45"/>
                  </a:cubicBezTo>
                  <a:cubicBezTo>
                    <a:pt x="880" y="45"/>
                    <a:pt x="879" y="46"/>
                    <a:pt x="879" y="47"/>
                  </a:cubicBezTo>
                  <a:cubicBezTo>
                    <a:pt x="879" y="47"/>
                    <a:pt x="881" y="48"/>
                    <a:pt x="881" y="49"/>
                  </a:cubicBezTo>
                  <a:cubicBezTo>
                    <a:pt x="881" y="49"/>
                    <a:pt x="883" y="50"/>
                    <a:pt x="883" y="50"/>
                  </a:cubicBezTo>
                  <a:cubicBezTo>
                    <a:pt x="884" y="50"/>
                    <a:pt x="884" y="48"/>
                    <a:pt x="885" y="48"/>
                  </a:cubicBezTo>
                  <a:cubicBezTo>
                    <a:pt x="885" y="47"/>
                    <a:pt x="883" y="47"/>
                    <a:pt x="883" y="46"/>
                  </a:cubicBezTo>
                  <a:close/>
                  <a:moveTo>
                    <a:pt x="883" y="32"/>
                  </a:moveTo>
                  <a:cubicBezTo>
                    <a:pt x="883" y="32"/>
                    <a:pt x="884" y="31"/>
                    <a:pt x="885" y="30"/>
                  </a:cubicBezTo>
                  <a:cubicBezTo>
                    <a:pt x="884" y="30"/>
                    <a:pt x="883" y="29"/>
                    <a:pt x="882" y="28"/>
                  </a:cubicBezTo>
                  <a:cubicBezTo>
                    <a:pt x="882" y="28"/>
                    <a:pt x="880" y="27"/>
                    <a:pt x="880" y="27"/>
                  </a:cubicBezTo>
                  <a:cubicBezTo>
                    <a:pt x="880" y="26"/>
                    <a:pt x="882" y="25"/>
                    <a:pt x="882" y="25"/>
                  </a:cubicBezTo>
                  <a:cubicBezTo>
                    <a:pt x="881" y="24"/>
                    <a:pt x="880" y="23"/>
                    <a:pt x="880" y="23"/>
                  </a:cubicBezTo>
                  <a:cubicBezTo>
                    <a:pt x="879" y="23"/>
                    <a:pt x="878" y="25"/>
                    <a:pt x="878" y="25"/>
                  </a:cubicBezTo>
                  <a:cubicBezTo>
                    <a:pt x="878" y="25"/>
                    <a:pt x="876" y="27"/>
                    <a:pt x="876" y="27"/>
                  </a:cubicBezTo>
                  <a:cubicBezTo>
                    <a:pt x="876" y="28"/>
                    <a:pt x="878" y="28"/>
                    <a:pt x="878" y="29"/>
                  </a:cubicBezTo>
                  <a:cubicBezTo>
                    <a:pt x="878" y="30"/>
                    <a:pt x="877" y="30"/>
                    <a:pt x="877" y="31"/>
                  </a:cubicBezTo>
                  <a:cubicBezTo>
                    <a:pt x="877" y="32"/>
                    <a:pt x="879" y="33"/>
                    <a:pt x="879" y="33"/>
                  </a:cubicBezTo>
                  <a:cubicBezTo>
                    <a:pt x="880" y="33"/>
                    <a:pt x="880" y="34"/>
                    <a:pt x="881" y="35"/>
                  </a:cubicBezTo>
                  <a:cubicBezTo>
                    <a:pt x="882" y="34"/>
                    <a:pt x="882" y="33"/>
                    <a:pt x="883" y="32"/>
                  </a:cubicBezTo>
                  <a:close/>
                  <a:moveTo>
                    <a:pt x="900" y="42"/>
                  </a:moveTo>
                  <a:cubicBezTo>
                    <a:pt x="901" y="42"/>
                    <a:pt x="901" y="40"/>
                    <a:pt x="902" y="40"/>
                  </a:cubicBezTo>
                  <a:cubicBezTo>
                    <a:pt x="902" y="39"/>
                    <a:pt x="904" y="38"/>
                    <a:pt x="904" y="38"/>
                  </a:cubicBezTo>
                  <a:cubicBezTo>
                    <a:pt x="904" y="38"/>
                    <a:pt x="902" y="36"/>
                    <a:pt x="901" y="36"/>
                  </a:cubicBezTo>
                  <a:cubicBezTo>
                    <a:pt x="901" y="36"/>
                    <a:pt x="900" y="38"/>
                    <a:pt x="900" y="38"/>
                  </a:cubicBezTo>
                  <a:cubicBezTo>
                    <a:pt x="899" y="39"/>
                    <a:pt x="899" y="40"/>
                    <a:pt x="898" y="40"/>
                  </a:cubicBezTo>
                  <a:cubicBezTo>
                    <a:pt x="898" y="41"/>
                    <a:pt x="896" y="39"/>
                    <a:pt x="896" y="39"/>
                  </a:cubicBezTo>
                  <a:cubicBezTo>
                    <a:pt x="896" y="39"/>
                    <a:pt x="894" y="41"/>
                    <a:pt x="894" y="41"/>
                  </a:cubicBezTo>
                  <a:cubicBezTo>
                    <a:pt x="894" y="41"/>
                    <a:pt x="896" y="43"/>
                    <a:pt x="896" y="43"/>
                  </a:cubicBezTo>
                  <a:cubicBezTo>
                    <a:pt x="897" y="43"/>
                    <a:pt x="897" y="41"/>
                    <a:pt x="898" y="40"/>
                  </a:cubicBezTo>
                  <a:cubicBezTo>
                    <a:pt x="898" y="40"/>
                    <a:pt x="900" y="42"/>
                    <a:pt x="900" y="42"/>
                  </a:cubicBezTo>
                  <a:close/>
                  <a:moveTo>
                    <a:pt x="899" y="30"/>
                  </a:moveTo>
                  <a:cubicBezTo>
                    <a:pt x="900" y="31"/>
                    <a:pt x="902" y="33"/>
                    <a:pt x="903" y="34"/>
                  </a:cubicBezTo>
                  <a:cubicBezTo>
                    <a:pt x="904" y="33"/>
                    <a:pt x="904" y="32"/>
                    <a:pt x="905" y="31"/>
                  </a:cubicBezTo>
                  <a:cubicBezTo>
                    <a:pt x="905" y="31"/>
                    <a:pt x="906" y="33"/>
                    <a:pt x="907" y="33"/>
                  </a:cubicBezTo>
                  <a:cubicBezTo>
                    <a:pt x="907" y="32"/>
                    <a:pt x="909" y="32"/>
                    <a:pt x="909" y="31"/>
                  </a:cubicBezTo>
                  <a:cubicBezTo>
                    <a:pt x="909" y="30"/>
                    <a:pt x="907" y="30"/>
                    <a:pt x="906" y="29"/>
                  </a:cubicBezTo>
                  <a:cubicBezTo>
                    <a:pt x="906" y="29"/>
                    <a:pt x="908" y="28"/>
                    <a:pt x="908" y="27"/>
                  </a:cubicBezTo>
                  <a:cubicBezTo>
                    <a:pt x="907" y="26"/>
                    <a:pt x="905" y="25"/>
                    <a:pt x="904" y="24"/>
                  </a:cubicBezTo>
                  <a:cubicBezTo>
                    <a:pt x="903" y="25"/>
                    <a:pt x="901" y="27"/>
                    <a:pt x="900" y="28"/>
                  </a:cubicBezTo>
                  <a:cubicBezTo>
                    <a:pt x="900" y="29"/>
                    <a:pt x="899" y="30"/>
                    <a:pt x="899" y="30"/>
                  </a:cubicBezTo>
                  <a:close/>
                  <a:moveTo>
                    <a:pt x="961" y="50"/>
                  </a:moveTo>
                  <a:cubicBezTo>
                    <a:pt x="962" y="48"/>
                    <a:pt x="964" y="47"/>
                    <a:pt x="965" y="45"/>
                  </a:cubicBezTo>
                  <a:cubicBezTo>
                    <a:pt x="964" y="45"/>
                    <a:pt x="963" y="44"/>
                    <a:pt x="963" y="44"/>
                  </a:cubicBezTo>
                  <a:cubicBezTo>
                    <a:pt x="962" y="44"/>
                    <a:pt x="961" y="46"/>
                    <a:pt x="961" y="46"/>
                  </a:cubicBezTo>
                  <a:cubicBezTo>
                    <a:pt x="960" y="46"/>
                    <a:pt x="960" y="48"/>
                    <a:pt x="959" y="48"/>
                  </a:cubicBezTo>
                  <a:cubicBezTo>
                    <a:pt x="959" y="49"/>
                    <a:pt x="957" y="50"/>
                    <a:pt x="957" y="50"/>
                  </a:cubicBezTo>
                  <a:cubicBezTo>
                    <a:pt x="957" y="51"/>
                    <a:pt x="959" y="52"/>
                    <a:pt x="960" y="52"/>
                  </a:cubicBezTo>
                  <a:cubicBezTo>
                    <a:pt x="960" y="51"/>
                    <a:pt x="961" y="51"/>
                    <a:pt x="961" y="50"/>
                  </a:cubicBezTo>
                  <a:close/>
                  <a:moveTo>
                    <a:pt x="971" y="51"/>
                  </a:moveTo>
                  <a:cubicBezTo>
                    <a:pt x="972" y="51"/>
                    <a:pt x="973" y="52"/>
                    <a:pt x="974" y="52"/>
                  </a:cubicBezTo>
                  <a:cubicBezTo>
                    <a:pt x="974" y="52"/>
                    <a:pt x="975" y="51"/>
                    <a:pt x="975" y="50"/>
                  </a:cubicBezTo>
                  <a:cubicBezTo>
                    <a:pt x="976" y="49"/>
                    <a:pt x="976" y="48"/>
                    <a:pt x="977" y="48"/>
                  </a:cubicBezTo>
                  <a:cubicBezTo>
                    <a:pt x="977" y="48"/>
                    <a:pt x="979" y="50"/>
                    <a:pt x="979" y="49"/>
                  </a:cubicBezTo>
                  <a:cubicBezTo>
                    <a:pt x="980" y="49"/>
                    <a:pt x="981" y="48"/>
                    <a:pt x="981" y="47"/>
                  </a:cubicBezTo>
                  <a:cubicBezTo>
                    <a:pt x="981" y="47"/>
                    <a:pt x="979" y="46"/>
                    <a:pt x="979" y="46"/>
                  </a:cubicBezTo>
                  <a:cubicBezTo>
                    <a:pt x="979" y="45"/>
                    <a:pt x="980" y="44"/>
                    <a:pt x="980" y="43"/>
                  </a:cubicBezTo>
                  <a:cubicBezTo>
                    <a:pt x="981" y="43"/>
                    <a:pt x="982" y="42"/>
                    <a:pt x="982" y="41"/>
                  </a:cubicBezTo>
                  <a:cubicBezTo>
                    <a:pt x="982" y="40"/>
                    <a:pt x="980" y="40"/>
                    <a:pt x="980" y="39"/>
                  </a:cubicBezTo>
                  <a:cubicBezTo>
                    <a:pt x="980" y="39"/>
                    <a:pt x="982" y="38"/>
                    <a:pt x="982" y="37"/>
                  </a:cubicBezTo>
                  <a:cubicBezTo>
                    <a:pt x="982" y="37"/>
                    <a:pt x="979" y="35"/>
                    <a:pt x="979" y="35"/>
                  </a:cubicBezTo>
                  <a:cubicBezTo>
                    <a:pt x="979" y="36"/>
                    <a:pt x="978" y="37"/>
                    <a:pt x="978" y="38"/>
                  </a:cubicBezTo>
                  <a:cubicBezTo>
                    <a:pt x="977" y="38"/>
                    <a:pt x="976" y="39"/>
                    <a:pt x="976" y="40"/>
                  </a:cubicBezTo>
                  <a:cubicBezTo>
                    <a:pt x="976" y="40"/>
                    <a:pt x="978" y="41"/>
                    <a:pt x="978" y="42"/>
                  </a:cubicBezTo>
                  <a:cubicBezTo>
                    <a:pt x="978" y="42"/>
                    <a:pt x="977" y="44"/>
                    <a:pt x="977" y="44"/>
                  </a:cubicBezTo>
                  <a:cubicBezTo>
                    <a:pt x="976" y="44"/>
                    <a:pt x="975" y="46"/>
                    <a:pt x="975" y="46"/>
                  </a:cubicBezTo>
                  <a:cubicBezTo>
                    <a:pt x="974" y="46"/>
                    <a:pt x="973" y="44"/>
                    <a:pt x="973" y="44"/>
                  </a:cubicBezTo>
                  <a:cubicBezTo>
                    <a:pt x="972" y="44"/>
                    <a:pt x="971" y="46"/>
                    <a:pt x="971" y="47"/>
                  </a:cubicBezTo>
                  <a:cubicBezTo>
                    <a:pt x="970" y="47"/>
                    <a:pt x="970" y="48"/>
                    <a:pt x="969" y="49"/>
                  </a:cubicBezTo>
                  <a:cubicBezTo>
                    <a:pt x="969" y="49"/>
                    <a:pt x="967" y="51"/>
                    <a:pt x="968" y="51"/>
                  </a:cubicBezTo>
                  <a:cubicBezTo>
                    <a:pt x="968" y="52"/>
                    <a:pt x="970" y="52"/>
                    <a:pt x="970" y="53"/>
                  </a:cubicBezTo>
                  <a:cubicBezTo>
                    <a:pt x="970" y="52"/>
                    <a:pt x="971" y="51"/>
                    <a:pt x="971" y="51"/>
                  </a:cubicBezTo>
                  <a:close/>
                  <a:moveTo>
                    <a:pt x="951" y="31"/>
                  </a:moveTo>
                  <a:cubicBezTo>
                    <a:pt x="952" y="32"/>
                    <a:pt x="952" y="32"/>
                    <a:pt x="953" y="33"/>
                  </a:cubicBezTo>
                  <a:cubicBezTo>
                    <a:pt x="953" y="33"/>
                    <a:pt x="955" y="35"/>
                    <a:pt x="955" y="35"/>
                  </a:cubicBezTo>
                  <a:cubicBezTo>
                    <a:pt x="956" y="35"/>
                    <a:pt x="957" y="33"/>
                    <a:pt x="957" y="32"/>
                  </a:cubicBezTo>
                  <a:cubicBezTo>
                    <a:pt x="957" y="32"/>
                    <a:pt x="955" y="31"/>
                    <a:pt x="955" y="31"/>
                  </a:cubicBezTo>
                  <a:cubicBezTo>
                    <a:pt x="955" y="30"/>
                    <a:pt x="956" y="29"/>
                    <a:pt x="956" y="29"/>
                  </a:cubicBezTo>
                  <a:cubicBezTo>
                    <a:pt x="957" y="28"/>
                    <a:pt x="958" y="27"/>
                    <a:pt x="958" y="26"/>
                  </a:cubicBezTo>
                  <a:cubicBezTo>
                    <a:pt x="958" y="26"/>
                    <a:pt x="960" y="24"/>
                    <a:pt x="960" y="24"/>
                  </a:cubicBezTo>
                  <a:cubicBezTo>
                    <a:pt x="960" y="23"/>
                    <a:pt x="958" y="23"/>
                    <a:pt x="958" y="22"/>
                  </a:cubicBezTo>
                  <a:cubicBezTo>
                    <a:pt x="957" y="23"/>
                    <a:pt x="957" y="24"/>
                    <a:pt x="956" y="25"/>
                  </a:cubicBezTo>
                  <a:cubicBezTo>
                    <a:pt x="955" y="25"/>
                    <a:pt x="955" y="26"/>
                    <a:pt x="954" y="27"/>
                  </a:cubicBezTo>
                  <a:cubicBezTo>
                    <a:pt x="954" y="28"/>
                    <a:pt x="953" y="28"/>
                    <a:pt x="953" y="29"/>
                  </a:cubicBezTo>
                  <a:cubicBezTo>
                    <a:pt x="952" y="29"/>
                    <a:pt x="951" y="27"/>
                    <a:pt x="950" y="27"/>
                  </a:cubicBezTo>
                  <a:cubicBezTo>
                    <a:pt x="950" y="27"/>
                    <a:pt x="949" y="29"/>
                    <a:pt x="949" y="30"/>
                  </a:cubicBezTo>
                  <a:cubicBezTo>
                    <a:pt x="948" y="30"/>
                    <a:pt x="947" y="31"/>
                    <a:pt x="947" y="32"/>
                  </a:cubicBezTo>
                  <a:cubicBezTo>
                    <a:pt x="947" y="32"/>
                    <a:pt x="949" y="33"/>
                    <a:pt x="949" y="34"/>
                  </a:cubicBezTo>
                  <a:cubicBezTo>
                    <a:pt x="950" y="33"/>
                    <a:pt x="950" y="32"/>
                    <a:pt x="951" y="31"/>
                  </a:cubicBezTo>
                  <a:close/>
                  <a:moveTo>
                    <a:pt x="994" y="54"/>
                  </a:moveTo>
                  <a:cubicBezTo>
                    <a:pt x="994" y="54"/>
                    <a:pt x="996" y="55"/>
                    <a:pt x="996" y="55"/>
                  </a:cubicBezTo>
                  <a:cubicBezTo>
                    <a:pt x="997" y="55"/>
                    <a:pt x="997" y="53"/>
                    <a:pt x="998" y="53"/>
                  </a:cubicBezTo>
                  <a:cubicBezTo>
                    <a:pt x="998" y="53"/>
                    <a:pt x="999" y="55"/>
                    <a:pt x="1000" y="55"/>
                  </a:cubicBezTo>
                  <a:cubicBezTo>
                    <a:pt x="1001" y="55"/>
                    <a:pt x="1001" y="53"/>
                    <a:pt x="1002" y="52"/>
                  </a:cubicBezTo>
                  <a:cubicBezTo>
                    <a:pt x="1002" y="52"/>
                    <a:pt x="1003" y="51"/>
                    <a:pt x="1003" y="50"/>
                  </a:cubicBezTo>
                  <a:cubicBezTo>
                    <a:pt x="1004" y="50"/>
                    <a:pt x="1005" y="49"/>
                    <a:pt x="1005" y="48"/>
                  </a:cubicBezTo>
                  <a:cubicBezTo>
                    <a:pt x="1006" y="49"/>
                    <a:pt x="1007" y="49"/>
                    <a:pt x="1007" y="50"/>
                  </a:cubicBezTo>
                  <a:cubicBezTo>
                    <a:pt x="1007" y="49"/>
                    <a:pt x="1009" y="48"/>
                    <a:pt x="1009" y="48"/>
                  </a:cubicBezTo>
                  <a:cubicBezTo>
                    <a:pt x="1009" y="47"/>
                    <a:pt x="1007" y="46"/>
                    <a:pt x="1007" y="46"/>
                  </a:cubicBezTo>
                  <a:cubicBezTo>
                    <a:pt x="1007" y="46"/>
                    <a:pt x="1006" y="48"/>
                    <a:pt x="1005" y="48"/>
                  </a:cubicBezTo>
                  <a:cubicBezTo>
                    <a:pt x="1005" y="48"/>
                    <a:pt x="1003" y="46"/>
                    <a:pt x="1003" y="46"/>
                  </a:cubicBezTo>
                  <a:cubicBezTo>
                    <a:pt x="1002" y="46"/>
                    <a:pt x="1002" y="48"/>
                    <a:pt x="1001" y="49"/>
                  </a:cubicBezTo>
                  <a:cubicBezTo>
                    <a:pt x="1001" y="49"/>
                    <a:pt x="1000" y="51"/>
                    <a:pt x="1000" y="51"/>
                  </a:cubicBezTo>
                  <a:cubicBezTo>
                    <a:pt x="999" y="51"/>
                    <a:pt x="998" y="49"/>
                    <a:pt x="997" y="49"/>
                  </a:cubicBezTo>
                  <a:cubicBezTo>
                    <a:pt x="997" y="49"/>
                    <a:pt x="996" y="51"/>
                    <a:pt x="996" y="51"/>
                  </a:cubicBezTo>
                  <a:cubicBezTo>
                    <a:pt x="996" y="52"/>
                    <a:pt x="994" y="53"/>
                    <a:pt x="994" y="54"/>
                  </a:cubicBezTo>
                  <a:close/>
                  <a:moveTo>
                    <a:pt x="1013" y="43"/>
                  </a:moveTo>
                  <a:cubicBezTo>
                    <a:pt x="1013" y="43"/>
                    <a:pt x="1014" y="41"/>
                    <a:pt x="1014" y="41"/>
                  </a:cubicBezTo>
                  <a:cubicBezTo>
                    <a:pt x="1015" y="41"/>
                    <a:pt x="1016" y="43"/>
                    <a:pt x="1016" y="43"/>
                  </a:cubicBezTo>
                  <a:cubicBezTo>
                    <a:pt x="1017" y="42"/>
                    <a:pt x="1018" y="44"/>
                    <a:pt x="1019" y="44"/>
                  </a:cubicBezTo>
                  <a:cubicBezTo>
                    <a:pt x="1019" y="44"/>
                    <a:pt x="1020" y="42"/>
                    <a:pt x="1020" y="42"/>
                  </a:cubicBezTo>
                  <a:cubicBezTo>
                    <a:pt x="1021" y="41"/>
                    <a:pt x="1022" y="40"/>
                    <a:pt x="1022" y="40"/>
                  </a:cubicBezTo>
                  <a:cubicBezTo>
                    <a:pt x="1021" y="40"/>
                    <a:pt x="1021" y="38"/>
                    <a:pt x="1020" y="38"/>
                  </a:cubicBezTo>
                  <a:cubicBezTo>
                    <a:pt x="1019" y="38"/>
                    <a:pt x="1019" y="40"/>
                    <a:pt x="1018" y="40"/>
                  </a:cubicBezTo>
                  <a:cubicBezTo>
                    <a:pt x="1018" y="40"/>
                    <a:pt x="1017" y="38"/>
                    <a:pt x="1016" y="39"/>
                  </a:cubicBezTo>
                  <a:cubicBezTo>
                    <a:pt x="1015" y="39"/>
                    <a:pt x="1015" y="41"/>
                    <a:pt x="1014" y="41"/>
                  </a:cubicBezTo>
                  <a:cubicBezTo>
                    <a:pt x="1014" y="41"/>
                    <a:pt x="1013" y="39"/>
                    <a:pt x="1012" y="39"/>
                  </a:cubicBezTo>
                  <a:cubicBezTo>
                    <a:pt x="1011" y="39"/>
                    <a:pt x="1011" y="41"/>
                    <a:pt x="1010" y="41"/>
                  </a:cubicBezTo>
                  <a:cubicBezTo>
                    <a:pt x="1011" y="42"/>
                    <a:pt x="1012" y="43"/>
                    <a:pt x="1013" y="43"/>
                  </a:cubicBezTo>
                  <a:close/>
                </a:path>
              </a:pathLst>
            </a:custGeom>
            <a:grpFill/>
            <a:ln>
              <a:noFill/>
            </a:ln>
          </p:spPr>
          <p:txBody>
            <a:bodyPr vert="horz" wrap="square" lIns="68580" tIns="34290" rIns="68580" bIns="34290" numCol="1" anchor="t" anchorCtr="0" compatLnSpc="1"/>
            <a:lstStyle/>
            <a:p>
              <a:endParaRPr lang="zh-CN" altLang="en-US" sz="1350"/>
            </a:p>
          </p:txBody>
        </p:sp>
        <p:sp>
          <p:nvSpPr>
            <p:cNvPr id="15" name="Freeform 334"/>
            <p:cNvSpPr>
              <a:spLocks noEditPoints="1"/>
            </p:cNvSpPr>
            <p:nvPr/>
          </p:nvSpPr>
          <p:spPr bwMode="auto">
            <a:xfrm rot="10800000" flipH="1">
              <a:off x="6258539" y="4450982"/>
              <a:ext cx="3624526" cy="223551"/>
            </a:xfrm>
            <a:custGeom>
              <a:avLst/>
              <a:gdLst>
                <a:gd name="T0" fmla="*/ 32 w 1069"/>
                <a:gd name="T1" fmla="*/ 50 h 77"/>
                <a:gd name="T2" fmla="*/ 29 w 1069"/>
                <a:gd name="T3" fmla="*/ 17 h 77"/>
                <a:gd name="T4" fmla="*/ 87 w 1069"/>
                <a:gd name="T5" fmla="*/ 15 h 77"/>
                <a:gd name="T6" fmla="*/ 108 w 1069"/>
                <a:gd name="T7" fmla="*/ 20 h 77"/>
                <a:gd name="T8" fmla="*/ 148 w 1069"/>
                <a:gd name="T9" fmla="*/ 19 h 77"/>
                <a:gd name="T10" fmla="*/ 191 w 1069"/>
                <a:gd name="T11" fmla="*/ 13 h 77"/>
                <a:gd name="T12" fmla="*/ 241 w 1069"/>
                <a:gd name="T13" fmla="*/ 12 h 77"/>
                <a:gd name="T14" fmla="*/ 285 w 1069"/>
                <a:gd name="T15" fmla="*/ 10 h 77"/>
                <a:gd name="T16" fmla="*/ 325 w 1069"/>
                <a:gd name="T17" fmla="*/ 23 h 77"/>
                <a:gd name="T18" fmla="*/ 385 w 1069"/>
                <a:gd name="T19" fmla="*/ 9 h 77"/>
                <a:gd name="T20" fmla="*/ 405 w 1069"/>
                <a:gd name="T21" fmla="*/ 24 h 77"/>
                <a:gd name="T22" fmla="*/ 449 w 1069"/>
                <a:gd name="T23" fmla="*/ 12 h 77"/>
                <a:gd name="T24" fmla="*/ 488 w 1069"/>
                <a:gd name="T25" fmla="*/ 17 h 77"/>
                <a:gd name="T26" fmla="*/ 530 w 1069"/>
                <a:gd name="T27" fmla="*/ 14 h 77"/>
                <a:gd name="T28" fmla="*/ 587 w 1069"/>
                <a:gd name="T29" fmla="*/ 8 h 77"/>
                <a:gd name="T30" fmla="*/ 621 w 1069"/>
                <a:gd name="T31" fmla="*/ 19 h 77"/>
                <a:gd name="T32" fmla="*/ 677 w 1069"/>
                <a:gd name="T33" fmla="*/ 20 h 77"/>
                <a:gd name="T34" fmla="*/ 716 w 1069"/>
                <a:gd name="T35" fmla="*/ 15 h 77"/>
                <a:gd name="T36" fmla="*/ 761 w 1069"/>
                <a:gd name="T37" fmla="*/ 17 h 77"/>
                <a:gd name="T38" fmla="*/ 816 w 1069"/>
                <a:gd name="T39" fmla="*/ 9 h 77"/>
                <a:gd name="T40" fmla="*/ 850 w 1069"/>
                <a:gd name="T41" fmla="*/ 15 h 77"/>
                <a:gd name="T42" fmla="*/ 890 w 1069"/>
                <a:gd name="T43" fmla="*/ 9 h 77"/>
                <a:gd name="T44" fmla="*/ 939 w 1069"/>
                <a:gd name="T45" fmla="*/ 15 h 77"/>
                <a:gd name="T46" fmla="*/ 981 w 1069"/>
                <a:gd name="T47" fmla="*/ 29 h 77"/>
                <a:gd name="T48" fmla="*/ 1010 w 1069"/>
                <a:gd name="T49" fmla="*/ 27 h 77"/>
                <a:gd name="T50" fmla="*/ 1044 w 1069"/>
                <a:gd name="T51" fmla="*/ 53 h 77"/>
                <a:gd name="T52" fmla="*/ 1051 w 1069"/>
                <a:gd name="T53" fmla="*/ 58 h 77"/>
                <a:gd name="T54" fmla="*/ 1010 w 1069"/>
                <a:gd name="T55" fmla="*/ 69 h 77"/>
                <a:gd name="T56" fmla="*/ 981 w 1069"/>
                <a:gd name="T57" fmla="*/ 61 h 77"/>
                <a:gd name="T58" fmla="*/ 928 w 1069"/>
                <a:gd name="T59" fmla="*/ 42 h 77"/>
                <a:gd name="T60" fmla="*/ 866 w 1069"/>
                <a:gd name="T61" fmla="*/ 59 h 77"/>
                <a:gd name="T62" fmla="*/ 832 w 1069"/>
                <a:gd name="T63" fmla="*/ 53 h 77"/>
                <a:gd name="T64" fmla="*/ 806 w 1069"/>
                <a:gd name="T65" fmla="*/ 59 h 77"/>
                <a:gd name="T66" fmla="*/ 756 w 1069"/>
                <a:gd name="T67" fmla="*/ 59 h 77"/>
                <a:gd name="T68" fmla="*/ 716 w 1069"/>
                <a:gd name="T69" fmla="*/ 47 h 77"/>
                <a:gd name="T70" fmla="*/ 665 w 1069"/>
                <a:gd name="T71" fmla="*/ 40 h 77"/>
                <a:gd name="T72" fmla="*/ 629 w 1069"/>
                <a:gd name="T73" fmla="*/ 50 h 77"/>
                <a:gd name="T74" fmla="*/ 584 w 1069"/>
                <a:gd name="T75" fmla="*/ 62 h 77"/>
                <a:gd name="T76" fmla="*/ 533 w 1069"/>
                <a:gd name="T77" fmla="*/ 55 h 77"/>
                <a:gd name="T78" fmla="*/ 481 w 1069"/>
                <a:gd name="T79" fmla="*/ 50 h 77"/>
                <a:gd name="T80" fmla="*/ 455 w 1069"/>
                <a:gd name="T81" fmla="*/ 42 h 77"/>
                <a:gd name="T82" fmla="*/ 412 w 1069"/>
                <a:gd name="T83" fmla="*/ 62 h 77"/>
                <a:gd name="T84" fmla="*/ 359 w 1069"/>
                <a:gd name="T85" fmla="*/ 57 h 77"/>
                <a:gd name="T86" fmla="*/ 321 w 1069"/>
                <a:gd name="T87" fmla="*/ 56 h 77"/>
                <a:gd name="T88" fmla="*/ 283 w 1069"/>
                <a:gd name="T89" fmla="*/ 59 h 77"/>
                <a:gd name="T90" fmla="*/ 246 w 1069"/>
                <a:gd name="T91" fmla="*/ 62 h 77"/>
                <a:gd name="T92" fmla="*/ 203 w 1069"/>
                <a:gd name="T93" fmla="*/ 58 h 77"/>
                <a:gd name="T94" fmla="*/ 174 w 1069"/>
                <a:gd name="T95" fmla="*/ 63 h 77"/>
                <a:gd name="T96" fmla="*/ 153 w 1069"/>
                <a:gd name="T97" fmla="*/ 58 h 77"/>
                <a:gd name="T98" fmla="*/ 115 w 1069"/>
                <a:gd name="T99" fmla="*/ 57 h 77"/>
                <a:gd name="T100" fmla="*/ 364 w 1069"/>
                <a:gd name="T101" fmla="*/ 18 h 77"/>
                <a:gd name="T102" fmla="*/ 13 w 1069"/>
                <a:gd name="T103" fmla="*/ 43 h 77"/>
                <a:gd name="T104" fmla="*/ 179 w 1069"/>
                <a:gd name="T105" fmla="*/ 29 h 77"/>
                <a:gd name="T106" fmla="*/ 233 w 1069"/>
                <a:gd name="T107" fmla="*/ 45 h 77"/>
                <a:gd name="T108" fmla="*/ 276 w 1069"/>
                <a:gd name="T109" fmla="*/ 32 h 77"/>
                <a:gd name="T110" fmla="*/ 404 w 1069"/>
                <a:gd name="T111" fmla="*/ 35 h 77"/>
                <a:gd name="T112" fmla="*/ 479 w 1069"/>
                <a:gd name="T113" fmla="*/ 39 h 77"/>
                <a:gd name="T114" fmla="*/ 612 w 1069"/>
                <a:gd name="T115" fmla="*/ 27 h 77"/>
                <a:gd name="T116" fmla="*/ 736 w 1069"/>
                <a:gd name="T117" fmla="*/ 44 h 77"/>
                <a:gd name="T118" fmla="*/ 789 w 1069"/>
                <a:gd name="T119" fmla="*/ 31 h 77"/>
                <a:gd name="T120" fmla="*/ 800 w 1069"/>
                <a:gd name="T121" fmla="*/ 29 h 77"/>
                <a:gd name="T122" fmla="*/ 894 w 1069"/>
                <a:gd name="T123" fmla="*/ 41 h 77"/>
                <a:gd name="T124" fmla="*/ 955 w 1069"/>
                <a:gd name="T125" fmla="*/ 3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9" h="77">
                  <a:moveTo>
                    <a:pt x="63" y="56"/>
                  </a:moveTo>
                  <a:cubicBezTo>
                    <a:pt x="62" y="56"/>
                    <a:pt x="60" y="55"/>
                    <a:pt x="60" y="55"/>
                  </a:cubicBezTo>
                  <a:cubicBezTo>
                    <a:pt x="60" y="55"/>
                    <a:pt x="62" y="52"/>
                    <a:pt x="62" y="52"/>
                  </a:cubicBezTo>
                  <a:cubicBezTo>
                    <a:pt x="62" y="52"/>
                    <a:pt x="64" y="54"/>
                    <a:pt x="64" y="54"/>
                  </a:cubicBezTo>
                  <a:cubicBezTo>
                    <a:pt x="65" y="54"/>
                    <a:pt x="66" y="52"/>
                    <a:pt x="66" y="52"/>
                  </a:cubicBezTo>
                  <a:cubicBezTo>
                    <a:pt x="66" y="52"/>
                    <a:pt x="67" y="50"/>
                    <a:pt x="68" y="50"/>
                  </a:cubicBezTo>
                  <a:cubicBezTo>
                    <a:pt x="68" y="50"/>
                    <a:pt x="70" y="51"/>
                    <a:pt x="70" y="51"/>
                  </a:cubicBezTo>
                  <a:cubicBezTo>
                    <a:pt x="70" y="51"/>
                    <a:pt x="72" y="53"/>
                    <a:pt x="72" y="53"/>
                  </a:cubicBezTo>
                  <a:cubicBezTo>
                    <a:pt x="72" y="53"/>
                    <a:pt x="74" y="51"/>
                    <a:pt x="74" y="51"/>
                  </a:cubicBezTo>
                  <a:cubicBezTo>
                    <a:pt x="74" y="50"/>
                    <a:pt x="72" y="50"/>
                    <a:pt x="72" y="49"/>
                  </a:cubicBezTo>
                  <a:cubicBezTo>
                    <a:pt x="72" y="49"/>
                    <a:pt x="73" y="47"/>
                    <a:pt x="73" y="47"/>
                  </a:cubicBezTo>
                  <a:cubicBezTo>
                    <a:pt x="73" y="47"/>
                    <a:pt x="71" y="45"/>
                    <a:pt x="71" y="45"/>
                  </a:cubicBezTo>
                  <a:cubicBezTo>
                    <a:pt x="71" y="46"/>
                    <a:pt x="70" y="47"/>
                    <a:pt x="69" y="47"/>
                  </a:cubicBezTo>
                  <a:cubicBezTo>
                    <a:pt x="69" y="48"/>
                    <a:pt x="68" y="50"/>
                    <a:pt x="68" y="50"/>
                  </a:cubicBezTo>
                  <a:cubicBezTo>
                    <a:pt x="67" y="50"/>
                    <a:pt x="66" y="48"/>
                    <a:pt x="66" y="48"/>
                  </a:cubicBezTo>
                  <a:cubicBezTo>
                    <a:pt x="65" y="48"/>
                    <a:pt x="64" y="50"/>
                    <a:pt x="64" y="50"/>
                  </a:cubicBezTo>
                  <a:cubicBezTo>
                    <a:pt x="63" y="51"/>
                    <a:pt x="63" y="52"/>
                    <a:pt x="62" y="52"/>
                  </a:cubicBezTo>
                  <a:cubicBezTo>
                    <a:pt x="62" y="53"/>
                    <a:pt x="60" y="51"/>
                    <a:pt x="60" y="51"/>
                  </a:cubicBezTo>
                  <a:cubicBezTo>
                    <a:pt x="60" y="51"/>
                    <a:pt x="58" y="53"/>
                    <a:pt x="58" y="53"/>
                  </a:cubicBezTo>
                  <a:cubicBezTo>
                    <a:pt x="58" y="53"/>
                    <a:pt x="57" y="55"/>
                    <a:pt x="56" y="55"/>
                  </a:cubicBezTo>
                  <a:cubicBezTo>
                    <a:pt x="56" y="55"/>
                    <a:pt x="55" y="54"/>
                    <a:pt x="54" y="53"/>
                  </a:cubicBezTo>
                  <a:cubicBezTo>
                    <a:pt x="54" y="53"/>
                    <a:pt x="52" y="52"/>
                    <a:pt x="52" y="52"/>
                  </a:cubicBezTo>
                  <a:cubicBezTo>
                    <a:pt x="52" y="52"/>
                    <a:pt x="51" y="54"/>
                    <a:pt x="50" y="54"/>
                  </a:cubicBezTo>
                  <a:cubicBezTo>
                    <a:pt x="50" y="54"/>
                    <a:pt x="49" y="56"/>
                    <a:pt x="49" y="56"/>
                  </a:cubicBezTo>
                  <a:cubicBezTo>
                    <a:pt x="48" y="56"/>
                    <a:pt x="47" y="54"/>
                    <a:pt x="46" y="55"/>
                  </a:cubicBezTo>
                  <a:cubicBezTo>
                    <a:pt x="46" y="55"/>
                    <a:pt x="45" y="56"/>
                    <a:pt x="45" y="57"/>
                  </a:cubicBezTo>
                  <a:cubicBezTo>
                    <a:pt x="44" y="57"/>
                    <a:pt x="43" y="59"/>
                    <a:pt x="43" y="59"/>
                  </a:cubicBezTo>
                  <a:cubicBezTo>
                    <a:pt x="42" y="59"/>
                    <a:pt x="41" y="57"/>
                    <a:pt x="41" y="57"/>
                  </a:cubicBezTo>
                  <a:cubicBezTo>
                    <a:pt x="40" y="57"/>
                    <a:pt x="39" y="60"/>
                    <a:pt x="39" y="60"/>
                  </a:cubicBezTo>
                  <a:cubicBezTo>
                    <a:pt x="38" y="59"/>
                    <a:pt x="37" y="58"/>
                    <a:pt x="37" y="58"/>
                  </a:cubicBezTo>
                  <a:cubicBezTo>
                    <a:pt x="37" y="58"/>
                    <a:pt x="35" y="56"/>
                    <a:pt x="35" y="56"/>
                  </a:cubicBezTo>
                  <a:cubicBezTo>
                    <a:pt x="34" y="56"/>
                    <a:pt x="33" y="58"/>
                    <a:pt x="33" y="58"/>
                  </a:cubicBezTo>
                  <a:cubicBezTo>
                    <a:pt x="32" y="59"/>
                    <a:pt x="32" y="60"/>
                    <a:pt x="31" y="61"/>
                  </a:cubicBezTo>
                  <a:cubicBezTo>
                    <a:pt x="31" y="61"/>
                    <a:pt x="30" y="63"/>
                    <a:pt x="29" y="63"/>
                  </a:cubicBezTo>
                  <a:cubicBezTo>
                    <a:pt x="29" y="63"/>
                    <a:pt x="27" y="61"/>
                    <a:pt x="27" y="61"/>
                  </a:cubicBezTo>
                  <a:cubicBezTo>
                    <a:pt x="27" y="61"/>
                    <a:pt x="25" y="59"/>
                    <a:pt x="25" y="59"/>
                  </a:cubicBezTo>
                  <a:cubicBezTo>
                    <a:pt x="25" y="59"/>
                    <a:pt x="24" y="61"/>
                    <a:pt x="23" y="62"/>
                  </a:cubicBezTo>
                  <a:cubicBezTo>
                    <a:pt x="23" y="62"/>
                    <a:pt x="22" y="63"/>
                    <a:pt x="22" y="64"/>
                  </a:cubicBezTo>
                  <a:cubicBezTo>
                    <a:pt x="20" y="63"/>
                    <a:pt x="19" y="62"/>
                    <a:pt x="17" y="60"/>
                  </a:cubicBezTo>
                  <a:cubicBezTo>
                    <a:pt x="18" y="60"/>
                    <a:pt x="18" y="58"/>
                    <a:pt x="19" y="58"/>
                  </a:cubicBezTo>
                  <a:cubicBezTo>
                    <a:pt x="19" y="58"/>
                    <a:pt x="21" y="60"/>
                    <a:pt x="21" y="60"/>
                  </a:cubicBezTo>
                  <a:cubicBezTo>
                    <a:pt x="22" y="60"/>
                    <a:pt x="22" y="58"/>
                    <a:pt x="23" y="58"/>
                  </a:cubicBezTo>
                  <a:cubicBezTo>
                    <a:pt x="23" y="57"/>
                    <a:pt x="24" y="56"/>
                    <a:pt x="24" y="55"/>
                  </a:cubicBezTo>
                  <a:cubicBezTo>
                    <a:pt x="25" y="55"/>
                    <a:pt x="26" y="57"/>
                    <a:pt x="27" y="57"/>
                  </a:cubicBezTo>
                  <a:cubicBezTo>
                    <a:pt x="27" y="57"/>
                    <a:pt x="28" y="55"/>
                    <a:pt x="28" y="55"/>
                  </a:cubicBezTo>
                  <a:cubicBezTo>
                    <a:pt x="29" y="54"/>
                    <a:pt x="30" y="53"/>
                    <a:pt x="30" y="53"/>
                  </a:cubicBezTo>
                  <a:cubicBezTo>
                    <a:pt x="31" y="52"/>
                    <a:pt x="31" y="51"/>
                    <a:pt x="32" y="50"/>
                  </a:cubicBezTo>
                  <a:cubicBezTo>
                    <a:pt x="31" y="50"/>
                    <a:pt x="30" y="49"/>
                    <a:pt x="30" y="49"/>
                  </a:cubicBezTo>
                  <a:cubicBezTo>
                    <a:pt x="29" y="49"/>
                    <a:pt x="28" y="51"/>
                    <a:pt x="28" y="51"/>
                  </a:cubicBezTo>
                  <a:cubicBezTo>
                    <a:pt x="28" y="51"/>
                    <a:pt x="26" y="53"/>
                    <a:pt x="26" y="53"/>
                  </a:cubicBezTo>
                  <a:cubicBezTo>
                    <a:pt x="26" y="53"/>
                    <a:pt x="24" y="52"/>
                    <a:pt x="24" y="52"/>
                  </a:cubicBezTo>
                  <a:cubicBezTo>
                    <a:pt x="24" y="51"/>
                    <a:pt x="26" y="50"/>
                    <a:pt x="26" y="49"/>
                  </a:cubicBezTo>
                  <a:cubicBezTo>
                    <a:pt x="26" y="49"/>
                    <a:pt x="23" y="48"/>
                    <a:pt x="23" y="48"/>
                  </a:cubicBezTo>
                  <a:cubicBezTo>
                    <a:pt x="23" y="47"/>
                    <a:pt x="25" y="46"/>
                    <a:pt x="25" y="45"/>
                  </a:cubicBezTo>
                  <a:cubicBezTo>
                    <a:pt x="25" y="45"/>
                    <a:pt x="23" y="44"/>
                    <a:pt x="23" y="44"/>
                  </a:cubicBezTo>
                  <a:cubicBezTo>
                    <a:pt x="22" y="44"/>
                    <a:pt x="22" y="45"/>
                    <a:pt x="21" y="46"/>
                  </a:cubicBezTo>
                  <a:cubicBezTo>
                    <a:pt x="21" y="46"/>
                    <a:pt x="20" y="48"/>
                    <a:pt x="19" y="48"/>
                  </a:cubicBezTo>
                  <a:cubicBezTo>
                    <a:pt x="19" y="48"/>
                    <a:pt x="18" y="46"/>
                    <a:pt x="17" y="46"/>
                  </a:cubicBezTo>
                  <a:cubicBezTo>
                    <a:pt x="17" y="47"/>
                    <a:pt x="16" y="48"/>
                    <a:pt x="16" y="49"/>
                  </a:cubicBezTo>
                  <a:cubicBezTo>
                    <a:pt x="15" y="49"/>
                    <a:pt x="14" y="51"/>
                    <a:pt x="14" y="51"/>
                  </a:cubicBezTo>
                  <a:cubicBezTo>
                    <a:pt x="14" y="51"/>
                    <a:pt x="12" y="49"/>
                    <a:pt x="12" y="49"/>
                  </a:cubicBezTo>
                  <a:cubicBezTo>
                    <a:pt x="11" y="50"/>
                    <a:pt x="10" y="51"/>
                    <a:pt x="10" y="51"/>
                  </a:cubicBezTo>
                  <a:cubicBezTo>
                    <a:pt x="9" y="52"/>
                    <a:pt x="9" y="53"/>
                    <a:pt x="8" y="54"/>
                  </a:cubicBezTo>
                  <a:cubicBezTo>
                    <a:pt x="7" y="55"/>
                    <a:pt x="6" y="57"/>
                    <a:pt x="5" y="58"/>
                  </a:cubicBezTo>
                  <a:cubicBezTo>
                    <a:pt x="3" y="57"/>
                    <a:pt x="2" y="56"/>
                    <a:pt x="0" y="55"/>
                  </a:cubicBezTo>
                  <a:cubicBezTo>
                    <a:pt x="0" y="54"/>
                    <a:pt x="2" y="53"/>
                    <a:pt x="2" y="52"/>
                  </a:cubicBezTo>
                  <a:cubicBezTo>
                    <a:pt x="2" y="52"/>
                    <a:pt x="0" y="51"/>
                    <a:pt x="0" y="51"/>
                  </a:cubicBezTo>
                  <a:cubicBezTo>
                    <a:pt x="0" y="50"/>
                    <a:pt x="1" y="49"/>
                    <a:pt x="1" y="49"/>
                  </a:cubicBezTo>
                  <a:cubicBezTo>
                    <a:pt x="2" y="48"/>
                    <a:pt x="3" y="47"/>
                    <a:pt x="3" y="46"/>
                  </a:cubicBezTo>
                  <a:cubicBezTo>
                    <a:pt x="3" y="46"/>
                    <a:pt x="1" y="45"/>
                    <a:pt x="1" y="45"/>
                  </a:cubicBezTo>
                  <a:cubicBezTo>
                    <a:pt x="1" y="44"/>
                    <a:pt x="3" y="43"/>
                    <a:pt x="3" y="42"/>
                  </a:cubicBezTo>
                  <a:cubicBezTo>
                    <a:pt x="3" y="42"/>
                    <a:pt x="4" y="41"/>
                    <a:pt x="4" y="40"/>
                  </a:cubicBezTo>
                  <a:cubicBezTo>
                    <a:pt x="4" y="40"/>
                    <a:pt x="2" y="39"/>
                    <a:pt x="2" y="38"/>
                  </a:cubicBezTo>
                  <a:cubicBezTo>
                    <a:pt x="2" y="38"/>
                    <a:pt x="4" y="36"/>
                    <a:pt x="4" y="36"/>
                  </a:cubicBezTo>
                  <a:cubicBezTo>
                    <a:pt x="4" y="36"/>
                    <a:pt x="6" y="38"/>
                    <a:pt x="6" y="38"/>
                  </a:cubicBezTo>
                  <a:cubicBezTo>
                    <a:pt x="6" y="38"/>
                    <a:pt x="8" y="40"/>
                    <a:pt x="8" y="40"/>
                  </a:cubicBezTo>
                  <a:cubicBezTo>
                    <a:pt x="9" y="39"/>
                    <a:pt x="10" y="38"/>
                    <a:pt x="10" y="37"/>
                  </a:cubicBezTo>
                  <a:cubicBezTo>
                    <a:pt x="10" y="37"/>
                    <a:pt x="8" y="36"/>
                    <a:pt x="8" y="36"/>
                  </a:cubicBezTo>
                  <a:cubicBezTo>
                    <a:pt x="8" y="35"/>
                    <a:pt x="10" y="34"/>
                    <a:pt x="9" y="33"/>
                  </a:cubicBezTo>
                  <a:cubicBezTo>
                    <a:pt x="9" y="33"/>
                    <a:pt x="7" y="32"/>
                    <a:pt x="7" y="32"/>
                  </a:cubicBezTo>
                  <a:cubicBezTo>
                    <a:pt x="7" y="31"/>
                    <a:pt x="9" y="30"/>
                    <a:pt x="9" y="29"/>
                  </a:cubicBezTo>
                  <a:cubicBezTo>
                    <a:pt x="9" y="29"/>
                    <a:pt x="7" y="28"/>
                    <a:pt x="7" y="28"/>
                  </a:cubicBezTo>
                  <a:cubicBezTo>
                    <a:pt x="7" y="27"/>
                    <a:pt x="8" y="26"/>
                    <a:pt x="8" y="26"/>
                  </a:cubicBezTo>
                  <a:cubicBezTo>
                    <a:pt x="9" y="25"/>
                    <a:pt x="9" y="24"/>
                    <a:pt x="10" y="23"/>
                  </a:cubicBezTo>
                  <a:cubicBezTo>
                    <a:pt x="10" y="23"/>
                    <a:pt x="12" y="25"/>
                    <a:pt x="12" y="25"/>
                  </a:cubicBezTo>
                  <a:cubicBezTo>
                    <a:pt x="13" y="26"/>
                    <a:pt x="14" y="26"/>
                    <a:pt x="15" y="27"/>
                  </a:cubicBezTo>
                  <a:cubicBezTo>
                    <a:pt x="15" y="27"/>
                    <a:pt x="16" y="28"/>
                    <a:pt x="17" y="28"/>
                  </a:cubicBezTo>
                  <a:cubicBezTo>
                    <a:pt x="17" y="28"/>
                    <a:pt x="18" y="26"/>
                    <a:pt x="19" y="26"/>
                  </a:cubicBezTo>
                  <a:cubicBezTo>
                    <a:pt x="19" y="26"/>
                    <a:pt x="20" y="24"/>
                    <a:pt x="20" y="24"/>
                  </a:cubicBezTo>
                  <a:cubicBezTo>
                    <a:pt x="21" y="24"/>
                    <a:pt x="21" y="22"/>
                    <a:pt x="22" y="22"/>
                  </a:cubicBezTo>
                  <a:cubicBezTo>
                    <a:pt x="22" y="22"/>
                    <a:pt x="24" y="24"/>
                    <a:pt x="24" y="23"/>
                  </a:cubicBezTo>
                  <a:cubicBezTo>
                    <a:pt x="25" y="23"/>
                    <a:pt x="25" y="22"/>
                    <a:pt x="26" y="21"/>
                  </a:cubicBezTo>
                  <a:cubicBezTo>
                    <a:pt x="26" y="20"/>
                    <a:pt x="27" y="20"/>
                    <a:pt x="28" y="19"/>
                  </a:cubicBezTo>
                  <a:cubicBezTo>
                    <a:pt x="28" y="18"/>
                    <a:pt x="29" y="17"/>
                    <a:pt x="29" y="17"/>
                  </a:cubicBezTo>
                  <a:cubicBezTo>
                    <a:pt x="30" y="16"/>
                    <a:pt x="30" y="15"/>
                    <a:pt x="31" y="14"/>
                  </a:cubicBezTo>
                  <a:cubicBezTo>
                    <a:pt x="32" y="14"/>
                    <a:pt x="32" y="13"/>
                    <a:pt x="33" y="12"/>
                  </a:cubicBezTo>
                  <a:cubicBezTo>
                    <a:pt x="33" y="12"/>
                    <a:pt x="35" y="14"/>
                    <a:pt x="35" y="14"/>
                  </a:cubicBezTo>
                  <a:cubicBezTo>
                    <a:pt x="35" y="15"/>
                    <a:pt x="33" y="16"/>
                    <a:pt x="33" y="16"/>
                  </a:cubicBezTo>
                  <a:cubicBezTo>
                    <a:pt x="34" y="16"/>
                    <a:pt x="35" y="18"/>
                    <a:pt x="35" y="18"/>
                  </a:cubicBezTo>
                  <a:cubicBezTo>
                    <a:pt x="36" y="18"/>
                    <a:pt x="37" y="16"/>
                    <a:pt x="37" y="16"/>
                  </a:cubicBezTo>
                  <a:cubicBezTo>
                    <a:pt x="37" y="16"/>
                    <a:pt x="39" y="13"/>
                    <a:pt x="39" y="13"/>
                  </a:cubicBezTo>
                  <a:cubicBezTo>
                    <a:pt x="39" y="14"/>
                    <a:pt x="41" y="15"/>
                    <a:pt x="41" y="15"/>
                  </a:cubicBezTo>
                  <a:cubicBezTo>
                    <a:pt x="41" y="16"/>
                    <a:pt x="40" y="17"/>
                    <a:pt x="39" y="17"/>
                  </a:cubicBezTo>
                  <a:cubicBezTo>
                    <a:pt x="39" y="18"/>
                    <a:pt x="38" y="19"/>
                    <a:pt x="38" y="20"/>
                  </a:cubicBezTo>
                  <a:cubicBezTo>
                    <a:pt x="38" y="20"/>
                    <a:pt x="40" y="21"/>
                    <a:pt x="40" y="21"/>
                  </a:cubicBezTo>
                  <a:cubicBezTo>
                    <a:pt x="40" y="22"/>
                    <a:pt x="42" y="23"/>
                    <a:pt x="42" y="23"/>
                  </a:cubicBezTo>
                  <a:cubicBezTo>
                    <a:pt x="42" y="23"/>
                    <a:pt x="40" y="25"/>
                    <a:pt x="40" y="25"/>
                  </a:cubicBezTo>
                  <a:cubicBezTo>
                    <a:pt x="41" y="26"/>
                    <a:pt x="42" y="26"/>
                    <a:pt x="43" y="27"/>
                  </a:cubicBezTo>
                  <a:cubicBezTo>
                    <a:pt x="43" y="26"/>
                    <a:pt x="44" y="25"/>
                    <a:pt x="44" y="25"/>
                  </a:cubicBezTo>
                  <a:cubicBezTo>
                    <a:pt x="45" y="24"/>
                    <a:pt x="46" y="23"/>
                    <a:pt x="46" y="22"/>
                  </a:cubicBezTo>
                  <a:cubicBezTo>
                    <a:pt x="46" y="22"/>
                    <a:pt x="48" y="21"/>
                    <a:pt x="48" y="20"/>
                  </a:cubicBezTo>
                  <a:cubicBezTo>
                    <a:pt x="48" y="20"/>
                    <a:pt x="46" y="19"/>
                    <a:pt x="46" y="19"/>
                  </a:cubicBezTo>
                  <a:cubicBezTo>
                    <a:pt x="46" y="18"/>
                    <a:pt x="47" y="16"/>
                    <a:pt x="47" y="16"/>
                  </a:cubicBezTo>
                  <a:cubicBezTo>
                    <a:pt x="48" y="16"/>
                    <a:pt x="49" y="18"/>
                    <a:pt x="49" y="18"/>
                  </a:cubicBezTo>
                  <a:cubicBezTo>
                    <a:pt x="50" y="18"/>
                    <a:pt x="51" y="20"/>
                    <a:pt x="52" y="20"/>
                  </a:cubicBezTo>
                  <a:cubicBezTo>
                    <a:pt x="52" y="20"/>
                    <a:pt x="53" y="18"/>
                    <a:pt x="53" y="17"/>
                  </a:cubicBezTo>
                  <a:cubicBezTo>
                    <a:pt x="54" y="17"/>
                    <a:pt x="55" y="19"/>
                    <a:pt x="56" y="19"/>
                  </a:cubicBezTo>
                  <a:cubicBezTo>
                    <a:pt x="56" y="19"/>
                    <a:pt x="57" y="17"/>
                    <a:pt x="57" y="17"/>
                  </a:cubicBezTo>
                  <a:cubicBezTo>
                    <a:pt x="58" y="17"/>
                    <a:pt x="59" y="15"/>
                    <a:pt x="59" y="15"/>
                  </a:cubicBezTo>
                  <a:cubicBezTo>
                    <a:pt x="60" y="15"/>
                    <a:pt x="61" y="16"/>
                    <a:pt x="61" y="16"/>
                  </a:cubicBezTo>
                  <a:cubicBezTo>
                    <a:pt x="62" y="17"/>
                    <a:pt x="63" y="18"/>
                    <a:pt x="64" y="18"/>
                  </a:cubicBezTo>
                  <a:cubicBezTo>
                    <a:pt x="64" y="19"/>
                    <a:pt x="65" y="19"/>
                    <a:pt x="66" y="20"/>
                  </a:cubicBezTo>
                  <a:cubicBezTo>
                    <a:pt x="66" y="20"/>
                    <a:pt x="64" y="22"/>
                    <a:pt x="64" y="22"/>
                  </a:cubicBezTo>
                  <a:cubicBezTo>
                    <a:pt x="64" y="23"/>
                    <a:pt x="66" y="23"/>
                    <a:pt x="66" y="24"/>
                  </a:cubicBezTo>
                  <a:cubicBezTo>
                    <a:pt x="66" y="23"/>
                    <a:pt x="68" y="22"/>
                    <a:pt x="68" y="22"/>
                  </a:cubicBezTo>
                  <a:cubicBezTo>
                    <a:pt x="68" y="21"/>
                    <a:pt x="66" y="21"/>
                    <a:pt x="66" y="20"/>
                  </a:cubicBezTo>
                  <a:cubicBezTo>
                    <a:pt x="66" y="19"/>
                    <a:pt x="68" y="18"/>
                    <a:pt x="67" y="18"/>
                  </a:cubicBezTo>
                  <a:cubicBezTo>
                    <a:pt x="67" y="17"/>
                    <a:pt x="65" y="16"/>
                    <a:pt x="65" y="16"/>
                  </a:cubicBezTo>
                  <a:cubicBezTo>
                    <a:pt x="65" y="16"/>
                    <a:pt x="67" y="14"/>
                    <a:pt x="67" y="14"/>
                  </a:cubicBezTo>
                  <a:cubicBezTo>
                    <a:pt x="67" y="14"/>
                    <a:pt x="69" y="15"/>
                    <a:pt x="69" y="15"/>
                  </a:cubicBezTo>
                  <a:cubicBezTo>
                    <a:pt x="70" y="16"/>
                    <a:pt x="71" y="17"/>
                    <a:pt x="71" y="17"/>
                  </a:cubicBezTo>
                  <a:cubicBezTo>
                    <a:pt x="72" y="17"/>
                    <a:pt x="73" y="19"/>
                    <a:pt x="74" y="19"/>
                  </a:cubicBezTo>
                  <a:cubicBezTo>
                    <a:pt x="74" y="19"/>
                    <a:pt x="75" y="17"/>
                    <a:pt x="75" y="17"/>
                  </a:cubicBezTo>
                  <a:cubicBezTo>
                    <a:pt x="75" y="16"/>
                    <a:pt x="73" y="15"/>
                    <a:pt x="73" y="15"/>
                  </a:cubicBezTo>
                  <a:cubicBezTo>
                    <a:pt x="73" y="15"/>
                    <a:pt x="74" y="13"/>
                    <a:pt x="75" y="13"/>
                  </a:cubicBezTo>
                  <a:cubicBezTo>
                    <a:pt x="75" y="13"/>
                    <a:pt x="77" y="15"/>
                    <a:pt x="77" y="14"/>
                  </a:cubicBezTo>
                  <a:cubicBezTo>
                    <a:pt x="78" y="14"/>
                    <a:pt x="78" y="12"/>
                    <a:pt x="79" y="12"/>
                  </a:cubicBezTo>
                  <a:cubicBezTo>
                    <a:pt x="79" y="12"/>
                    <a:pt x="80" y="14"/>
                    <a:pt x="81" y="14"/>
                  </a:cubicBezTo>
                  <a:cubicBezTo>
                    <a:pt x="82" y="14"/>
                    <a:pt x="82" y="12"/>
                    <a:pt x="83" y="12"/>
                  </a:cubicBezTo>
                  <a:cubicBezTo>
                    <a:pt x="83" y="12"/>
                    <a:pt x="84" y="13"/>
                    <a:pt x="85" y="13"/>
                  </a:cubicBezTo>
                  <a:cubicBezTo>
                    <a:pt x="85" y="13"/>
                    <a:pt x="87" y="15"/>
                    <a:pt x="87" y="15"/>
                  </a:cubicBezTo>
                  <a:cubicBezTo>
                    <a:pt x="87" y="15"/>
                    <a:pt x="86" y="17"/>
                    <a:pt x="85" y="17"/>
                  </a:cubicBezTo>
                  <a:cubicBezTo>
                    <a:pt x="85" y="17"/>
                    <a:pt x="84" y="16"/>
                    <a:pt x="83" y="16"/>
                  </a:cubicBezTo>
                  <a:cubicBezTo>
                    <a:pt x="83" y="16"/>
                    <a:pt x="81" y="14"/>
                    <a:pt x="81" y="14"/>
                  </a:cubicBezTo>
                  <a:cubicBezTo>
                    <a:pt x="80" y="14"/>
                    <a:pt x="80" y="16"/>
                    <a:pt x="79" y="16"/>
                  </a:cubicBezTo>
                  <a:cubicBezTo>
                    <a:pt x="79" y="17"/>
                    <a:pt x="78" y="18"/>
                    <a:pt x="78" y="18"/>
                  </a:cubicBezTo>
                  <a:cubicBezTo>
                    <a:pt x="77" y="19"/>
                    <a:pt x="80" y="20"/>
                    <a:pt x="80" y="20"/>
                  </a:cubicBezTo>
                  <a:cubicBezTo>
                    <a:pt x="80" y="21"/>
                    <a:pt x="78" y="22"/>
                    <a:pt x="78" y="22"/>
                  </a:cubicBezTo>
                  <a:cubicBezTo>
                    <a:pt x="78" y="23"/>
                    <a:pt x="80" y="23"/>
                    <a:pt x="80" y="24"/>
                  </a:cubicBezTo>
                  <a:cubicBezTo>
                    <a:pt x="81" y="24"/>
                    <a:pt x="82" y="26"/>
                    <a:pt x="83" y="26"/>
                  </a:cubicBezTo>
                  <a:cubicBezTo>
                    <a:pt x="83" y="26"/>
                    <a:pt x="84" y="24"/>
                    <a:pt x="84" y="23"/>
                  </a:cubicBezTo>
                  <a:cubicBezTo>
                    <a:pt x="85" y="23"/>
                    <a:pt x="85" y="22"/>
                    <a:pt x="86" y="21"/>
                  </a:cubicBezTo>
                  <a:cubicBezTo>
                    <a:pt x="86" y="21"/>
                    <a:pt x="87" y="19"/>
                    <a:pt x="88" y="19"/>
                  </a:cubicBezTo>
                  <a:cubicBezTo>
                    <a:pt x="88" y="19"/>
                    <a:pt x="89" y="21"/>
                    <a:pt x="90" y="21"/>
                  </a:cubicBezTo>
                  <a:cubicBezTo>
                    <a:pt x="91" y="20"/>
                    <a:pt x="91" y="19"/>
                    <a:pt x="92" y="18"/>
                  </a:cubicBezTo>
                  <a:cubicBezTo>
                    <a:pt x="92" y="18"/>
                    <a:pt x="93" y="17"/>
                    <a:pt x="93" y="16"/>
                  </a:cubicBezTo>
                  <a:cubicBezTo>
                    <a:pt x="94" y="16"/>
                    <a:pt x="95" y="14"/>
                    <a:pt x="95" y="14"/>
                  </a:cubicBezTo>
                  <a:cubicBezTo>
                    <a:pt x="96" y="14"/>
                    <a:pt x="97" y="16"/>
                    <a:pt x="97" y="16"/>
                  </a:cubicBezTo>
                  <a:cubicBezTo>
                    <a:pt x="98" y="16"/>
                    <a:pt x="98" y="13"/>
                    <a:pt x="99" y="13"/>
                  </a:cubicBezTo>
                  <a:cubicBezTo>
                    <a:pt x="99" y="13"/>
                    <a:pt x="101" y="15"/>
                    <a:pt x="101" y="15"/>
                  </a:cubicBezTo>
                  <a:cubicBezTo>
                    <a:pt x="102" y="16"/>
                    <a:pt x="103" y="16"/>
                    <a:pt x="103" y="17"/>
                  </a:cubicBezTo>
                  <a:cubicBezTo>
                    <a:pt x="102" y="18"/>
                    <a:pt x="101" y="20"/>
                    <a:pt x="100" y="21"/>
                  </a:cubicBezTo>
                  <a:cubicBezTo>
                    <a:pt x="100" y="22"/>
                    <a:pt x="98" y="23"/>
                    <a:pt x="98" y="23"/>
                  </a:cubicBezTo>
                  <a:cubicBezTo>
                    <a:pt x="98" y="24"/>
                    <a:pt x="101" y="25"/>
                    <a:pt x="101" y="25"/>
                  </a:cubicBezTo>
                  <a:cubicBezTo>
                    <a:pt x="100" y="25"/>
                    <a:pt x="99" y="27"/>
                    <a:pt x="99" y="27"/>
                  </a:cubicBezTo>
                  <a:cubicBezTo>
                    <a:pt x="98" y="27"/>
                    <a:pt x="97" y="26"/>
                    <a:pt x="97" y="26"/>
                  </a:cubicBezTo>
                  <a:cubicBezTo>
                    <a:pt x="96" y="26"/>
                    <a:pt x="94" y="24"/>
                    <a:pt x="94" y="24"/>
                  </a:cubicBezTo>
                  <a:cubicBezTo>
                    <a:pt x="94" y="24"/>
                    <a:pt x="93" y="26"/>
                    <a:pt x="93" y="26"/>
                  </a:cubicBezTo>
                  <a:cubicBezTo>
                    <a:pt x="93" y="27"/>
                    <a:pt x="95" y="27"/>
                    <a:pt x="95" y="28"/>
                  </a:cubicBezTo>
                  <a:cubicBezTo>
                    <a:pt x="95" y="29"/>
                    <a:pt x="93" y="30"/>
                    <a:pt x="93" y="30"/>
                  </a:cubicBezTo>
                  <a:cubicBezTo>
                    <a:pt x="93" y="31"/>
                    <a:pt x="96" y="32"/>
                    <a:pt x="95" y="32"/>
                  </a:cubicBezTo>
                  <a:cubicBezTo>
                    <a:pt x="95" y="33"/>
                    <a:pt x="94" y="34"/>
                    <a:pt x="94" y="34"/>
                  </a:cubicBezTo>
                  <a:cubicBezTo>
                    <a:pt x="93" y="35"/>
                    <a:pt x="93" y="36"/>
                    <a:pt x="92" y="36"/>
                  </a:cubicBezTo>
                  <a:cubicBezTo>
                    <a:pt x="91" y="37"/>
                    <a:pt x="91" y="38"/>
                    <a:pt x="90" y="39"/>
                  </a:cubicBezTo>
                  <a:cubicBezTo>
                    <a:pt x="91" y="39"/>
                    <a:pt x="92" y="40"/>
                    <a:pt x="93" y="40"/>
                  </a:cubicBezTo>
                  <a:cubicBezTo>
                    <a:pt x="93" y="40"/>
                    <a:pt x="94" y="38"/>
                    <a:pt x="94" y="38"/>
                  </a:cubicBezTo>
                  <a:cubicBezTo>
                    <a:pt x="95" y="38"/>
                    <a:pt x="95" y="36"/>
                    <a:pt x="96" y="36"/>
                  </a:cubicBezTo>
                  <a:cubicBezTo>
                    <a:pt x="96" y="35"/>
                    <a:pt x="97" y="34"/>
                    <a:pt x="98" y="34"/>
                  </a:cubicBezTo>
                  <a:cubicBezTo>
                    <a:pt x="98" y="33"/>
                    <a:pt x="99" y="32"/>
                    <a:pt x="99" y="31"/>
                  </a:cubicBezTo>
                  <a:cubicBezTo>
                    <a:pt x="100" y="31"/>
                    <a:pt x="101" y="29"/>
                    <a:pt x="101" y="29"/>
                  </a:cubicBezTo>
                  <a:cubicBezTo>
                    <a:pt x="101" y="29"/>
                    <a:pt x="103" y="31"/>
                    <a:pt x="103" y="31"/>
                  </a:cubicBezTo>
                  <a:cubicBezTo>
                    <a:pt x="103" y="30"/>
                    <a:pt x="105" y="29"/>
                    <a:pt x="105" y="29"/>
                  </a:cubicBezTo>
                  <a:cubicBezTo>
                    <a:pt x="105" y="28"/>
                    <a:pt x="103" y="27"/>
                    <a:pt x="103" y="27"/>
                  </a:cubicBezTo>
                  <a:cubicBezTo>
                    <a:pt x="103" y="27"/>
                    <a:pt x="101" y="25"/>
                    <a:pt x="101" y="25"/>
                  </a:cubicBezTo>
                  <a:cubicBezTo>
                    <a:pt x="101" y="24"/>
                    <a:pt x="102" y="24"/>
                    <a:pt x="102" y="23"/>
                  </a:cubicBezTo>
                  <a:cubicBezTo>
                    <a:pt x="103" y="22"/>
                    <a:pt x="103" y="21"/>
                    <a:pt x="104" y="21"/>
                  </a:cubicBezTo>
                  <a:cubicBezTo>
                    <a:pt x="104" y="20"/>
                    <a:pt x="105" y="19"/>
                    <a:pt x="106" y="19"/>
                  </a:cubicBezTo>
                  <a:cubicBezTo>
                    <a:pt x="106" y="18"/>
                    <a:pt x="107" y="20"/>
                    <a:pt x="108" y="20"/>
                  </a:cubicBezTo>
                  <a:cubicBezTo>
                    <a:pt x="108" y="20"/>
                    <a:pt x="110" y="18"/>
                    <a:pt x="110" y="18"/>
                  </a:cubicBezTo>
                  <a:cubicBezTo>
                    <a:pt x="110" y="17"/>
                    <a:pt x="111" y="16"/>
                    <a:pt x="111" y="16"/>
                  </a:cubicBezTo>
                  <a:cubicBezTo>
                    <a:pt x="111" y="16"/>
                    <a:pt x="109" y="14"/>
                    <a:pt x="109" y="14"/>
                  </a:cubicBezTo>
                  <a:cubicBezTo>
                    <a:pt x="109" y="14"/>
                    <a:pt x="107" y="16"/>
                    <a:pt x="107" y="16"/>
                  </a:cubicBezTo>
                  <a:cubicBezTo>
                    <a:pt x="107" y="16"/>
                    <a:pt x="105" y="15"/>
                    <a:pt x="105" y="15"/>
                  </a:cubicBezTo>
                  <a:cubicBezTo>
                    <a:pt x="105" y="14"/>
                    <a:pt x="107" y="13"/>
                    <a:pt x="107" y="12"/>
                  </a:cubicBezTo>
                  <a:cubicBezTo>
                    <a:pt x="107" y="12"/>
                    <a:pt x="108" y="11"/>
                    <a:pt x="109" y="10"/>
                  </a:cubicBezTo>
                  <a:cubicBezTo>
                    <a:pt x="109" y="10"/>
                    <a:pt x="106" y="9"/>
                    <a:pt x="106" y="8"/>
                  </a:cubicBezTo>
                  <a:cubicBezTo>
                    <a:pt x="106" y="8"/>
                    <a:pt x="108" y="7"/>
                    <a:pt x="108" y="6"/>
                  </a:cubicBezTo>
                  <a:cubicBezTo>
                    <a:pt x="108" y="5"/>
                    <a:pt x="109" y="5"/>
                    <a:pt x="110" y="4"/>
                  </a:cubicBezTo>
                  <a:cubicBezTo>
                    <a:pt x="110" y="4"/>
                    <a:pt x="107" y="2"/>
                    <a:pt x="107" y="2"/>
                  </a:cubicBezTo>
                  <a:cubicBezTo>
                    <a:pt x="108" y="2"/>
                    <a:pt x="109" y="0"/>
                    <a:pt x="109" y="0"/>
                  </a:cubicBezTo>
                  <a:cubicBezTo>
                    <a:pt x="109" y="0"/>
                    <a:pt x="111" y="2"/>
                    <a:pt x="111" y="2"/>
                  </a:cubicBezTo>
                  <a:cubicBezTo>
                    <a:pt x="111" y="2"/>
                    <a:pt x="110" y="4"/>
                    <a:pt x="110" y="4"/>
                  </a:cubicBezTo>
                  <a:cubicBezTo>
                    <a:pt x="110" y="5"/>
                    <a:pt x="111" y="5"/>
                    <a:pt x="112" y="6"/>
                  </a:cubicBezTo>
                  <a:cubicBezTo>
                    <a:pt x="112" y="6"/>
                    <a:pt x="114" y="7"/>
                    <a:pt x="114" y="7"/>
                  </a:cubicBezTo>
                  <a:cubicBezTo>
                    <a:pt x="114" y="8"/>
                    <a:pt x="113" y="9"/>
                    <a:pt x="112" y="10"/>
                  </a:cubicBezTo>
                  <a:cubicBezTo>
                    <a:pt x="113" y="10"/>
                    <a:pt x="114" y="11"/>
                    <a:pt x="115" y="11"/>
                  </a:cubicBezTo>
                  <a:cubicBezTo>
                    <a:pt x="115" y="11"/>
                    <a:pt x="116" y="9"/>
                    <a:pt x="116" y="9"/>
                  </a:cubicBezTo>
                  <a:cubicBezTo>
                    <a:pt x="116" y="9"/>
                    <a:pt x="114" y="8"/>
                    <a:pt x="114" y="7"/>
                  </a:cubicBezTo>
                  <a:cubicBezTo>
                    <a:pt x="114" y="7"/>
                    <a:pt x="115" y="6"/>
                    <a:pt x="116" y="5"/>
                  </a:cubicBezTo>
                  <a:cubicBezTo>
                    <a:pt x="116" y="5"/>
                    <a:pt x="117" y="3"/>
                    <a:pt x="118" y="3"/>
                  </a:cubicBezTo>
                  <a:cubicBezTo>
                    <a:pt x="118" y="3"/>
                    <a:pt x="120" y="4"/>
                    <a:pt x="120" y="5"/>
                  </a:cubicBezTo>
                  <a:cubicBezTo>
                    <a:pt x="120" y="5"/>
                    <a:pt x="118" y="6"/>
                    <a:pt x="118" y="7"/>
                  </a:cubicBezTo>
                  <a:cubicBezTo>
                    <a:pt x="118" y="8"/>
                    <a:pt x="120" y="8"/>
                    <a:pt x="120" y="9"/>
                  </a:cubicBezTo>
                  <a:cubicBezTo>
                    <a:pt x="119" y="10"/>
                    <a:pt x="118" y="11"/>
                    <a:pt x="117" y="13"/>
                  </a:cubicBezTo>
                  <a:cubicBezTo>
                    <a:pt x="116" y="14"/>
                    <a:pt x="115" y="16"/>
                    <a:pt x="114" y="17"/>
                  </a:cubicBezTo>
                  <a:cubicBezTo>
                    <a:pt x="115" y="19"/>
                    <a:pt x="116" y="20"/>
                    <a:pt x="118" y="21"/>
                  </a:cubicBezTo>
                  <a:cubicBezTo>
                    <a:pt x="119" y="21"/>
                    <a:pt x="119" y="22"/>
                    <a:pt x="120" y="23"/>
                  </a:cubicBezTo>
                  <a:cubicBezTo>
                    <a:pt x="121" y="22"/>
                    <a:pt x="121" y="20"/>
                    <a:pt x="122" y="20"/>
                  </a:cubicBezTo>
                  <a:cubicBezTo>
                    <a:pt x="122" y="20"/>
                    <a:pt x="124" y="22"/>
                    <a:pt x="124" y="22"/>
                  </a:cubicBezTo>
                  <a:cubicBezTo>
                    <a:pt x="124" y="22"/>
                    <a:pt x="126" y="24"/>
                    <a:pt x="126" y="24"/>
                  </a:cubicBezTo>
                  <a:cubicBezTo>
                    <a:pt x="127" y="24"/>
                    <a:pt x="128" y="22"/>
                    <a:pt x="128" y="22"/>
                  </a:cubicBezTo>
                  <a:cubicBezTo>
                    <a:pt x="129" y="21"/>
                    <a:pt x="130" y="20"/>
                    <a:pt x="130" y="19"/>
                  </a:cubicBezTo>
                  <a:cubicBezTo>
                    <a:pt x="130" y="19"/>
                    <a:pt x="128" y="18"/>
                    <a:pt x="128" y="18"/>
                  </a:cubicBezTo>
                  <a:cubicBezTo>
                    <a:pt x="128" y="17"/>
                    <a:pt x="129" y="16"/>
                    <a:pt x="129" y="15"/>
                  </a:cubicBezTo>
                  <a:cubicBezTo>
                    <a:pt x="129" y="15"/>
                    <a:pt x="131" y="17"/>
                    <a:pt x="131" y="17"/>
                  </a:cubicBezTo>
                  <a:cubicBezTo>
                    <a:pt x="132" y="17"/>
                    <a:pt x="133" y="15"/>
                    <a:pt x="133" y="15"/>
                  </a:cubicBezTo>
                  <a:cubicBezTo>
                    <a:pt x="134" y="14"/>
                    <a:pt x="134" y="13"/>
                    <a:pt x="135" y="13"/>
                  </a:cubicBezTo>
                  <a:cubicBezTo>
                    <a:pt x="135" y="13"/>
                    <a:pt x="137" y="14"/>
                    <a:pt x="137" y="14"/>
                  </a:cubicBezTo>
                  <a:cubicBezTo>
                    <a:pt x="137" y="15"/>
                    <a:pt x="135" y="16"/>
                    <a:pt x="135" y="17"/>
                  </a:cubicBezTo>
                  <a:cubicBezTo>
                    <a:pt x="136" y="17"/>
                    <a:pt x="137" y="18"/>
                    <a:pt x="138" y="18"/>
                  </a:cubicBezTo>
                  <a:cubicBezTo>
                    <a:pt x="138" y="19"/>
                    <a:pt x="139" y="20"/>
                    <a:pt x="140" y="20"/>
                  </a:cubicBezTo>
                  <a:cubicBezTo>
                    <a:pt x="140" y="20"/>
                    <a:pt x="142" y="22"/>
                    <a:pt x="142" y="22"/>
                  </a:cubicBezTo>
                  <a:cubicBezTo>
                    <a:pt x="142" y="22"/>
                    <a:pt x="144" y="20"/>
                    <a:pt x="144" y="19"/>
                  </a:cubicBezTo>
                  <a:cubicBezTo>
                    <a:pt x="144" y="19"/>
                    <a:pt x="146" y="17"/>
                    <a:pt x="146" y="17"/>
                  </a:cubicBezTo>
                  <a:cubicBezTo>
                    <a:pt x="146" y="17"/>
                    <a:pt x="148" y="18"/>
                    <a:pt x="148" y="19"/>
                  </a:cubicBezTo>
                  <a:cubicBezTo>
                    <a:pt x="148" y="19"/>
                    <a:pt x="146" y="21"/>
                    <a:pt x="146" y="21"/>
                  </a:cubicBezTo>
                  <a:cubicBezTo>
                    <a:pt x="146" y="22"/>
                    <a:pt x="145" y="23"/>
                    <a:pt x="144" y="23"/>
                  </a:cubicBezTo>
                  <a:cubicBezTo>
                    <a:pt x="144" y="24"/>
                    <a:pt x="143" y="25"/>
                    <a:pt x="143" y="26"/>
                  </a:cubicBezTo>
                  <a:cubicBezTo>
                    <a:pt x="143" y="26"/>
                    <a:pt x="145" y="27"/>
                    <a:pt x="145" y="27"/>
                  </a:cubicBezTo>
                  <a:cubicBezTo>
                    <a:pt x="145" y="28"/>
                    <a:pt x="143" y="29"/>
                    <a:pt x="143" y="29"/>
                  </a:cubicBezTo>
                  <a:cubicBezTo>
                    <a:pt x="143" y="30"/>
                    <a:pt x="145" y="31"/>
                    <a:pt x="145" y="31"/>
                  </a:cubicBezTo>
                  <a:cubicBezTo>
                    <a:pt x="146" y="31"/>
                    <a:pt x="147" y="29"/>
                    <a:pt x="147" y="29"/>
                  </a:cubicBezTo>
                  <a:cubicBezTo>
                    <a:pt x="148" y="29"/>
                    <a:pt x="149" y="31"/>
                    <a:pt x="149" y="31"/>
                  </a:cubicBezTo>
                  <a:cubicBezTo>
                    <a:pt x="150" y="30"/>
                    <a:pt x="150" y="29"/>
                    <a:pt x="151" y="28"/>
                  </a:cubicBezTo>
                  <a:cubicBezTo>
                    <a:pt x="151" y="28"/>
                    <a:pt x="153" y="27"/>
                    <a:pt x="153" y="26"/>
                  </a:cubicBezTo>
                  <a:cubicBezTo>
                    <a:pt x="153" y="26"/>
                    <a:pt x="151" y="25"/>
                    <a:pt x="151" y="24"/>
                  </a:cubicBezTo>
                  <a:cubicBezTo>
                    <a:pt x="150" y="24"/>
                    <a:pt x="152" y="23"/>
                    <a:pt x="152" y="22"/>
                  </a:cubicBezTo>
                  <a:cubicBezTo>
                    <a:pt x="152" y="22"/>
                    <a:pt x="153" y="21"/>
                    <a:pt x="154" y="20"/>
                  </a:cubicBezTo>
                  <a:cubicBezTo>
                    <a:pt x="154" y="20"/>
                    <a:pt x="156" y="18"/>
                    <a:pt x="156" y="18"/>
                  </a:cubicBezTo>
                  <a:cubicBezTo>
                    <a:pt x="156" y="18"/>
                    <a:pt x="153" y="16"/>
                    <a:pt x="153" y="16"/>
                  </a:cubicBezTo>
                  <a:cubicBezTo>
                    <a:pt x="154" y="15"/>
                    <a:pt x="155" y="15"/>
                    <a:pt x="155" y="14"/>
                  </a:cubicBezTo>
                  <a:cubicBezTo>
                    <a:pt x="156" y="13"/>
                    <a:pt x="156" y="12"/>
                    <a:pt x="157" y="12"/>
                  </a:cubicBezTo>
                  <a:cubicBezTo>
                    <a:pt x="157" y="11"/>
                    <a:pt x="159" y="13"/>
                    <a:pt x="159" y="13"/>
                  </a:cubicBezTo>
                  <a:cubicBezTo>
                    <a:pt x="160" y="13"/>
                    <a:pt x="160" y="11"/>
                    <a:pt x="161" y="11"/>
                  </a:cubicBezTo>
                  <a:cubicBezTo>
                    <a:pt x="161" y="11"/>
                    <a:pt x="162" y="13"/>
                    <a:pt x="163" y="13"/>
                  </a:cubicBezTo>
                  <a:cubicBezTo>
                    <a:pt x="164" y="13"/>
                    <a:pt x="164" y="11"/>
                    <a:pt x="165" y="11"/>
                  </a:cubicBezTo>
                  <a:cubicBezTo>
                    <a:pt x="165" y="11"/>
                    <a:pt x="166" y="12"/>
                    <a:pt x="167" y="12"/>
                  </a:cubicBezTo>
                  <a:cubicBezTo>
                    <a:pt x="168" y="11"/>
                    <a:pt x="169" y="9"/>
                    <a:pt x="170" y="8"/>
                  </a:cubicBezTo>
                  <a:cubicBezTo>
                    <a:pt x="171" y="8"/>
                    <a:pt x="172" y="9"/>
                    <a:pt x="173" y="10"/>
                  </a:cubicBezTo>
                  <a:cubicBezTo>
                    <a:pt x="173" y="10"/>
                    <a:pt x="171" y="11"/>
                    <a:pt x="171" y="12"/>
                  </a:cubicBezTo>
                  <a:cubicBezTo>
                    <a:pt x="170" y="12"/>
                    <a:pt x="169" y="13"/>
                    <a:pt x="169" y="14"/>
                  </a:cubicBezTo>
                  <a:cubicBezTo>
                    <a:pt x="169" y="15"/>
                    <a:pt x="167" y="16"/>
                    <a:pt x="167" y="16"/>
                  </a:cubicBezTo>
                  <a:cubicBezTo>
                    <a:pt x="168" y="17"/>
                    <a:pt x="170" y="17"/>
                    <a:pt x="170" y="18"/>
                  </a:cubicBezTo>
                  <a:cubicBezTo>
                    <a:pt x="170" y="18"/>
                    <a:pt x="168" y="20"/>
                    <a:pt x="168" y="20"/>
                  </a:cubicBezTo>
                  <a:cubicBezTo>
                    <a:pt x="168" y="20"/>
                    <a:pt x="170" y="22"/>
                    <a:pt x="170" y="22"/>
                  </a:cubicBezTo>
                  <a:cubicBezTo>
                    <a:pt x="171" y="22"/>
                    <a:pt x="171" y="20"/>
                    <a:pt x="172" y="20"/>
                  </a:cubicBezTo>
                  <a:cubicBezTo>
                    <a:pt x="173" y="20"/>
                    <a:pt x="173" y="21"/>
                    <a:pt x="174" y="21"/>
                  </a:cubicBezTo>
                  <a:cubicBezTo>
                    <a:pt x="174" y="21"/>
                    <a:pt x="176" y="20"/>
                    <a:pt x="176" y="19"/>
                  </a:cubicBezTo>
                  <a:cubicBezTo>
                    <a:pt x="176" y="19"/>
                    <a:pt x="174" y="18"/>
                    <a:pt x="174" y="17"/>
                  </a:cubicBezTo>
                  <a:cubicBezTo>
                    <a:pt x="174" y="17"/>
                    <a:pt x="175" y="16"/>
                    <a:pt x="175" y="15"/>
                  </a:cubicBezTo>
                  <a:cubicBezTo>
                    <a:pt x="176" y="14"/>
                    <a:pt x="176" y="14"/>
                    <a:pt x="177" y="13"/>
                  </a:cubicBezTo>
                  <a:cubicBezTo>
                    <a:pt x="178" y="12"/>
                    <a:pt x="178" y="11"/>
                    <a:pt x="179" y="11"/>
                  </a:cubicBezTo>
                  <a:cubicBezTo>
                    <a:pt x="179" y="10"/>
                    <a:pt x="180" y="9"/>
                    <a:pt x="180" y="8"/>
                  </a:cubicBezTo>
                  <a:cubicBezTo>
                    <a:pt x="181" y="8"/>
                    <a:pt x="182" y="6"/>
                    <a:pt x="182" y="6"/>
                  </a:cubicBezTo>
                  <a:cubicBezTo>
                    <a:pt x="182" y="6"/>
                    <a:pt x="184" y="8"/>
                    <a:pt x="184" y="8"/>
                  </a:cubicBezTo>
                  <a:cubicBezTo>
                    <a:pt x="184" y="8"/>
                    <a:pt x="183" y="10"/>
                    <a:pt x="183" y="10"/>
                  </a:cubicBezTo>
                  <a:cubicBezTo>
                    <a:pt x="183" y="10"/>
                    <a:pt x="181" y="12"/>
                    <a:pt x="181" y="12"/>
                  </a:cubicBezTo>
                  <a:cubicBezTo>
                    <a:pt x="182" y="13"/>
                    <a:pt x="183" y="14"/>
                    <a:pt x="183" y="14"/>
                  </a:cubicBezTo>
                  <a:cubicBezTo>
                    <a:pt x="184" y="14"/>
                    <a:pt x="185" y="12"/>
                    <a:pt x="185" y="12"/>
                  </a:cubicBezTo>
                  <a:cubicBezTo>
                    <a:pt x="186" y="12"/>
                    <a:pt x="187" y="13"/>
                    <a:pt x="187" y="14"/>
                  </a:cubicBezTo>
                  <a:cubicBezTo>
                    <a:pt x="188" y="14"/>
                    <a:pt x="189" y="15"/>
                    <a:pt x="189" y="15"/>
                  </a:cubicBezTo>
                  <a:cubicBezTo>
                    <a:pt x="190" y="15"/>
                    <a:pt x="190" y="13"/>
                    <a:pt x="191" y="13"/>
                  </a:cubicBezTo>
                  <a:cubicBezTo>
                    <a:pt x="192" y="13"/>
                    <a:pt x="193" y="15"/>
                    <a:pt x="193" y="15"/>
                  </a:cubicBezTo>
                  <a:cubicBezTo>
                    <a:pt x="194" y="15"/>
                    <a:pt x="195" y="12"/>
                    <a:pt x="195" y="13"/>
                  </a:cubicBezTo>
                  <a:cubicBezTo>
                    <a:pt x="196" y="13"/>
                    <a:pt x="197" y="14"/>
                    <a:pt x="197" y="14"/>
                  </a:cubicBezTo>
                  <a:cubicBezTo>
                    <a:pt x="198" y="15"/>
                    <a:pt x="199" y="15"/>
                    <a:pt x="199" y="16"/>
                  </a:cubicBezTo>
                  <a:cubicBezTo>
                    <a:pt x="200" y="16"/>
                    <a:pt x="201" y="18"/>
                    <a:pt x="202" y="18"/>
                  </a:cubicBezTo>
                  <a:cubicBezTo>
                    <a:pt x="202" y="18"/>
                    <a:pt x="203" y="15"/>
                    <a:pt x="203" y="15"/>
                  </a:cubicBezTo>
                  <a:cubicBezTo>
                    <a:pt x="204" y="16"/>
                    <a:pt x="206" y="17"/>
                    <a:pt x="206" y="17"/>
                  </a:cubicBezTo>
                  <a:cubicBezTo>
                    <a:pt x="206" y="18"/>
                    <a:pt x="204" y="19"/>
                    <a:pt x="204" y="19"/>
                  </a:cubicBezTo>
                  <a:cubicBezTo>
                    <a:pt x="204" y="20"/>
                    <a:pt x="206" y="21"/>
                    <a:pt x="206" y="21"/>
                  </a:cubicBezTo>
                  <a:cubicBezTo>
                    <a:pt x="206" y="22"/>
                    <a:pt x="205" y="23"/>
                    <a:pt x="204" y="23"/>
                  </a:cubicBezTo>
                  <a:cubicBezTo>
                    <a:pt x="204" y="24"/>
                    <a:pt x="203" y="25"/>
                    <a:pt x="203" y="26"/>
                  </a:cubicBezTo>
                  <a:cubicBezTo>
                    <a:pt x="203" y="26"/>
                    <a:pt x="205" y="27"/>
                    <a:pt x="205" y="27"/>
                  </a:cubicBezTo>
                  <a:cubicBezTo>
                    <a:pt x="206" y="26"/>
                    <a:pt x="207" y="24"/>
                    <a:pt x="208" y="23"/>
                  </a:cubicBezTo>
                  <a:cubicBezTo>
                    <a:pt x="209" y="22"/>
                    <a:pt x="210" y="21"/>
                    <a:pt x="210" y="21"/>
                  </a:cubicBezTo>
                  <a:cubicBezTo>
                    <a:pt x="210" y="20"/>
                    <a:pt x="208" y="19"/>
                    <a:pt x="208" y="19"/>
                  </a:cubicBezTo>
                  <a:cubicBezTo>
                    <a:pt x="208" y="18"/>
                    <a:pt x="209" y="17"/>
                    <a:pt x="210" y="17"/>
                  </a:cubicBezTo>
                  <a:cubicBezTo>
                    <a:pt x="210" y="16"/>
                    <a:pt x="211" y="14"/>
                    <a:pt x="211" y="14"/>
                  </a:cubicBezTo>
                  <a:cubicBezTo>
                    <a:pt x="212" y="14"/>
                    <a:pt x="213" y="16"/>
                    <a:pt x="214" y="16"/>
                  </a:cubicBezTo>
                  <a:cubicBezTo>
                    <a:pt x="212" y="18"/>
                    <a:pt x="211" y="19"/>
                    <a:pt x="210" y="21"/>
                  </a:cubicBezTo>
                  <a:cubicBezTo>
                    <a:pt x="210" y="21"/>
                    <a:pt x="212" y="22"/>
                    <a:pt x="212" y="22"/>
                  </a:cubicBezTo>
                  <a:cubicBezTo>
                    <a:pt x="212" y="23"/>
                    <a:pt x="211" y="24"/>
                    <a:pt x="211" y="24"/>
                  </a:cubicBezTo>
                  <a:cubicBezTo>
                    <a:pt x="210" y="25"/>
                    <a:pt x="209" y="26"/>
                    <a:pt x="209" y="27"/>
                  </a:cubicBezTo>
                  <a:cubicBezTo>
                    <a:pt x="208" y="27"/>
                    <a:pt x="207" y="28"/>
                    <a:pt x="207" y="29"/>
                  </a:cubicBezTo>
                  <a:cubicBezTo>
                    <a:pt x="207" y="29"/>
                    <a:pt x="209" y="30"/>
                    <a:pt x="209" y="31"/>
                  </a:cubicBezTo>
                  <a:cubicBezTo>
                    <a:pt x="210" y="30"/>
                    <a:pt x="211" y="29"/>
                    <a:pt x="211" y="28"/>
                  </a:cubicBezTo>
                  <a:cubicBezTo>
                    <a:pt x="212" y="28"/>
                    <a:pt x="213" y="27"/>
                    <a:pt x="213" y="26"/>
                  </a:cubicBezTo>
                  <a:cubicBezTo>
                    <a:pt x="213" y="26"/>
                    <a:pt x="215" y="24"/>
                    <a:pt x="215" y="24"/>
                  </a:cubicBezTo>
                  <a:cubicBezTo>
                    <a:pt x="215" y="24"/>
                    <a:pt x="212" y="22"/>
                    <a:pt x="212" y="22"/>
                  </a:cubicBezTo>
                  <a:cubicBezTo>
                    <a:pt x="213" y="22"/>
                    <a:pt x="214" y="20"/>
                    <a:pt x="214" y="20"/>
                  </a:cubicBezTo>
                  <a:cubicBezTo>
                    <a:pt x="214" y="20"/>
                    <a:pt x="216" y="21"/>
                    <a:pt x="216" y="22"/>
                  </a:cubicBezTo>
                  <a:cubicBezTo>
                    <a:pt x="217" y="22"/>
                    <a:pt x="218" y="23"/>
                    <a:pt x="218" y="23"/>
                  </a:cubicBezTo>
                  <a:cubicBezTo>
                    <a:pt x="219" y="23"/>
                    <a:pt x="220" y="21"/>
                    <a:pt x="220" y="21"/>
                  </a:cubicBezTo>
                  <a:cubicBezTo>
                    <a:pt x="220" y="21"/>
                    <a:pt x="222" y="19"/>
                    <a:pt x="222" y="19"/>
                  </a:cubicBezTo>
                  <a:cubicBezTo>
                    <a:pt x="222" y="19"/>
                    <a:pt x="224" y="21"/>
                    <a:pt x="224" y="21"/>
                  </a:cubicBezTo>
                  <a:cubicBezTo>
                    <a:pt x="224" y="20"/>
                    <a:pt x="226" y="19"/>
                    <a:pt x="226" y="18"/>
                  </a:cubicBezTo>
                  <a:cubicBezTo>
                    <a:pt x="226" y="18"/>
                    <a:pt x="224" y="17"/>
                    <a:pt x="224" y="17"/>
                  </a:cubicBezTo>
                  <a:cubicBezTo>
                    <a:pt x="224" y="16"/>
                    <a:pt x="225" y="15"/>
                    <a:pt x="225" y="14"/>
                  </a:cubicBezTo>
                  <a:cubicBezTo>
                    <a:pt x="226" y="14"/>
                    <a:pt x="227" y="12"/>
                    <a:pt x="227" y="12"/>
                  </a:cubicBezTo>
                  <a:cubicBezTo>
                    <a:pt x="227" y="12"/>
                    <a:pt x="229" y="14"/>
                    <a:pt x="229" y="14"/>
                  </a:cubicBezTo>
                  <a:cubicBezTo>
                    <a:pt x="230" y="14"/>
                    <a:pt x="231" y="15"/>
                    <a:pt x="231" y="16"/>
                  </a:cubicBezTo>
                  <a:cubicBezTo>
                    <a:pt x="232" y="16"/>
                    <a:pt x="233" y="17"/>
                    <a:pt x="234" y="17"/>
                  </a:cubicBezTo>
                  <a:cubicBezTo>
                    <a:pt x="234" y="17"/>
                    <a:pt x="235" y="15"/>
                    <a:pt x="235" y="15"/>
                  </a:cubicBezTo>
                  <a:cubicBezTo>
                    <a:pt x="236" y="15"/>
                    <a:pt x="237" y="16"/>
                    <a:pt x="238" y="17"/>
                  </a:cubicBezTo>
                  <a:cubicBezTo>
                    <a:pt x="238" y="17"/>
                    <a:pt x="240" y="19"/>
                    <a:pt x="240" y="19"/>
                  </a:cubicBezTo>
                  <a:cubicBezTo>
                    <a:pt x="240" y="18"/>
                    <a:pt x="241" y="17"/>
                    <a:pt x="242" y="16"/>
                  </a:cubicBezTo>
                  <a:cubicBezTo>
                    <a:pt x="242" y="16"/>
                    <a:pt x="243" y="14"/>
                    <a:pt x="243" y="14"/>
                  </a:cubicBezTo>
                  <a:cubicBezTo>
                    <a:pt x="243" y="14"/>
                    <a:pt x="241" y="12"/>
                    <a:pt x="241" y="12"/>
                  </a:cubicBezTo>
                  <a:cubicBezTo>
                    <a:pt x="241" y="12"/>
                    <a:pt x="242" y="10"/>
                    <a:pt x="243" y="10"/>
                  </a:cubicBezTo>
                  <a:cubicBezTo>
                    <a:pt x="243" y="10"/>
                    <a:pt x="245" y="12"/>
                    <a:pt x="245" y="12"/>
                  </a:cubicBezTo>
                  <a:cubicBezTo>
                    <a:pt x="245" y="12"/>
                    <a:pt x="247" y="13"/>
                    <a:pt x="247" y="14"/>
                  </a:cubicBezTo>
                  <a:cubicBezTo>
                    <a:pt x="247" y="14"/>
                    <a:pt x="246" y="15"/>
                    <a:pt x="246" y="16"/>
                  </a:cubicBezTo>
                  <a:cubicBezTo>
                    <a:pt x="245" y="16"/>
                    <a:pt x="244" y="17"/>
                    <a:pt x="244" y="18"/>
                  </a:cubicBezTo>
                  <a:cubicBezTo>
                    <a:pt x="244" y="18"/>
                    <a:pt x="246" y="19"/>
                    <a:pt x="246" y="20"/>
                  </a:cubicBezTo>
                  <a:cubicBezTo>
                    <a:pt x="247" y="19"/>
                    <a:pt x="247" y="18"/>
                    <a:pt x="248" y="17"/>
                  </a:cubicBezTo>
                  <a:cubicBezTo>
                    <a:pt x="248" y="17"/>
                    <a:pt x="249" y="15"/>
                    <a:pt x="249" y="15"/>
                  </a:cubicBezTo>
                  <a:cubicBezTo>
                    <a:pt x="250" y="15"/>
                    <a:pt x="252" y="17"/>
                    <a:pt x="252" y="17"/>
                  </a:cubicBezTo>
                  <a:cubicBezTo>
                    <a:pt x="252" y="17"/>
                    <a:pt x="253" y="15"/>
                    <a:pt x="253" y="15"/>
                  </a:cubicBezTo>
                  <a:cubicBezTo>
                    <a:pt x="253" y="14"/>
                    <a:pt x="251" y="14"/>
                    <a:pt x="251" y="13"/>
                  </a:cubicBezTo>
                  <a:cubicBezTo>
                    <a:pt x="251" y="12"/>
                    <a:pt x="253" y="11"/>
                    <a:pt x="253" y="11"/>
                  </a:cubicBezTo>
                  <a:cubicBezTo>
                    <a:pt x="253" y="10"/>
                    <a:pt x="254" y="9"/>
                    <a:pt x="255" y="9"/>
                  </a:cubicBezTo>
                  <a:cubicBezTo>
                    <a:pt x="255" y="8"/>
                    <a:pt x="256" y="10"/>
                    <a:pt x="257" y="10"/>
                  </a:cubicBezTo>
                  <a:cubicBezTo>
                    <a:pt x="258" y="10"/>
                    <a:pt x="258" y="8"/>
                    <a:pt x="258" y="8"/>
                  </a:cubicBezTo>
                  <a:cubicBezTo>
                    <a:pt x="259" y="8"/>
                    <a:pt x="260" y="10"/>
                    <a:pt x="261" y="10"/>
                  </a:cubicBezTo>
                  <a:cubicBezTo>
                    <a:pt x="261" y="10"/>
                    <a:pt x="259" y="11"/>
                    <a:pt x="259" y="12"/>
                  </a:cubicBezTo>
                  <a:cubicBezTo>
                    <a:pt x="259" y="12"/>
                    <a:pt x="261" y="13"/>
                    <a:pt x="261" y="14"/>
                  </a:cubicBezTo>
                  <a:cubicBezTo>
                    <a:pt x="261" y="14"/>
                    <a:pt x="260" y="15"/>
                    <a:pt x="260" y="16"/>
                  </a:cubicBezTo>
                  <a:cubicBezTo>
                    <a:pt x="259" y="17"/>
                    <a:pt x="258" y="18"/>
                    <a:pt x="258" y="18"/>
                  </a:cubicBezTo>
                  <a:cubicBezTo>
                    <a:pt x="258" y="18"/>
                    <a:pt x="256" y="16"/>
                    <a:pt x="256" y="16"/>
                  </a:cubicBezTo>
                  <a:cubicBezTo>
                    <a:pt x="255" y="16"/>
                    <a:pt x="255" y="19"/>
                    <a:pt x="254" y="19"/>
                  </a:cubicBezTo>
                  <a:cubicBezTo>
                    <a:pt x="253" y="19"/>
                    <a:pt x="252" y="17"/>
                    <a:pt x="252" y="17"/>
                  </a:cubicBezTo>
                  <a:cubicBezTo>
                    <a:pt x="251" y="17"/>
                    <a:pt x="251" y="19"/>
                    <a:pt x="250" y="19"/>
                  </a:cubicBezTo>
                  <a:cubicBezTo>
                    <a:pt x="251" y="20"/>
                    <a:pt x="253" y="21"/>
                    <a:pt x="254" y="23"/>
                  </a:cubicBezTo>
                  <a:cubicBezTo>
                    <a:pt x="255" y="23"/>
                    <a:pt x="256" y="24"/>
                    <a:pt x="257" y="24"/>
                  </a:cubicBezTo>
                  <a:cubicBezTo>
                    <a:pt x="257" y="24"/>
                    <a:pt x="258" y="22"/>
                    <a:pt x="258" y="22"/>
                  </a:cubicBezTo>
                  <a:cubicBezTo>
                    <a:pt x="259" y="22"/>
                    <a:pt x="260" y="24"/>
                    <a:pt x="261" y="24"/>
                  </a:cubicBezTo>
                  <a:cubicBezTo>
                    <a:pt x="261" y="24"/>
                    <a:pt x="263" y="26"/>
                    <a:pt x="263" y="25"/>
                  </a:cubicBezTo>
                  <a:cubicBezTo>
                    <a:pt x="263" y="25"/>
                    <a:pt x="265" y="23"/>
                    <a:pt x="265" y="23"/>
                  </a:cubicBezTo>
                  <a:cubicBezTo>
                    <a:pt x="264" y="23"/>
                    <a:pt x="262" y="22"/>
                    <a:pt x="262" y="22"/>
                  </a:cubicBezTo>
                  <a:cubicBezTo>
                    <a:pt x="262" y="21"/>
                    <a:pt x="264" y="20"/>
                    <a:pt x="264" y="19"/>
                  </a:cubicBezTo>
                  <a:cubicBezTo>
                    <a:pt x="264" y="19"/>
                    <a:pt x="265" y="18"/>
                    <a:pt x="266" y="17"/>
                  </a:cubicBezTo>
                  <a:cubicBezTo>
                    <a:pt x="266" y="16"/>
                    <a:pt x="267" y="15"/>
                    <a:pt x="267" y="15"/>
                  </a:cubicBezTo>
                  <a:cubicBezTo>
                    <a:pt x="268" y="15"/>
                    <a:pt x="269" y="17"/>
                    <a:pt x="270" y="17"/>
                  </a:cubicBezTo>
                  <a:cubicBezTo>
                    <a:pt x="270" y="16"/>
                    <a:pt x="271" y="14"/>
                    <a:pt x="271" y="14"/>
                  </a:cubicBezTo>
                  <a:cubicBezTo>
                    <a:pt x="272" y="14"/>
                    <a:pt x="273" y="16"/>
                    <a:pt x="274" y="16"/>
                  </a:cubicBezTo>
                  <a:cubicBezTo>
                    <a:pt x="274" y="16"/>
                    <a:pt x="275" y="14"/>
                    <a:pt x="275" y="14"/>
                  </a:cubicBezTo>
                  <a:cubicBezTo>
                    <a:pt x="275" y="14"/>
                    <a:pt x="273" y="12"/>
                    <a:pt x="273" y="12"/>
                  </a:cubicBezTo>
                  <a:cubicBezTo>
                    <a:pt x="273" y="12"/>
                    <a:pt x="274" y="10"/>
                    <a:pt x="275" y="10"/>
                  </a:cubicBezTo>
                  <a:cubicBezTo>
                    <a:pt x="275" y="10"/>
                    <a:pt x="276" y="12"/>
                    <a:pt x="277" y="12"/>
                  </a:cubicBezTo>
                  <a:cubicBezTo>
                    <a:pt x="278" y="11"/>
                    <a:pt x="278" y="10"/>
                    <a:pt x="279" y="9"/>
                  </a:cubicBezTo>
                  <a:cubicBezTo>
                    <a:pt x="279" y="9"/>
                    <a:pt x="280" y="11"/>
                    <a:pt x="281" y="11"/>
                  </a:cubicBezTo>
                  <a:cubicBezTo>
                    <a:pt x="281" y="11"/>
                    <a:pt x="282" y="9"/>
                    <a:pt x="283" y="9"/>
                  </a:cubicBezTo>
                  <a:cubicBezTo>
                    <a:pt x="283" y="8"/>
                    <a:pt x="284" y="7"/>
                    <a:pt x="284" y="7"/>
                  </a:cubicBezTo>
                  <a:cubicBezTo>
                    <a:pt x="285" y="7"/>
                    <a:pt x="286" y="8"/>
                    <a:pt x="287" y="8"/>
                  </a:cubicBezTo>
                  <a:cubicBezTo>
                    <a:pt x="287" y="9"/>
                    <a:pt x="285" y="10"/>
                    <a:pt x="285" y="10"/>
                  </a:cubicBezTo>
                  <a:cubicBezTo>
                    <a:pt x="284" y="11"/>
                    <a:pt x="284" y="12"/>
                    <a:pt x="283" y="13"/>
                  </a:cubicBezTo>
                  <a:cubicBezTo>
                    <a:pt x="283" y="13"/>
                    <a:pt x="281" y="11"/>
                    <a:pt x="281" y="11"/>
                  </a:cubicBezTo>
                  <a:cubicBezTo>
                    <a:pt x="281" y="11"/>
                    <a:pt x="280" y="13"/>
                    <a:pt x="279" y="13"/>
                  </a:cubicBezTo>
                  <a:cubicBezTo>
                    <a:pt x="279" y="14"/>
                    <a:pt x="278" y="15"/>
                    <a:pt x="278" y="15"/>
                  </a:cubicBezTo>
                  <a:cubicBezTo>
                    <a:pt x="278" y="16"/>
                    <a:pt x="280" y="17"/>
                    <a:pt x="280" y="17"/>
                  </a:cubicBezTo>
                  <a:cubicBezTo>
                    <a:pt x="280" y="17"/>
                    <a:pt x="278" y="19"/>
                    <a:pt x="278" y="19"/>
                  </a:cubicBezTo>
                  <a:cubicBezTo>
                    <a:pt x="279" y="20"/>
                    <a:pt x="280" y="21"/>
                    <a:pt x="280" y="21"/>
                  </a:cubicBezTo>
                  <a:cubicBezTo>
                    <a:pt x="281" y="21"/>
                    <a:pt x="281" y="19"/>
                    <a:pt x="282" y="19"/>
                  </a:cubicBezTo>
                  <a:cubicBezTo>
                    <a:pt x="283" y="19"/>
                    <a:pt x="284" y="21"/>
                    <a:pt x="284" y="21"/>
                  </a:cubicBezTo>
                  <a:cubicBezTo>
                    <a:pt x="285" y="20"/>
                    <a:pt x="285" y="19"/>
                    <a:pt x="286" y="18"/>
                  </a:cubicBezTo>
                  <a:cubicBezTo>
                    <a:pt x="287" y="18"/>
                    <a:pt x="287" y="16"/>
                    <a:pt x="288" y="16"/>
                  </a:cubicBezTo>
                  <a:cubicBezTo>
                    <a:pt x="288" y="16"/>
                    <a:pt x="289" y="18"/>
                    <a:pt x="290" y="18"/>
                  </a:cubicBezTo>
                  <a:cubicBezTo>
                    <a:pt x="291" y="18"/>
                    <a:pt x="291" y="16"/>
                    <a:pt x="292" y="16"/>
                  </a:cubicBezTo>
                  <a:cubicBezTo>
                    <a:pt x="292" y="16"/>
                    <a:pt x="294" y="17"/>
                    <a:pt x="294" y="17"/>
                  </a:cubicBezTo>
                  <a:cubicBezTo>
                    <a:pt x="294" y="18"/>
                    <a:pt x="292" y="19"/>
                    <a:pt x="292" y="20"/>
                  </a:cubicBezTo>
                  <a:cubicBezTo>
                    <a:pt x="292" y="20"/>
                    <a:pt x="294" y="21"/>
                    <a:pt x="294" y="21"/>
                  </a:cubicBezTo>
                  <a:cubicBezTo>
                    <a:pt x="295" y="21"/>
                    <a:pt x="295" y="19"/>
                    <a:pt x="296" y="19"/>
                  </a:cubicBezTo>
                  <a:cubicBezTo>
                    <a:pt x="296" y="19"/>
                    <a:pt x="298" y="21"/>
                    <a:pt x="298" y="21"/>
                  </a:cubicBezTo>
                  <a:cubicBezTo>
                    <a:pt x="299" y="20"/>
                    <a:pt x="300" y="19"/>
                    <a:pt x="300" y="18"/>
                  </a:cubicBezTo>
                  <a:cubicBezTo>
                    <a:pt x="301" y="18"/>
                    <a:pt x="301" y="17"/>
                    <a:pt x="302" y="16"/>
                  </a:cubicBezTo>
                  <a:cubicBezTo>
                    <a:pt x="302" y="15"/>
                    <a:pt x="303" y="15"/>
                    <a:pt x="303" y="14"/>
                  </a:cubicBezTo>
                  <a:cubicBezTo>
                    <a:pt x="304" y="14"/>
                    <a:pt x="305" y="12"/>
                    <a:pt x="305" y="12"/>
                  </a:cubicBezTo>
                  <a:cubicBezTo>
                    <a:pt x="305" y="12"/>
                    <a:pt x="307" y="13"/>
                    <a:pt x="307" y="13"/>
                  </a:cubicBezTo>
                  <a:cubicBezTo>
                    <a:pt x="307" y="14"/>
                    <a:pt x="306" y="15"/>
                    <a:pt x="306" y="16"/>
                  </a:cubicBezTo>
                  <a:cubicBezTo>
                    <a:pt x="306" y="16"/>
                    <a:pt x="308" y="17"/>
                    <a:pt x="308" y="17"/>
                  </a:cubicBezTo>
                  <a:cubicBezTo>
                    <a:pt x="308" y="18"/>
                    <a:pt x="306" y="20"/>
                    <a:pt x="306" y="20"/>
                  </a:cubicBezTo>
                  <a:cubicBezTo>
                    <a:pt x="307" y="20"/>
                    <a:pt x="308" y="21"/>
                    <a:pt x="308" y="21"/>
                  </a:cubicBezTo>
                  <a:cubicBezTo>
                    <a:pt x="309" y="21"/>
                    <a:pt x="310" y="19"/>
                    <a:pt x="310" y="19"/>
                  </a:cubicBezTo>
                  <a:cubicBezTo>
                    <a:pt x="311" y="19"/>
                    <a:pt x="311" y="18"/>
                    <a:pt x="312" y="17"/>
                  </a:cubicBezTo>
                  <a:cubicBezTo>
                    <a:pt x="312" y="17"/>
                    <a:pt x="313" y="15"/>
                    <a:pt x="313" y="15"/>
                  </a:cubicBezTo>
                  <a:cubicBezTo>
                    <a:pt x="314" y="15"/>
                    <a:pt x="315" y="16"/>
                    <a:pt x="316" y="16"/>
                  </a:cubicBezTo>
                  <a:cubicBezTo>
                    <a:pt x="316" y="17"/>
                    <a:pt x="318" y="18"/>
                    <a:pt x="318" y="18"/>
                  </a:cubicBezTo>
                  <a:cubicBezTo>
                    <a:pt x="318" y="18"/>
                    <a:pt x="316" y="20"/>
                    <a:pt x="316" y="20"/>
                  </a:cubicBezTo>
                  <a:cubicBezTo>
                    <a:pt x="316" y="20"/>
                    <a:pt x="314" y="22"/>
                    <a:pt x="315" y="23"/>
                  </a:cubicBezTo>
                  <a:cubicBezTo>
                    <a:pt x="315" y="23"/>
                    <a:pt x="316" y="24"/>
                    <a:pt x="317" y="24"/>
                  </a:cubicBezTo>
                  <a:cubicBezTo>
                    <a:pt x="317" y="23"/>
                    <a:pt x="318" y="23"/>
                    <a:pt x="318" y="22"/>
                  </a:cubicBezTo>
                  <a:cubicBezTo>
                    <a:pt x="319" y="21"/>
                    <a:pt x="320" y="20"/>
                    <a:pt x="320" y="20"/>
                  </a:cubicBezTo>
                  <a:cubicBezTo>
                    <a:pt x="320" y="19"/>
                    <a:pt x="318" y="18"/>
                    <a:pt x="318" y="18"/>
                  </a:cubicBezTo>
                  <a:cubicBezTo>
                    <a:pt x="318" y="17"/>
                    <a:pt x="320" y="16"/>
                    <a:pt x="320" y="16"/>
                  </a:cubicBezTo>
                  <a:cubicBezTo>
                    <a:pt x="320" y="15"/>
                    <a:pt x="321" y="14"/>
                    <a:pt x="321" y="14"/>
                  </a:cubicBezTo>
                  <a:cubicBezTo>
                    <a:pt x="321" y="14"/>
                    <a:pt x="324" y="15"/>
                    <a:pt x="324" y="15"/>
                  </a:cubicBezTo>
                  <a:cubicBezTo>
                    <a:pt x="324" y="16"/>
                    <a:pt x="322" y="17"/>
                    <a:pt x="322" y="18"/>
                  </a:cubicBezTo>
                  <a:cubicBezTo>
                    <a:pt x="322" y="18"/>
                    <a:pt x="324" y="19"/>
                    <a:pt x="324" y="19"/>
                  </a:cubicBezTo>
                  <a:cubicBezTo>
                    <a:pt x="324" y="20"/>
                    <a:pt x="323" y="21"/>
                    <a:pt x="322" y="21"/>
                  </a:cubicBezTo>
                  <a:cubicBezTo>
                    <a:pt x="322" y="22"/>
                    <a:pt x="321" y="24"/>
                    <a:pt x="321" y="24"/>
                  </a:cubicBezTo>
                  <a:cubicBezTo>
                    <a:pt x="321" y="24"/>
                    <a:pt x="323" y="25"/>
                    <a:pt x="323" y="25"/>
                  </a:cubicBezTo>
                  <a:cubicBezTo>
                    <a:pt x="324" y="25"/>
                    <a:pt x="324" y="23"/>
                    <a:pt x="325" y="23"/>
                  </a:cubicBezTo>
                  <a:cubicBezTo>
                    <a:pt x="325" y="23"/>
                    <a:pt x="327" y="25"/>
                    <a:pt x="327" y="25"/>
                  </a:cubicBezTo>
                  <a:cubicBezTo>
                    <a:pt x="328" y="25"/>
                    <a:pt x="328" y="26"/>
                    <a:pt x="329" y="27"/>
                  </a:cubicBezTo>
                  <a:cubicBezTo>
                    <a:pt x="329" y="26"/>
                    <a:pt x="331" y="25"/>
                    <a:pt x="331" y="24"/>
                  </a:cubicBezTo>
                  <a:cubicBezTo>
                    <a:pt x="331" y="24"/>
                    <a:pt x="329" y="23"/>
                    <a:pt x="329" y="23"/>
                  </a:cubicBezTo>
                  <a:cubicBezTo>
                    <a:pt x="329" y="22"/>
                    <a:pt x="330" y="21"/>
                    <a:pt x="330" y="20"/>
                  </a:cubicBezTo>
                  <a:cubicBezTo>
                    <a:pt x="330" y="20"/>
                    <a:pt x="328" y="19"/>
                    <a:pt x="328" y="19"/>
                  </a:cubicBezTo>
                  <a:cubicBezTo>
                    <a:pt x="328" y="18"/>
                    <a:pt x="330" y="17"/>
                    <a:pt x="330" y="16"/>
                  </a:cubicBezTo>
                  <a:cubicBezTo>
                    <a:pt x="330" y="16"/>
                    <a:pt x="331" y="15"/>
                    <a:pt x="331" y="14"/>
                  </a:cubicBezTo>
                  <a:cubicBezTo>
                    <a:pt x="331" y="14"/>
                    <a:pt x="330" y="13"/>
                    <a:pt x="329" y="13"/>
                  </a:cubicBezTo>
                  <a:cubicBezTo>
                    <a:pt x="329" y="13"/>
                    <a:pt x="331" y="10"/>
                    <a:pt x="331" y="10"/>
                  </a:cubicBezTo>
                  <a:cubicBezTo>
                    <a:pt x="331" y="10"/>
                    <a:pt x="333" y="12"/>
                    <a:pt x="333" y="12"/>
                  </a:cubicBezTo>
                  <a:cubicBezTo>
                    <a:pt x="333" y="12"/>
                    <a:pt x="335" y="10"/>
                    <a:pt x="335" y="10"/>
                  </a:cubicBezTo>
                  <a:cubicBezTo>
                    <a:pt x="335" y="10"/>
                    <a:pt x="337" y="11"/>
                    <a:pt x="337" y="11"/>
                  </a:cubicBezTo>
                  <a:cubicBezTo>
                    <a:pt x="337" y="12"/>
                    <a:pt x="335" y="14"/>
                    <a:pt x="335" y="14"/>
                  </a:cubicBezTo>
                  <a:cubicBezTo>
                    <a:pt x="336" y="14"/>
                    <a:pt x="337" y="15"/>
                    <a:pt x="338" y="15"/>
                  </a:cubicBezTo>
                  <a:cubicBezTo>
                    <a:pt x="338" y="15"/>
                    <a:pt x="339" y="13"/>
                    <a:pt x="339" y="13"/>
                  </a:cubicBezTo>
                  <a:cubicBezTo>
                    <a:pt x="340" y="13"/>
                    <a:pt x="341" y="14"/>
                    <a:pt x="342" y="15"/>
                  </a:cubicBezTo>
                  <a:cubicBezTo>
                    <a:pt x="342" y="15"/>
                    <a:pt x="343" y="17"/>
                    <a:pt x="344" y="17"/>
                  </a:cubicBezTo>
                  <a:cubicBezTo>
                    <a:pt x="344" y="17"/>
                    <a:pt x="345" y="18"/>
                    <a:pt x="346" y="18"/>
                  </a:cubicBezTo>
                  <a:cubicBezTo>
                    <a:pt x="346" y="18"/>
                    <a:pt x="347" y="16"/>
                    <a:pt x="348" y="16"/>
                  </a:cubicBezTo>
                  <a:cubicBezTo>
                    <a:pt x="348" y="15"/>
                    <a:pt x="349" y="14"/>
                    <a:pt x="349" y="14"/>
                  </a:cubicBezTo>
                  <a:cubicBezTo>
                    <a:pt x="350" y="14"/>
                    <a:pt x="351" y="12"/>
                    <a:pt x="351" y="12"/>
                  </a:cubicBezTo>
                  <a:cubicBezTo>
                    <a:pt x="352" y="12"/>
                    <a:pt x="353" y="13"/>
                    <a:pt x="353" y="13"/>
                  </a:cubicBezTo>
                  <a:cubicBezTo>
                    <a:pt x="354" y="13"/>
                    <a:pt x="354" y="11"/>
                    <a:pt x="355" y="11"/>
                  </a:cubicBezTo>
                  <a:cubicBezTo>
                    <a:pt x="355" y="12"/>
                    <a:pt x="357" y="12"/>
                    <a:pt x="357" y="13"/>
                  </a:cubicBezTo>
                  <a:cubicBezTo>
                    <a:pt x="357" y="13"/>
                    <a:pt x="355" y="14"/>
                    <a:pt x="356" y="15"/>
                  </a:cubicBezTo>
                  <a:cubicBezTo>
                    <a:pt x="356" y="16"/>
                    <a:pt x="358" y="16"/>
                    <a:pt x="358" y="17"/>
                  </a:cubicBezTo>
                  <a:cubicBezTo>
                    <a:pt x="358" y="17"/>
                    <a:pt x="356" y="18"/>
                    <a:pt x="356" y="19"/>
                  </a:cubicBezTo>
                  <a:cubicBezTo>
                    <a:pt x="356" y="20"/>
                    <a:pt x="358" y="20"/>
                    <a:pt x="358" y="21"/>
                  </a:cubicBezTo>
                  <a:cubicBezTo>
                    <a:pt x="359" y="20"/>
                    <a:pt x="360" y="19"/>
                    <a:pt x="360" y="18"/>
                  </a:cubicBezTo>
                  <a:cubicBezTo>
                    <a:pt x="360" y="18"/>
                    <a:pt x="362" y="16"/>
                    <a:pt x="362" y="16"/>
                  </a:cubicBezTo>
                  <a:cubicBezTo>
                    <a:pt x="362" y="16"/>
                    <a:pt x="360" y="14"/>
                    <a:pt x="360" y="14"/>
                  </a:cubicBezTo>
                  <a:cubicBezTo>
                    <a:pt x="360" y="14"/>
                    <a:pt x="361" y="12"/>
                    <a:pt x="361" y="12"/>
                  </a:cubicBezTo>
                  <a:cubicBezTo>
                    <a:pt x="361" y="12"/>
                    <a:pt x="363" y="14"/>
                    <a:pt x="363" y="14"/>
                  </a:cubicBezTo>
                  <a:cubicBezTo>
                    <a:pt x="363" y="14"/>
                    <a:pt x="362" y="16"/>
                    <a:pt x="362" y="16"/>
                  </a:cubicBezTo>
                  <a:cubicBezTo>
                    <a:pt x="362" y="16"/>
                    <a:pt x="364" y="18"/>
                    <a:pt x="364" y="18"/>
                  </a:cubicBezTo>
                  <a:cubicBezTo>
                    <a:pt x="365" y="18"/>
                    <a:pt x="365" y="16"/>
                    <a:pt x="366" y="16"/>
                  </a:cubicBezTo>
                  <a:cubicBezTo>
                    <a:pt x="366" y="16"/>
                    <a:pt x="367" y="17"/>
                    <a:pt x="368" y="17"/>
                  </a:cubicBezTo>
                  <a:cubicBezTo>
                    <a:pt x="369" y="17"/>
                    <a:pt x="369" y="15"/>
                    <a:pt x="370" y="15"/>
                  </a:cubicBezTo>
                  <a:cubicBezTo>
                    <a:pt x="370" y="15"/>
                    <a:pt x="371" y="17"/>
                    <a:pt x="372" y="17"/>
                  </a:cubicBezTo>
                  <a:cubicBezTo>
                    <a:pt x="372" y="17"/>
                    <a:pt x="373" y="15"/>
                    <a:pt x="374" y="15"/>
                  </a:cubicBezTo>
                  <a:cubicBezTo>
                    <a:pt x="374" y="15"/>
                    <a:pt x="375" y="16"/>
                    <a:pt x="376" y="16"/>
                  </a:cubicBezTo>
                  <a:cubicBezTo>
                    <a:pt x="376" y="16"/>
                    <a:pt x="377" y="14"/>
                    <a:pt x="378" y="14"/>
                  </a:cubicBezTo>
                  <a:cubicBezTo>
                    <a:pt x="378" y="14"/>
                    <a:pt x="379" y="12"/>
                    <a:pt x="379" y="12"/>
                  </a:cubicBezTo>
                  <a:cubicBezTo>
                    <a:pt x="380" y="12"/>
                    <a:pt x="381" y="14"/>
                    <a:pt x="381" y="14"/>
                  </a:cubicBezTo>
                  <a:cubicBezTo>
                    <a:pt x="382" y="13"/>
                    <a:pt x="383" y="12"/>
                    <a:pt x="383" y="11"/>
                  </a:cubicBezTo>
                  <a:cubicBezTo>
                    <a:pt x="384" y="11"/>
                    <a:pt x="384" y="9"/>
                    <a:pt x="385" y="9"/>
                  </a:cubicBezTo>
                  <a:cubicBezTo>
                    <a:pt x="385" y="9"/>
                    <a:pt x="387" y="11"/>
                    <a:pt x="387" y="11"/>
                  </a:cubicBezTo>
                  <a:cubicBezTo>
                    <a:pt x="387" y="12"/>
                    <a:pt x="386" y="12"/>
                    <a:pt x="385" y="13"/>
                  </a:cubicBezTo>
                  <a:cubicBezTo>
                    <a:pt x="385" y="13"/>
                    <a:pt x="384" y="15"/>
                    <a:pt x="384" y="15"/>
                  </a:cubicBezTo>
                  <a:cubicBezTo>
                    <a:pt x="384" y="15"/>
                    <a:pt x="386" y="17"/>
                    <a:pt x="386" y="17"/>
                  </a:cubicBezTo>
                  <a:cubicBezTo>
                    <a:pt x="385" y="18"/>
                    <a:pt x="385" y="18"/>
                    <a:pt x="384" y="19"/>
                  </a:cubicBezTo>
                  <a:cubicBezTo>
                    <a:pt x="384" y="20"/>
                    <a:pt x="383" y="21"/>
                    <a:pt x="383" y="21"/>
                  </a:cubicBezTo>
                  <a:cubicBezTo>
                    <a:pt x="382" y="22"/>
                    <a:pt x="381" y="20"/>
                    <a:pt x="380" y="20"/>
                  </a:cubicBezTo>
                  <a:cubicBezTo>
                    <a:pt x="380" y="20"/>
                    <a:pt x="379" y="22"/>
                    <a:pt x="379" y="22"/>
                  </a:cubicBezTo>
                  <a:cubicBezTo>
                    <a:pt x="378" y="22"/>
                    <a:pt x="377" y="20"/>
                    <a:pt x="376" y="20"/>
                  </a:cubicBezTo>
                  <a:cubicBezTo>
                    <a:pt x="376" y="20"/>
                    <a:pt x="375" y="22"/>
                    <a:pt x="375" y="22"/>
                  </a:cubicBezTo>
                  <a:cubicBezTo>
                    <a:pt x="375" y="23"/>
                    <a:pt x="377" y="24"/>
                    <a:pt x="377" y="24"/>
                  </a:cubicBezTo>
                  <a:cubicBezTo>
                    <a:pt x="377" y="25"/>
                    <a:pt x="375" y="26"/>
                    <a:pt x="375" y="26"/>
                  </a:cubicBezTo>
                  <a:cubicBezTo>
                    <a:pt x="376" y="26"/>
                    <a:pt x="377" y="28"/>
                    <a:pt x="377" y="28"/>
                  </a:cubicBezTo>
                  <a:cubicBezTo>
                    <a:pt x="378" y="28"/>
                    <a:pt x="379" y="26"/>
                    <a:pt x="379" y="26"/>
                  </a:cubicBezTo>
                  <a:cubicBezTo>
                    <a:pt x="380" y="26"/>
                    <a:pt x="381" y="28"/>
                    <a:pt x="381" y="28"/>
                  </a:cubicBezTo>
                  <a:cubicBezTo>
                    <a:pt x="382" y="28"/>
                    <a:pt x="382" y="25"/>
                    <a:pt x="383" y="25"/>
                  </a:cubicBezTo>
                  <a:cubicBezTo>
                    <a:pt x="384" y="25"/>
                    <a:pt x="385" y="27"/>
                    <a:pt x="385" y="27"/>
                  </a:cubicBezTo>
                  <a:cubicBezTo>
                    <a:pt x="385" y="26"/>
                    <a:pt x="387" y="25"/>
                    <a:pt x="387" y="25"/>
                  </a:cubicBezTo>
                  <a:cubicBezTo>
                    <a:pt x="387" y="24"/>
                    <a:pt x="385" y="24"/>
                    <a:pt x="385" y="23"/>
                  </a:cubicBezTo>
                  <a:cubicBezTo>
                    <a:pt x="385" y="22"/>
                    <a:pt x="386" y="22"/>
                    <a:pt x="386" y="21"/>
                  </a:cubicBezTo>
                  <a:cubicBezTo>
                    <a:pt x="387" y="20"/>
                    <a:pt x="388" y="19"/>
                    <a:pt x="388" y="19"/>
                  </a:cubicBezTo>
                  <a:cubicBezTo>
                    <a:pt x="388" y="18"/>
                    <a:pt x="386" y="17"/>
                    <a:pt x="386" y="17"/>
                  </a:cubicBezTo>
                  <a:cubicBezTo>
                    <a:pt x="386" y="17"/>
                    <a:pt x="387" y="15"/>
                    <a:pt x="388" y="15"/>
                  </a:cubicBezTo>
                  <a:cubicBezTo>
                    <a:pt x="388" y="15"/>
                    <a:pt x="390" y="17"/>
                    <a:pt x="390" y="16"/>
                  </a:cubicBezTo>
                  <a:cubicBezTo>
                    <a:pt x="390" y="16"/>
                    <a:pt x="392" y="14"/>
                    <a:pt x="392" y="14"/>
                  </a:cubicBezTo>
                  <a:cubicBezTo>
                    <a:pt x="392" y="14"/>
                    <a:pt x="389" y="12"/>
                    <a:pt x="389" y="12"/>
                  </a:cubicBezTo>
                  <a:cubicBezTo>
                    <a:pt x="390" y="12"/>
                    <a:pt x="391" y="10"/>
                    <a:pt x="391" y="10"/>
                  </a:cubicBezTo>
                  <a:cubicBezTo>
                    <a:pt x="392" y="10"/>
                    <a:pt x="393" y="12"/>
                    <a:pt x="393" y="12"/>
                  </a:cubicBezTo>
                  <a:cubicBezTo>
                    <a:pt x="393" y="13"/>
                    <a:pt x="391" y="14"/>
                    <a:pt x="392" y="14"/>
                  </a:cubicBezTo>
                  <a:cubicBezTo>
                    <a:pt x="392" y="15"/>
                    <a:pt x="394" y="15"/>
                    <a:pt x="394" y="16"/>
                  </a:cubicBezTo>
                  <a:cubicBezTo>
                    <a:pt x="394" y="17"/>
                    <a:pt x="396" y="17"/>
                    <a:pt x="396" y="18"/>
                  </a:cubicBezTo>
                  <a:cubicBezTo>
                    <a:pt x="396" y="18"/>
                    <a:pt x="395" y="19"/>
                    <a:pt x="394" y="20"/>
                  </a:cubicBezTo>
                  <a:cubicBezTo>
                    <a:pt x="394" y="20"/>
                    <a:pt x="392" y="18"/>
                    <a:pt x="392" y="18"/>
                  </a:cubicBezTo>
                  <a:cubicBezTo>
                    <a:pt x="392" y="18"/>
                    <a:pt x="391" y="20"/>
                    <a:pt x="390" y="20"/>
                  </a:cubicBezTo>
                  <a:cubicBezTo>
                    <a:pt x="390" y="21"/>
                    <a:pt x="389" y="22"/>
                    <a:pt x="389" y="23"/>
                  </a:cubicBezTo>
                  <a:cubicBezTo>
                    <a:pt x="389" y="23"/>
                    <a:pt x="390" y="24"/>
                    <a:pt x="391" y="24"/>
                  </a:cubicBezTo>
                  <a:cubicBezTo>
                    <a:pt x="391" y="24"/>
                    <a:pt x="392" y="22"/>
                    <a:pt x="393" y="22"/>
                  </a:cubicBezTo>
                  <a:cubicBezTo>
                    <a:pt x="393" y="22"/>
                    <a:pt x="394" y="24"/>
                    <a:pt x="395" y="24"/>
                  </a:cubicBezTo>
                  <a:cubicBezTo>
                    <a:pt x="395" y="24"/>
                    <a:pt x="396" y="22"/>
                    <a:pt x="397" y="22"/>
                  </a:cubicBezTo>
                  <a:cubicBezTo>
                    <a:pt x="397" y="21"/>
                    <a:pt x="398" y="23"/>
                    <a:pt x="399" y="23"/>
                  </a:cubicBezTo>
                  <a:cubicBezTo>
                    <a:pt x="399" y="23"/>
                    <a:pt x="400" y="22"/>
                    <a:pt x="400" y="21"/>
                  </a:cubicBezTo>
                  <a:cubicBezTo>
                    <a:pt x="401" y="20"/>
                    <a:pt x="402" y="20"/>
                    <a:pt x="402" y="19"/>
                  </a:cubicBezTo>
                  <a:cubicBezTo>
                    <a:pt x="402" y="19"/>
                    <a:pt x="404" y="17"/>
                    <a:pt x="404" y="17"/>
                  </a:cubicBezTo>
                  <a:cubicBezTo>
                    <a:pt x="404" y="17"/>
                    <a:pt x="406" y="18"/>
                    <a:pt x="406" y="18"/>
                  </a:cubicBezTo>
                  <a:cubicBezTo>
                    <a:pt x="406" y="19"/>
                    <a:pt x="404" y="20"/>
                    <a:pt x="404" y="20"/>
                  </a:cubicBezTo>
                  <a:cubicBezTo>
                    <a:pt x="405" y="21"/>
                    <a:pt x="407" y="22"/>
                    <a:pt x="407" y="22"/>
                  </a:cubicBezTo>
                  <a:cubicBezTo>
                    <a:pt x="407" y="23"/>
                    <a:pt x="405" y="24"/>
                    <a:pt x="405" y="24"/>
                  </a:cubicBezTo>
                  <a:cubicBezTo>
                    <a:pt x="405" y="25"/>
                    <a:pt x="407" y="26"/>
                    <a:pt x="407" y="26"/>
                  </a:cubicBezTo>
                  <a:cubicBezTo>
                    <a:pt x="408" y="26"/>
                    <a:pt x="408" y="24"/>
                    <a:pt x="409" y="24"/>
                  </a:cubicBezTo>
                  <a:cubicBezTo>
                    <a:pt x="409" y="23"/>
                    <a:pt x="407" y="23"/>
                    <a:pt x="407" y="22"/>
                  </a:cubicBezTo>
                  <a:cubicBezTo>
                    <a:pt x="407" y="22"/>
                    <a:pt x="408" y="20"/>
                    <a:pt x="408" y="20"/>
                  </a:cubicBezTo>
                  <a:cubicBezTo>
                    <a:pt x="409" y="19"/>
                    <a:pt x="410" y="18"/>
                    <a:pt x="410" y="18"/>
                  </a:cubicBezTo>
                  <a:cubicBezTo>
                    <a:pt x="410" y="17"/>
                    <a:pt x="408" y="17"/>
                    <a:pt x="408" y="16"/>
                  </a:cubicBezTo>
                  <a:cubicBezTo>
                    <a:pt x="408" y="16"/>
                    <a:pt x="409" y="14"/>
                    <a:pt x="410" y="14"/>
                  </a:cubicBezTo>
                  <a:cubicBezTo>
                    <a:pt x="410" y="14"/>
                    <a:pt x="412" y="15"/>
                    <a:pt x="412" y="15"/>
                  </a:cubicBezTo>
                  <a:cubicBezTo>
                    <a:pt x="412" y="16"/>
                    <a:pt x="410" y="17"/>
                    <a:pt x="410" y="18"/>
                  </a:cubicBezTo>
                  <a:cubicBezTo>
                    <a:pt x="410" y="18"/>
                    <a:pt x="412" y="19"/>
                    <a:pt x="412" y="19"/>
                  </a:cubicBezTo>
                  <a:cubicBezTo>
                    <a:pt x="412" y="20"/>
                    <a:pt x="410" y="21"/>
                    <a:pt x="411" y="22"/>
                  </a:cubicBezTo>
                  <a:cubicBezTo>
                    <a:pt x="411" y="22"/>
                    <a:pt x="413" y="23"/>
                    <a:pt x="413" y="23"/>
                  </a:cubicBezTo>
                  <a:cubicBezTo>
                    <a:pt x="413" y="24"/>
                    <a:pt x="415" y="25"/>
                    <a:pt x="415" y="25"/>
                  </a:cubicBezTo>
                  <a:cubicBezTo>
                    <a:pt x="415" y="25"/>
                    <a:pt x="416" y="23"/>
                    <a:pt x="417" y="23"/>
                  </a:cubicBezTo>
                  <a:cubicBezTo>
                    <a:pt x="417" y="22"/>
                    <a:pt x="418" y="21"/>
                    <a:pt x="418" y="21"/>
                  </a:cubicBezTo>
                  <a:cubicBezTo>
                    <a:pt x="419" y="20"/>
                    <a:pt x="420" y="19"/>
                    <a:pt x="420" y="18"/>
                  </a:cubicBezTo>
                  <a:cubicBezTo>
                    <a:pt x="420" y="18"/>
                    <a:pt x="421" y="16"/>
                    <a:pt x="422" y="16"/>
                  </a:cubicBezTo>
                  <a:cubicBezTo>
                    <a:pt x="422" y="16"/>
                    <a:pt x="424" y="18"/>
                    <a:pt x="424" y="18"/>
                  </a:cubicBezTo>
                  <a:cubicBezTo>
                    <a:pt x="425" y="18"/>
                    <a:pt x="425" y="16"/>
                    <a:pt x="426" y="16"/>
                  </a:cubicBezTo>
                  <a:cubicBezTo>
                    <a:pt x="426" y="16"/>
                    <a:pt x="428" y="17"/>
                    <a:pt x="428" y="17"/>
                  </a:cubicBezTo>
                  <a:cubicBezTo>
                    <a:pt x="428" y="18"/>
                    <a:pt x="426" y="19"/>
                    <a:pt x="426" y="20"/>
                  </a:cubicBezTo>
                  <a:cubicBezTo>
                    <a:pt x="426" y="20"/>
                    <a:pt x="428" y="21"/>
                    <a:pt x="429" y="21"/>
                  </a:cubicBezTo>
                  <a:cubicBezTo>
                    <a:pt x="429" y="21"/>
                    <a:pt x="430" y="23"/>
                    <a:pt x="431" y="23"/>
                  </a:cubicBezTo>
                  <a:cubicBezTo>
                    <a:pt x="431" y="22"/>
                    <a:pt x="433" y="21"/>
                    <a:pt x="433" y="21"/>
                  </a:cubicBezTo>
                  <a:cubicBezTo>
                    <a:pt x="432" y="20"/>
                    <a:pt x="430" y="20"/>
                    <a:pt x="430" y="19"/>
                  </a:cubicBezTo>
                  <a:cubicBezTo>
                    <a:pt x="430" y="18"/>
                    <a:pt x="432" y="18"/>
                    <a:pt x="432" y="17"/>
                  </a:cubicBezTo>
                  <a:cubicBezTo>
                    <a:pt x="432" y="16"/>
                    <a:pt x="430" y="16"/>
                    <a:pt x="430" y="15"/>
                  </a:cubicBezTo>
                  <a:cubicBezTo>
                    <a:pt x="430" y="15"/>
                    <a:pt x="431" y="13"/>
                    <a:pt x="431" y="13"/>
                  </a:cubicBezTo>
                  <a:cubicBezTo>
                    <a:pt x="432" y="12"/>
                    <a:pt x="433" y="11"/>
                    <a:pt x="433" y="11"/>
                  </a:cubicBezTo>
                  <a:cubicBezTo>
                    <a:pt x="435" y="12"/>
                    <a:pt x="436" y="13"/>
                    <a:pt x="438" y="14"/>
                  </a:cubicBezTo>
                  <a:cubicBezTo>
                    <a:pt x="438" y="15"/>
                    <a:pt x="436" y="16"/>
                    <a:pt x="436" y="16"/>
                  </a:cubicBezTo>
                  <a:cubicBezTo>
                    <a:pt x="436" y="17"/>
                    <a:pt x="438" y="17"/>
                    <a:pt x="438" y="18"/>
                  </a:cubicBezTo>
                  <a:cubicBezTo>
                    <a:pt x="438" y="18"/>
                    <a:pt x="436" y="20"/>
                    <a:pt x="436" y="20"/>
                  </a:cubicBezTo>
                  <a:cubicBezTo>
                    <a:pt x="437" y="21"/>
                    <a:pt x="438" y="21"/>
                    <a:pt x="439" y="22"/>
                  </a:cubicBezTo>
                  <a:cubicBezTo>
                    <a:pt x="439" y="22"/>
                    <a:pt x="440" y="23"/>
                    <a:pt x="441" y="24"/>
                  </a:cubicBezTo>
                  <a:cubicBezTo>
                    <a:pt x="442" y="22"/>
                    <a:pt x="443" y="21"/>
                    <a:pt x="444" y="19"/>
                  </a:cubicBezTo>
                  <a:cubicBezTo>
                    <a:pt x="444" y="18"/>
                    <a:pt x="442" y="18"/>
                    <a:pt x="442" y="17"/>
                  </a:cubicBezTo>
                  <a:cubicBezTo>
                    <a:pt x="442" y="17"/>
                    <a:pt x="444" y="16"/>
                    <a:pt x="444" y="15"/>
                  </a:cubicBezTo>
                  <a:cubicBezTo>
                    <a:pt x="444" y="14"/>
                    <a:pt x="442" y="14"/>
                    <a:pt x="442" y="13"/>
                  </a:cubicBezTo>
                  <a:cubicBezTo>
                    <a:pt x="441" y="13"/>
                    <a:pt x="443" y="12"/>
                    <a:pt x="443" y="11"/>
                  </a:cubicBezTo>
                  <a:cubicBezTo>
                    <a:pt x="443" y="11"/>
                    <a:pt x="441" y="10"/>
                    <a:pt x="441" y="10"/>
                  </a:cubicBezTo>
                  <a:cubicBezTo>
                    <a:pt x="442" y="9"/>
                    <a:pt x="442" y="8"/>
                    <a:pt x="443" y="7"/>
                  </a:cubicBezTo>
                  <a:cubicBezTo>
                    <a:pt x="443" y="7"/>
                    <a:pt x="444" y="5"/>
                    <a:pt x="444" y="5"/>
                  </a:cubicBezTo>
                  <a:cubicBezTo>
                    <a:pt x="445" y="5"/>
                    <a:pt x="447" y="7"/>
                    <a:pt x="447" y="7"/>
                  </a:cubicBezTo>
                  <a:cubicBezTo>
                    <a:pt x="447" y="7"/>
                    <a:pt x="445" y="8"/>
                    <a:pt x="445" y="9"/>
                  </a:cubicBezTo>
                  <a:cubicBezTo>
                    <a:pt x="446" y="10"/>
                    <a:pt x="446" y="10"/>
                    <a:pt x="447" y="11"/>
                  </a:cubicBezTo>
                  <a:cubicBezTo>
                    <a:pt x="448" y="11"/>
                    <a:pt x="449" y="12"/>
                    <a:pt x="449" y="12"/>
                  </a:cubicBezTo>
                  <a:cubicBezTo>
                    <a:pt x="450" y="13"/>
                    <a:pt x="448" y="14"/>
                    <a:pt x="448" y="15"/>
                  </a:cubicBezTo>
                  <a:cubicBezTo>
                    <a:pt x="447" y="15"/>
                    <a:pt x="446" y="17"/>
                    <a:pt x="446" y="17"/>
                  </a:cubicBezTo>
                  <a:cubicBezTo>
                    <a:pt x="446" y="17"/>
                    <a:pt x="448" y="18"/>
                    <a:pt x="448" y="19"/>
                  </a:cubicBezTo>
                  <a:cubicBezTo>
                    <a:pt x="449" y="19"/>
                    <a:pt x="450" y="20"/>
                    <a:pt x="450" y="20"/>
                  </a:cubicBezTo>
                  <a:cubicBezTo>
                    <a:pt x="451" y="21"/>
                    <a:pt x="449" y="22"/>
                    <a:pt x="449" y="23"/>
                  </a:cubicBezTo>
                  <a:cubicBezTo>
                    <a:pt x="449" y="23"/>
                    <a:pt x="447" y="24"/>
                    <a:pt x="447" y="25"/>
                  </a:cubicBezTo>
                  <a:cubicBezTo>
                    <a:pt x="447" y="25"/>
                    <a:pt x="449" y="26"/>
                    <a:pt x="449" y="26"/>
                  </a:cubicBezTo>
                  <a:cubicBezTo>
                    <a:pt x="449" y="27"/>
                    <a:pt x="451" y="28"/>
                    <a:pt x="452" y="28"/>
                  </a:cubicBezTo>
                  <a:cubicBezTo>
                    <a:pt x="452" y="27"/>
                    <a:pt x="453" y="27"/>
                    <a:pt x="453" y="26"/>
                  </a:cubicBezTo>
                  <a:cubicBezTo>
                    <a:pt x="453" y="26"/>
                    <a:pt x="451" y="25"/>
                    <a:pt x="451" y="24"/>
                  </a:cubicBezTo>
                  <a:cubicBezTo>
                    <a:pt x="451" y="24"/>
                    <a:pt x="452" y="23"/>
                    <a:pt x="453" y="22"/>
                  </a:cubicBezTo>
                  <a:cubicBezTo>
                    <a:pt x="453" y="21"/>
                    <a:pt x="454" y="20"/>
                    <a:pt x="454" y="20"/>
                  </a:cubicBezTo>
                  <a:cubicBezTo>
                    <a:pt x="455" y="20"/>
                    <a:pt x="456" y="22"/>
                    <a:pt x="457" y="21"/>
                  </a:cubicBezTo>
                  <a:cubicBezTo>
                    <a:pt x="457" y="21"/>
                    <a:pt x="458" y="20"/>
                    <a:pt x="458" y="19"/>
                  </a:cubicBezTo>
                  <a:cubicBezTo>
                    <a:pt x="459" y="19"/>
                    <a:pt x="460" y="18"/>
                    <a:pt x="460" y="17"/>
                  </a:cubicBezTo>
                  <a:cubicBezTo>
                    <a:pt x="461" y="16"/>
                    <a:pt x="461" y="16"/>
                    <a:pt x="462" y="15"/>
                  </a:cubicBezTo>
                  <a:cubicBezTo>
                    <a:pt x="462" y="14"/>
                    <a:pt x="464" y="13"/>
                    <a:pt x="463" y="13"/>
                  </a:cubicBezTo>
                  <a:cubicBezTo>
                    <a:pt x="463" y="12"/>
                    <a:pt x="462" y="11"/>
                    <a:pt x="461" y="11"/>
                  </a:cubicBezTo>
                  <a:cubicBezTo>
                    <a:pt x="461" y="11"/>
                    <a:pt x="459" y="9"/>
                    <a:pt x="459" y="9"/>
                  </a:cubicBezTo>
                  <a:cubicBezTo>
                    <a:pt x="459" y="9"/>
                    <a:pt x="460" y="7"/>
                    <a:pt x="461" y="7"/>
                  </a:cubicBezTo>
                  <a:cubicBezTo>
                    <a:pt x="461" y="7"/>
                    <a:pt x="462" y="9"/>
                    <a:pt x="463" y="9"/>
                  </a:cubicBezTo>
                  <a:cubicBezTo>
                    <a:pt x="463" y="8"/>
                    <a:pt x="464" y="6"/>
                    <a:pt x="465" y="6"/>
                  </a:cubicBezTo>
                  <a:cubicBezTo>
                    <a:pt x="465" y="7"/>
                    <a:pt x="466" y="8"/>
                    <a:pt x="467" y="8"/>
                  </a:cubicBezTo>
                  <a:cubicBezTo>
                    <a:pt x="467" y="8"/>
                    <a:pt x="469" y="10"/>
                    <a:pt x="469" y="10"/>
                  </a:cubicBezTo>
                  <a:cubicBezTo>
                    <a:pt x="470" y="10"/>
                    <a:pt x="471" y="12"/>
                    <a:pt x="471" y="11"/>
                  </a:cubicBezTo>
                  <a:cubicBezTo>
                    <a:pt x="472" y="11"/>
                    <a:pt x="473" y="10"/>
                    <a:pt x="473" y="9"/>
                  </a:cubicBezTo>
                  <a:cubicBezTo>
                    <a:pt x="474" y="9"/>
                    <a:pt x="474" y="8"/>
                    <a:pt x="475" y="7"/>
                  </a:cubicBezTo>
                  <a:cubicBezTo>
                    <a:pt x="475" y="6"/>
                    <a:pt x="476" y="6"/>
                    <a:pt x="476" y="5"/>
                  </a:cubicBezTo>
                  <a:cubicBezTo>
                    <a:pt x="477" y="5"/>
                    <a:pt x="479" y="6"/>
                    <a:pt x="479" y="6"/>
                  </a:cubicBezTo>
                  <a:cubicBezTo>
                    <a:pt x="479" y="7"/>
                    <a:pt x="477" y="8"/>
                    <a:pt x="477" y="9"/>
                  </a:cubicBezTo>
                  <a:cubicBezTo>
                    <a:pt x="477" y="9"/>
                    <a:pt x="479" y="10"/>
                    <a:pt x="479" y="10"/>
                  </a:cubicBezTo>
                  <a:cubicBezTo>
                    <a:pt x="479" y="11"/>
                    <a:pt x="478" y="12"/>
                    <a:pt x="478" y="13"/>
                  </a:cubicBezTo>
                  <a:cubicBezTo>
                    <a:pt x="477" y="13"/>
                    <a:pt x="476" y="14"/>
                    <a:pt x="476" y="15"/>
                  </a:cubicBezTo>
                  <a:cubicBezTo>
                    <a:pt x="476" y="15"/>
                    <a:pt x="474" y="17"/>
                    <a:pt x="474" y="17"/>
                  </a:cubicBezTo>
                  <a:cubicBezTo>
                    <a:pt x="474" y="17"/>
                    <a:pt x="476" y="19"/>
                    <a:pt x="476" y="19"/>
                  </a:cubicBezTo>
                  <a:cubicBezTo>
                    <a:pt x="477" y="19"/>
                    <a:pt x="478" y="20"/>
                    <a:pt x="479" y="21"/>
                  </a:cubicBezTo>
                  <a:cubicBezTo>
                    <a:pt x="479" y="21"/>
                    <a:pt x="481" y="22"/>
                    <a:pt x="481" y="22"/>
                  </a:cubicBezTo>
                  <a:cubicBezTo>
                    <a:pt x="481" y="22"/>
                    <a:pt x="479" y="24"/>
                    <a:pt x="479" y="24"/>
                  </a:cubicBezTo>
                  <a:cubicBezTo>
                    <a:pt x="479" y="25"/>
                    <a:pt x="477" y="26"/>
                    <a:pt x="477" y="27"/>
                  </a:cubicBezTo>
                  <a:cubicBezTo>
                    <a:pt x="478" y="27"/>
                    <a:pt x="479" y="28"/>
                    <a:pt x="480" y="28"/>
                  </a:cubicBezTo>
                  <a:cubicBezTo>
                    <a:pt x="480" y="29"/>
                    <a:pt x="481" y="29"/>
                    <a:pt x="482" y="30"/>
                  </a:cubicBezTo>
                  <a:cubicBezTo>
                    <a:pt x="482" y="29"/>
                    <a:pt x="483" y="29"/>
                    <a:pt x="484" y="28"/>
                  </a:cubicBezTo>
                  <a:cubicBezTo>
                    <a:pt x="484" y="27"/>
                    <a:pt x="485" y="26"/>
                    <a:pt x="485" y="26"/>
                  </a:cubicBezTo>
                  <a:cubicBezTo>
                    <a:pt x="485" y="25"/>
                    <a:pt x="487" y="24"/>
                    <a:pt x="487" y="23"/>
                  </a:cubicBezTo>
                  <a:cubicBezTo>
                    <a:pt x="487" y="23"/>
                    <a:pt x="485" y="22"/>
                    <a:pt x="485" y="22"/>
                  </a:cubicBezTo>
                  <a:cubicBezTo>
                    <a:pt x="485" y="21"/>
                    <a:pt x="486" y="20"/>
                    <a:pt x="486" y="19"/>
                  </a:cubicBezTo>
                  <a:cubicBezTo>
                    <a:pt x="487" y="19"/>
                    <a:pt x="488" y="18"/>
                    <a:pt x="488" y="17"/>
                  </a:cubicBezTo>
                  <a:cubicBezTo>
                    <a:pt x="488" y="17"/>
                    <a:pt x="486" y="16"/>
                    <a:pt x="486" y="16"/>
                  </a:cubicBezTo>
                  <a:cubicBezTo>
                    <a:pt x="486" y="15"/>
                    <a:pt x="487" y="13"/>
                    <a:pt x="488" y="13"/>
                  </a:cubicBezTo>
                  <a:cubicBezTo>
                    <a:pt x="488" y="13"/>
                    <a:pt x="489" y="15"/>
                    <a:pt x="490" y="15"/>
                  </a:cubicBezTo>
                  <a:cubicBezTo>
                    <a:pt x="490" y="15"/>
                    <a:pt x="491" y="13"/>
                    <a:pt x="492" y="13"/>
                  </a:cubicBezTo>
                  <a:cubicBezTo>
                    <a:pt x="492" y="12"/>
                    <a:pt x="493" y="11"/>
                    <a:pt x="493" y="11"/>
                  </a:cubicBezTo>
                  <a:cubicBezTo>
                    <a:pt x="493" y="10"/>
                    <a:pt x="491" y="9"/>
                    <a:pt x="491" y="9"/>
                  </a:cubicBezTo>
                  <a:cubicBezTo>
                    <a:pt x="492" y="7"/>
                    <a:pt x="493" y="6"/>
                    <a:pt x="494" y="4"/>
                  </a:cubicBezTo>
                  <a:cubicBezTo>
                    <a:pt x="496" y="6"/>
                    <a:pt x="497" y="7"/>
                    <a:pt x="499" y="8"/>
                  </a:cubicBezTo>
                  <a:cubicBezTo>
                    <a:pt x="499" y="8"/>
                    <a:pt x="501" y="9"/>
                    <a:pt x="501" y="9"/>
                  </a:cubicBezTo>
                  <a:cubicBezTo>
                    <a:pt x="501" y="10"/>
                    <a:pt x="499" y="11"/>
                    <a:pt x="499" y="12"/>
                  </a:cubicBezTo>
                  <a:cubicBezTo>
                    <a:pt x="500" y="12"/>
                    <a:pt x="501" y="13"/>
                    <a:pt x="502" y="13"/>
                  </a:cubicBezTo>
                  <a:cubicBezTo>
                    <a:pt x="502" y="14"/>
                    <a:pt x="500" y="15"/>
                    <a:pt x="500" y="16"/>
                  </a:cubicBezTo>
                  <a:cubicBezTo>
                    <a:pt x="500" y="16"/>
                    <a:pt x="502" y="17"/>
                    <a:pt x="502" y="17"/>
                  </a:cubicBezTo>
                  <a:cubicBezTo>
                    <a:pt x="502" y="18"/>
                    <a:pt x="500" y="19"/>
                    <a:pt x="500" y="20"/>
                  </a:cubicBezTo>
                  <a:cubicBezTo>
                    <a:pt x="501" y="20"/>
                    <a:pt x="503" y="21"/>
                    <a:pt x="503" y="21"/>
                  </a:cubicBezTo>
                  <a:cubicBezTo>
                    <a:pt x="503" y="22"/>
                    <a:pt x="501" y="23"/>
                    <a:pt x="501" y="24"/>
                  </a:cubicBezTo>
                  <a:cubicBezTo>
                    <a:pt x="501" y="24"/>
                    <a:pt x="503" y="25"/>
                    <a:pt x="503" y="25"/>
                  </a:cubicBezTo>
                  <a:cubicBezTo>
                    <a:pt x="504" y="26"/>
                    <a:pt x="505" y="26"/>
                    <a:pt x="505" y="27"/>
                  </a:cubicBezTo>
                  <a:cubicBezTo>
                    <a:pt x="506" y="26"/>
                    <a:pt x="507" y="25"/>
                    <a:pt x="507" y="25"/>
                  </a:cubicBezTo>
                  <a:cubicBezTo>
                    <a:pt x="508" y="24"/>
                    <a:pt x="509" y="23"/>
                    <a:pt x="509" y="22"/>
                  </a:cubicBezTo>
                  <a:cubicBezTo>
                    <a:pt x="509" y="22"/>
                    <a:pt x="507" y="21"/>
                    <a:pt x="507" y="21"/>
                  </a:cubicBezTo>
                  <a:cubicBezTo>
                    <a:pt x="507" y="20"/>
                    <a:pt x="508" y="19"/>
                    <a:pt x="508" y="19"/>
                  </a:cubicBezTo>
                  <a:cubicBezTo>
                    <a:pt x="509" y="18"/>
                    <a:pt x="510" y="17"/>
                    <a:pt x="510" y="16"/>
                  </a:cubicBezTo>
                  <a:cubicBezTo>
                    <a:pt x="511" y="16"/>
                    <a:pt x="511" y="15"/>
                    <a:pt x="512" y="14"/>
                  </a:cubicBezTo>
                  <a:cubicBezTo>
                    <a:pt x="513" y="13"/>
                    <a:pt x="514" y="11"/>
                    <a:pt x="515" y="10"/>
                  </a:cubicBezTo>
                  <a:cubicBezTo>
                    <a:pt x="516" y="10"/>
                    <a:pt x="517" y="11"/>
                    <a:pt x="517" y="11"/>
                  </a:cubicBezTo>
                  <a:cubicBezTo>
                    <a:pt x="518" y="12"/>
                    <a:pt x="519" y="12"/>
                    <a:pt x="520" y="13"/>
                  </a:cubicBezTo>
                  <a:cubicBezTo>
                    <a:pt x="520" y="14"/>
                    <a:pt x="521" y="14"/>
                    <a:pt x="522" y="15"/>
                  </a:cubicBezTo>
                  <a:cubicBezTo>
                    <a:pt x="522" y="14"/>
                    <a:pt x="523" y="13"/>
                    <a:pt x="524" y="12"/>
                  </a:cubicBezTo>
                  <a:cubicBezTo>
                    <a:pt x="523" y="13"/>
                    <a:pt x="526" y="14"/>
                    <a:pt x="526" y="14"/>
                  </a:cubicBezTo>
                  <a:cubicBezTo>
                    <a:pt x="526" y="14"/>
                    <a:pt x="524" y="16"/>
                    <a:pt x="524" y="16"/>
                  </a:cubicBezTo>
                  <a:cubicBezTo>
                    <a:pt x="524" y="16"/>
                    <a:pt x="522" y="15"/>
                    <a:pt x="522" y="15"/>
                  </a:cubicBezTo>
                  <a:cubicBezTo>
                    <a:pt x="522" y="15"/>
                    <a:pt x="520" y="17"/>
                    <a:pt x="520" y="17"/>
                  </a:cubicBezTo>
                  <a:cubicBezTo>
                    <a:pt x="520" y="17"/>
                    <a:pt x="522" y="19"/>
                    <a:pt x="522" y="19"/>
                  </a:cubicBezTo>
                  <a:cubicBezTo>
                    <a:pt x="522" y="19"/>
                    <a:pt x="521" y="20"/>
                    <a:pt x="521" y="21"/>
                  </a:cubicBezTo>
                  <a:cubicBezTo>
                    <a:pt x="520" y="22"/>
                    <a:pt x="520" y="22"/>
                    <a:pt x="519" y="23"/>
                  </a:cubicBezTo>
                  <a:cubicBezTo>
                    <a:pt x="518" y="24"/>
                    <a:pt x="518" y="25"/>
                    <a:pt x="517" y="25"/>
                  </a:cubicBezTo>
                  <a:cubicBezTo>
                    <a:pt x="517" y="26"/>
                    <a:pt x="516" y="27"/>
                    <a:pt x="516" y="28"/>
                  </a:cubicBezTo>
                  <a:cubicBezTo>
                    <a:pt x="515" y="28"/>
                    <a:pt x="518" y="29"/>
                    <a:pt x="518" y="29"/>
                  </a:cubicBezTo>
                  <a:cubicBezTo>
                    <a:pt x="519" y="28"/>
                    <a:pt x="520" y="26"/>
                    <a:pt x="521" y="25"/>
                  </a:cubicBezTo>
                  <a:cubicBezTo>
                    <a:pt x="522" y="24"/>
                    <a:pt x="522" y="23"/>
                    <a:pt x="523" y="23"/>
                  </a:cubicBezTo>
                  <a:cubicBezTo>
                    <a:pt x="523" y="22"/>
                    <a:pt x="525" y="24"/>
                    <a:pt x="525" y="24"/>
                  </a:cubicBezTo>
                  <a:cubicBezTo>
                    <a:pt x="526" y="24"/>
                    <a:pt x="527" y="22"/>
                    <a:pt x="527" y="22"/>
                  </a:cubicBezTo>
                  <a:cubicBezTo>
                    <a:pt x="527" y="21"/>
                    <a:pt x="528" y="21"/>
                    <a:pt x="529" y="20"/>
                  </a:cubicBezTo>
                  <a:cubicBezTo>
                    <a:pt x="529" y="19"/>
                    <a:pt x="530" y="18"/>
                    <a:pt x="530" y="18"/>
                  </a:cubicBezTo>
                  <a:cubicBezTo>
                    <a:pt x="530" y="17"/>
                    <a:pt x="528" y="16"/>
                    <a:pt x="528" y="16"/>
                  </a:cubicBezTo>
                  <a:cubicBezTo>
                    <a:pt x="528" y="15"/>
                    <a:pt x="530" y="14"/>
                    <a:pt x="530" y="14"/>
                  </a:cubicBezTo>
                  <a:cubicBezTo>
                    <a:pt x="529" y="14"/>
                    <a:pt x="528" y="12"/>
                    <a:pt x="528" y="12"/>
                  </a:cubicBezTo>
                  <a:cubicBezTo>
                    <a:pt x="528" y="12"/>
                    <a:pt x="529" y="10"/>
                    <a:pt x="529" y="10"/>
                  </a:cubicBezTo>
                  <a:cubicBezTo>
                    <a:pt x="530" y="10"/>
                    <a:pt x="531" y="11"/>
                    <a:pt x="531" y="11"/>
                  </a:cubicBezTo>
                  <a:cubicBezTo>
                    <a:pt x="532" y="12"/>
                    <a:pt x="534" y="13"/>
                    <a:pt x="534" y="13"/>
                  </a:cubicBezTo>
                  <a:cubicBezTo>
                    <a:pt x="534" y="14"/>
                    <a:pt x="532" y="15"/>
                    <a:pt x="532" y="15"/>
                  </a:cubicBezTo>
                  <a:cubicBezTo>
                    <a:pt x="532" y="16"/>
                    <a:pt x="534" y="16"/>
                    <a:pt x="534" y="17"/>
                  </a:cubicBezTo>
                  <a:cubicBezTo>
                    <a:pt x="534" y="18"/>
                    <a:pt x="532" y="19"/>
                    <a:pt x="532" y="19"/>
                  </a:cubicBezTo>
                  <a:cubicBezTo>
                    <a:pt x="533" y="20"/>
                    <a:pt x="535" y="20"/>
                    <a:pt x="535" y="21"/>
                  </a:cubicBezTo>
                  <a:cubicBezTo>
                    <a:pt x="535" y="22"/>
                    <a:pt x="537" y="22"/>
                    <a:pt x="537" y="23"/>
                  </a:cubicBezTo>
                  <a:cubicBezTo>
                    <a:pt x="537" y="22"/>
                    <a:pt x="539" y="21"/>
                    <a:pt x="539" y="20"/>
                  </a:cubicBezTo>
                  <a:cubicBezTo>
                    <a:pt x="539" y="20"/>
                    <a:pt x="536" y="19"/>
                    <a:pt x="536" y="19"/>
                  </a:cubicBezTo>
                  <a:cubicBezTo>
                    <a:pt x="536" y="18"/>
                    <a:pt x="538" y="17"/>
                    <a:pt x="538" y="17"/>
                  </a:cubicBezTo>
                  <a:cubicBezTo>
                    <a:pt x="538" y="16"/>
                    <a:pt x="539" y="14"/>
                    <a:pt x="540" y="14"/>
                  </a:cubicBezTo>
                  <a:cubicBezTo>
                    <a:pt x="540" y="14"/>
                    <a:pt x="542" y="16"/>
                    <a:pt x="542" y="16"/>
                  </a:cubicBezTo>
                  <a:cubicBezTo>
                    <a:pt x="543" y="16"/>
                    <a:pt x="543" y="14"/>
                    <a:pt x="544" y="14"/>
                  </a:cubicBezTo>
                  <a:cubicBezTo>
                    <a:pt x="545" y="14"/>
                    <a:pt x="545" y="15"/>
                    <a:pt x="546" y="15"/>
                  </a:cubicBezTo>
                  <a:cubicBezTo>
                    <a:pt x="547" y="16"/>
                    <a:pt x="548" y="17"/>
                    <a:pt x="548" y="17"/>
                  </a:cubicBezTo>
                  <a:cubicBezTo>
                    <a:pt x="548" y="18"/>
                    <a:pt x="546" y="19"/>
                    <a:pt x="547" y="19"/>
                  </a:cubicBezTo>
                  <a:cubicBezTo>
                    <a:pt x="547" y="20"/>
                    <a:pt x="549" y="21"/>
                    <a:pt x="549" y="21"/>
                  </a:cubicBezTo>
                  <a:cubicBezTo>
                    <a:pt x="549" y="21"/>
                    <a:pt x="550" y="23"/>
                    <a:pt x="551" y="23"/>
                  </a:cubicBezTo>
                  <a:cubicBezTo>
                    <a:pt x="551" y="23"/>
                    <a:pt x="552" y="21"/>
                    <a:pt x="553" y="21"/>
                  </a:cubicBezTo>
                  <a:cubicBezTo>
                    <a:pt x="553" y="20"/>
                    <a:pt x="554" y="19"/>
                    <a:pt x="554" y="18"/>
                  </a:cubicBezTo>
                  <a:cubicBezTo>
                    <a:pt x="554" y="18"/>
                    <a:pt x="552" y="17"/>
                    <a:pt x="552" y="17"/>
                  </a:cubicBezTo>
                  <a:cubicBezTo>
                    <a:pt x="553" y="16"/>
                    <a:pt x="553" y="15"/>
                    <a:pt x="554" y="14"/>
                  </a:cubicBezTo>
                  <a:cubicBezTo>
                    <a:pt x="554" y="14"/>
                    <a:pt x="556" y="16"/>
                    <a:pt x="556" y="16"/>
                  </a:cubicBezTo>
                  <a:cubicBezTo>
                    <a:pt x="557" y="17"/>
                    <a:pt x="558" y="18"/>
                    <a:pt x="558" y="18"/>
                  </a:cubicBezTo>
                  <a:cubicBezTo>
                    <a:pt x="559" y="18"/>
                    <a:pt x="560" y="20"/>
                    <a:pt x="561" y="20"/>
                  </a:cubicBezTo>
                  <a:cubicBezTo>
                    <a:pt x="561" y="20"/>
                    <a:pt x="562" y="17"/>
                    <a:pt x="562" y="17"/>
                  </a:cubicBezTo>
                  <a:cubicBezTo>
                    <a:pt x="563" y="18"/>
                    <a:pt x="564" y="19"/>
                    <a:pt x="565" y="19"/>
                  </a:cubicBezTo>
                  <a:cubicBezTo>
                    <a:pt x="565" y="20"/>
                    <a:pt x="563" y="21"/>
                    <a:pt x="563" y="21"/>
                  </a:cubicBezTo>
                  <a:cubicBezTo>
                    <a:pt x="563" y="22"/>
                    <a:pt x="561" y="23"/>
                    <a:pt x="561" y="23"/>
                  </a:cubicBezTo>
                  <a:cubicBezTo>
                    <a:pt x="561" y="24"/>
                    <a:pt x="563" y="25"/>
                    <a:pt x="563" y="25"/>
                  </a:cubicBezTo>
                  <a:cubicBezTo>
                    <a:pt x="564" y="26"/>
                    <a:pt x="565" y="26"/>
                    <a:pt x="566" y="27"/>
                  </a:cubicBezTo>
                  <a:cubicBezTo>
                    <a:pt x="567" y="25"/>
                    <a:pt x="568" y="24"/>
                    <a:pt x="569" y="22"/>
                  </a:cubicBezTo>
                  <a:cubicBezTo>
                    <a:pt x="570" y="22"/>
                    <a:pt x="570" y="21"/>
                    <a:pt x="571" y="20"/>
                  </a:cubicBezTo>
                  <a:cubicBezTo>
                    <a:pt x="572" y="19"/>
                    <a:pt x="573" y="17"/>
                    <a:pt x="574" y="16"/>
                  </a:cubicBezTo>
                  <a:cubicBezTo>
                    <a:pt x="575" y="15"/>
                    <a:pt x="575" y="14"/>
                    <a:pt x="576" y="14"/>
                  </a:cubicBezTo>
                  <a:cubicBezTo>
                    <a:pt x="577" y="14"/>
                    <a:pt x="577" y="15"/>
                    <a:pt x="578" y="15"/>
                  </a:cubicBezTo>
                  <a:cubicBezTo>
                    <a:pt x="579" y="16"/>
                    <a:pt x="580" y="16"/>
                    <a:pt x="580" y="17"/>
                  </a:cubicBezTo>
                  <a:cubicBezTo>
                    <a:pt x="580" y="17"/>
                    <a:pt x="578" y="19"/>
                    <a:pt x="579" y="19"/>
                  </a:cubicBezTo>
                  <a:cubicBezTo>
                    <a:pt x="579" y="19"/>
                    <a:pt x="581" y="21"/>
                    <a:pt x="581" y="21"/>
                  </a:cubicBezTo>
                  <a:cubicBezTo>
                    <a:pt x="581" y="21"/>
                    <a:pt x="582" y="19"/>
                    <a:pt x="582" y="19"/>
                  </a:cubicBezTo>
                  <a:cubicBezTo>
                    <a:pt x="583" y="18"/>
                    <a:pt x="584" y="17"/>
                    <a:pt x="584" y="16"/>
                  </a:cubicBezTo>
                  <a:cubicBezTo>
                    <a:pt x="584" y="16"/>
                    <a:pt x="582" y="15"/>
                    <a:pt x="582" y="15"/>
                  </a:cubicBezTo>
                  <a:cubicBezTo>
                    <a:pt x="582" y="14"/>
                    <a:pt x="583" y="13"/>
                    <a:pt x="584" y="12"/>
                  </a:cubicBezTo>
                  <a:cubicBezTo>
                    <a:pt x="584" y="12"/>
                    <a:pt x="585" y="11"/>
                    <a:pt x="585" y="10"/>
                  </a:cubicBezTo>
                  <a:cubicBezTo>
                    <a:pt x="586" y="9"/>
                    <a:pt x="587" y="9"/>
                    <a:pt x="587" y="8"/>
                  </a:cubicBezTo>
                  <a:cubicBezTo>
                    <a:pt x="587" y="8"/>
                    <a:pt x="588" y="6"/>
                    <a:pt x="589" y="6"/>
                  </a:cubicBezTo>
                  <a:cubicBezTo>
                    <a:pt x="589" y="6"/>
                    <a:pt x="591" y="7"/>
                    <a:pt x="591" y="7"/>
                  </a:cubicBezTo>
                  <a:cubicBezTo>
                    <a:pt x="591" y="8"/>
                    <a:pt x="590" y="9"/>
                    <a:pt x="589" y="10"/>
                  </a:cubicBezTo>
                  <a:cubicBezTo>
                    <a:pt x="589" y="10"/>
                    <a:pt x="588" y="12"/>
                    <a:pt x="588" y="12"/>
                  </a:cubicBezTo>
                  <a:cubicBezTo>
                    <a:pt x="588" y="12"/>
                    <a:pt x="590" y="14"/>
                    <a:pt x="590" y="14"/>
                  </a:cubicBezTo>
                  <a:cubicBezTo>
                    <a:pt x="590" y="14"/>
                    <a:pt x="591" y="11"/>
                    <a:pt x="592" y="11"/>
                  </a:cubicBezTo>
                  <a:cubicBezTo>
                    <a:pt x="592" y="11"/>
                    <a:pt x="593" y="13"/>
                    <a:pt x="594" y="13"/>
                  </a:cubicBezTo>
                  <a:cubicBezTo>
                    <a:pt x="594" y="13"/>
                    <a:pt x="595" y="11"/>
                    <a:pt x="595" y="11"/>
                  </a:cubicBezTo>
                  <a:cubicBezTo>
                    <a:pt x="596" y="11"/>
                    <a:pt x="597" y="13"/>
                    <a:pt x="598" y="13"/>
                  </a:cubicBezTo>
                  <a:cubicBezTo>
                    <a:pt x="598" y="12"/>
                    <a:pt x="599" y="11"/>
                    <a:pt x="599" y="10"/>
                  </a:cubicBezTo>
                  <a:cubicBezTo>
                    <a:pt x="600" y="10"/>
                    <a:pt x="601" y="9"/>
                    <a:pt x="601" y="8"/>
                  </a:cubicBezTo>
                  <a:cubicBezTo>
                    <a:pt x="601" y="8"/>
                    <a:pt x="603" y="6"/>
                    <a:pt x="603" y="6"/>
                  </a:cubicBezTo>
                  <a:cubicBezTo>
                    <a:pt x="603" y="6"/>
                    <a:pt x="601" y="4"/>
                    <a:pt x="601" y="4"/>
                  </a:cubicBezTo>
                  <a:cubicBezTo>
                    <a:pt x="601" y="4"/>
                    <a:pt x="602" y="2"/>
                    <a:pt x="602" y="2"/>
                  </a:cubicBezTo>
                  <a:cubicBezTo>
                    <a:pt x="603" y="2"/>
                    <a:pt x="604" y="4"/>
                    <a:pt x="605" y="4"/>
                  </a:cubicBezTo>
                  <a:cubicBezTo>
                    <a:pt x="605" y="4"/>
                    <a:pt x="607" y="5"/>
                    <a:pt x="607" y="5"/>
                  </a:cubicBezTo>
                  <a:cubicBezTo>
                    <a:pt x="607" y="6"/>
                    <a:pt x="605" y="7"/>
                    <a:pt x="605" y="8"/>
                  </a:cubicBezTo>
                  <a:cubicBezTo>
                    <a:pt x="605" y="8"/>
                    <a:pt x="603" y="9"/>
                    <a:pt x="603" y="10"/>
                  </a:cubicBezTo>
                  <a:cubicBezTo>
                    <a:pt x="603" y="10"/>
                    <a:pt x="606" y="11"/>
                    <a:pt x="606" y="12"/>
                  </a:cubicBezTo>
                  <a:cubicBezTo>
                    <a:pt x="605" y="12"/>
                    <a:pt x="604" y="14"/>
                    <a:pt x="604" y="14"/>
                  </a:cubicBezTo>
                  <a:cubicBezTo>
                    <a:pt x="603" y="14"/>
                    <a:pt x="602" y="12"/>
                    <a:pt x="602" y="12"/>
                  </a:cubicBezTo>
                  <a:cubicBezTo>
                    <a:pt x="601" y="12"/>
                    <a:pt x="600" y="14"/>
                    <a:pt x="600" y="14"/>
                  </a:cubicBezTo>
                  <a:cubicBezTo>
                    <a:pt x="600" y="15"/>
                    <a:pt x="598" y="16"/>
                    <a:pt x="598" y="16"/>
                  </a:cubicBezTo>
                  <a:cubicBezTo>
                    <a:pt x="598" y="17"/>
                    <a:pt x="601" y="18"/>
                    <a:pt x="600" y="18"/>
                  </a:cubicBezTo>
                  <a:cubicBezTo>
                    <a:pt x="600" y="19"/>
                    <a:pt x="599" y="20"/>
                    <a:pt x="599" y="20"/>
                  </a:cubicBezTo>
                  <a:cubicBezTo>
                    <a:pt x="598" y="21"/>
                    <a:pt x="597" y="22"/>
                    <a:pt x="597" y="23"/>
                  </a:cubicBezTo>
                  <a:cubicBezTo>
                    <a:pt x="597" y="23"/>
                    <a:pt x="599" y="24"/>
                    <a:pt x="599" y="24"/>
                  </a:cubicBezTo>
                  <a:cubicBezTo>
                    <a:pt x="599" y="25"/>
                    <a:pt x="598" y="26"/>
                    <a:pt x="598" y="27"/>
                  </a:cubicBezTo>
                  <a:cubicBezTo>
                    <a:pt x="597" y="27"/>
                    <a:pt x="596" y="28"/>
                    <a:pt x="596" y="29"/>
                  </a:cubicBezTo>
                  <a:cubicBezTo>
                    <a:pt x="597" y="29"/>
                    <a:pt x="597" y="31"/>
                    <a:pt x="598" y="31"/>
                  </a:cubicBezTo>
                  <a:cubicBezTo>
                    <a:pt x="598" y="30"/>
                    <a:pt x="600" y="29"/>
                    <a:pt x="600" y="28"/>
                  </a:cubicBezTo>
                  <a:cubicBezTo>
                    <a:pt x="600" y="28"/>
                    <a:pt x="601" y="27"/>
                    <a:pt x="602" y="26"/>
                  </a:cubicBezTo>
                  <a:cubicBezTo>
                    <a:pt x="602" y="25"/>
                    <a:pt x="603" y="25"/>
                    <a:pt x="603" y="24"/>
                  </a:cubicBezTo>
                  <a:cubicBezTo>
                    <a:pt x="604" y="23"/>
                    <a:pt x="604" y="22"/>
                    <a:pt x="605" y="22"/>
                  </a:cubicBezTo>
                  <a:cubicBezTo>
                    <a:pt x="605" y="21"/>
                    <a:pt x="607" y="20"/>
                    <a:pt x="607" y="19"/>
                  </a:cubicBezTo>
                  <a:cubicBezTo>
                    <a:pt x="607" y="19"/>
                    <a:pt x="604" y="18"/>
                    <a:pt x="604" y="18"/>
                  </a:cubicBezTo>
                  <a:cubicBezTo>
                    <a:pt x="605" y="17"/>
                    <a:pt x="606" y="16"/>
                    <a:pt x="606" y="15"/>
                  </a:cubicBezTo>
                  <a:cubicBezTo>
                    <a:pt x="607" y="15"/>
                    <a:pt x="607" y="14"/>
                    <a:pt x="608" y="13"/>
                  </a:cubicBezTo>
                  <a:cubicBezTo>
                    <a:pt x="608" y="13"/>
                    <a:pt x="610" y="15"/>
                    <a:pt x="610" y="15"/>
                  </a:cubicBezTo>
                  <a:cubicBezTo>
                    <a:pt x="611" y="13"/>
                    <a:pt x="612" y="12"/>
                    <a:pt x="613" y="10"/>
                  </a:cubicBezTo>
                  <a:cubicBezTo>
                    <a:pt x="614" y="11"/>
                    <a:pt x="616" y="12"/>
                    <a:pt x="616" y="12"/>
                  </a:cubicBezTo>
                  <a:cubicBezTo>
                    <a:pt x="616" y="13"/>
                    <a:pt x="614" y="14"/>
                    <a:pt x="614" y="14"/>
                  </a:cubicBezTo>
                  <a:cubicBezTo>
                    <a:pt x="614" y="15"/>
                    <a:pt x="616" y="16"/>
                    <a:pt x="616" y="16"/>
                  </a:cubicBezTo>
                  <a:cubicBezTo>
                    <a:pt x="616" y="16"/>
                    <a:pt x="618" y="14"/>
                    <a:pt x="618" y="14"/>
                  </a:cubicBezTo>
                  <a:cubicBezTo>
                    <a:pt x="618" y="14"/>
                    <a:pt x="620" y="15"/>
                    <a:pt x="620" y="16"/>
                  </a:cubicBezTo>
                  <a:cubicBezTo>
                    <a:pt x="620" y="16"/>
                    <a:pt x="618" y="18"/>
                    <a:pt x="618" y="18"/>
                  </a:cubicBezTo>
                  <a:cubicBezTo>
                    <a:pt x="619" y="18"/>
                    <a:pt x="620" y="19"/>
                    <a:pt x="621" y="19"/>
                  </a:cubicBezTo>
                  <a:cubicBezTo>
                    <a:pt x="621" y="20"/>
                    <a:pt x="622" y="17"/>
                    <a:pt x="622" y="17"/>
                  </a:cubicBezTo>
                  <a:cubicBezTo>
                    <a:pt x="623" y="17"/>
                    <a:pt x="624" y="19"/>
                    <a:pt x="625" y="19"/>
                  </a:cubicBezTo>
                  <a:cubicBezTo>
                    <a:pt x="626" y="17"/>
                    <a:pt x="627" y="16"/>
                    <a:pt x="628" y="15"/>
                  </a:cubicBezTo>
                  <a:cubicBezTo>
                    <a:pt x="629" y="14"/>
                    <a:pt x="629" y="13"/>
                    <a:pt x="630" y="12"/>
                  </a:cubicBezTo>
                  <a:cubicBezTo>
                    <a:pt x="630" y="12"/>
                    <a:pt x="631" y="11"/>
                    <a:pt x="631" y="10"/>
                  </a:cubicBezTo>
                  <a:cubicBezTo>
                    <a:pt x="632" y="10"/>
                    <a:pt x="633" y="8"/>
                    <a:pt x="633" y="8"/>
                  </a:cubicBezTo>
                  <a:cubicBezTo>
                    <a:pt x="633" y="7"/>
                    <a:pt x="631" y="6"/>
                    <a:pt x="631" y="6"/>
                  </a:cubicBezTo>
                  <a:cubicBezTo>
                    <a:pt x="631" y="5"/>
                    <a:pt x="632" y="4"/>
                    <a:pt x="633" y="4"/>
                  </a:cubicBezTo>
                  <a:cubicBezTo>
                    <a:pt x="633" y="3"/>
                    <a:pt x="634" y="2"/>
                    <a:pt x="634" y="2"/>
                  </a:cubicBezTo>
                  <a:cubicBezTo>
                    <a:pt x="636" y="3"/>
                    <a:pt x="637" y="4"/>
                    <a:pt x="639" y="5"/>
                  </a:cubicBezTo>
                  <a:cubicBezTo>
                    <a:pt x="639" y="6"/>
                    <a:pt x="637" y="7"/>
                    <a:pt x="637" y="7"/>
                  </a:cubicBezTo>
                  <a:cubicBezTo>
                    <a:pt x="637" y="8"/>
                    <a:pt x="639" y="9"/>
                    <a:pt x="639" y="9"/>
                  </a:cubicBezTo>
                  <a:cubicBezTo>
                    <a:pt x="640" y="10"/>
                    <a:pt x="641" y="10"/>
                    <a:pt x="642" y="11"/>
                  </a:cubicBezTo>
                  <a:cubicBezTo>
                    <a:pt x="642" y="11"/>
                    <a:pt x="643" y="12"/>
                    <a:pt x="644" y="12"/>
                  </a:cubicBezTo>
                  <a:cubicBezTo>
                    <a:pt x="645" y="13"/>
                    <a:pt x="645" y="14"/>
                    <a:pt x="646" y="14"/>
                  </a:cubicBezTo>
                  <a:cubicBezTo>
                    <a:pt x="646" y="14"/>
                    <a:pt x="648" y="16"/>
                    <a:pt x="648" y="16"/>
                  </a:cubicBezTo>
                  <a:cubicBezTo>
                    <a:pt x="648" y="16"/>
                    <a:pt x="647" y="18"/>
                    <a:pt x="647" y="18"/>
                  </a:cubicBezTo>
                  <a:cubicBezTo>
                    <a:pt x="646" y="19"/>
                    <a:pt x="645" y="20"/>
                    <a:pt x="645" y="20"/>
                  </a:cubicBezTo>
                  <a:cubicBezTo>
                    <a:pt x="644" y="20"/>
                    <a:pt x="643" y="19"/>
                    <a:pt x="643" y="19"/>
                  </a:cubicBezTo>
                  <a:cubicBezTo>
                    <a:pt x="642" y="19"/>
                    <a:pt x="642" y="21"/>
                    <a:pt x="641" y="21"/>
                  </a:cubicBezTo>
                  <a:cubicBezTo>
                    <a:pt x="642" y="22"/>
                    <a:pt x="644" y="23"/>
                    <a:pt x="645" y="24"/>
                  </a:cubicBezTo>
                  <a:cubicBezTo>
                    <a:pt x="646" y="24"/>
                    <a:pt x="646" y="22"/>
                    <a:pt x="647" y="22"/>
                  </a:cubicBezTo>
                  <a:cubicBezTo>
                    <a:pt x="647" y="22"/>
                    <a:pt x="649" y="24"/>
                    <a:pt x="649" y="24"/>
                  </a:cubicBezTo>
                  <a:cubicBezTo>
                    <a:pt x="650" y="23"/>
                    <a:pt x="651" y="22"/>
                    <a:pt x="651" y="21"/>
                  </a:cubicBezTo>
                  <a:cubicBezTo>
                    <a:pt x="652" y="21"/>
                    <a:pt x="652" y="20"/>
                    <a:pt x="653" y="19"/>
                  </a:cubicBezTo>
                  <a:cubicBezTo>
                    <a:pt x="653" y="18"/>
                    <a:pt x="654" y="18"/>
                    <a:pt x="654" y="17"/>
                  </a:cubicBezTo>
                  <a:cubicBezTo>
                    <a:pt x="655" y="16"/>
                    <a:pt x="656" y="15"/>
                    <a:pt x="656" y="15"/>
                  </a:cubicBezTo>
                  <a:cubicBezTo>
                    <a:pt x="656" y="14"/>
                    <a:pt x="658" y="13"/>
                    <a:pt x="658" y="13"/>
                  </a:cubicBezTo>
                  <a:cubicBezTo>
                    <a:pt x="658" y="12"/>
                    <a:pt x="656" y="11"/>
                    <a:pt x="656" y="11"/>
                  </a:cubicBezTo>
                  <a:cubicBezTo>
                    <a:pt x="655" y="11"/>
                    <a:pt x="653" y="9"/>
                    <a:pt x="653" y="9"/>
                  </a:cubicBezTo>
                  <a:cubicBezTo>
                    <a:pt x="654" y="9"/>
                    <a:pt x="655" y="7"/>
                    <a:pt x="655" y="7"/>
                  </a:cubicBezTo>
                  <a:cubicBezTo>
                    <a:pt x="656" y="7"/>
                    <a:pt x="657" y="8"/>
                    <a:pt x="657" y="9"/>
                  </a:cubicBezTo>
                  <a:cubicBezTo>
                    <a:pt x="658" y="9"/>
                    <a:pt x="659" y="10"/>
                    <a:pt x="660" y="10"/>
                  </a:cubicBezTo>
                  <a:cubicBezTo>
                    <a:pt x="660" y="11"/>
                    <a:pt x="661" y="12"/>
                    <a:pt x="662" y="12"/>
                  </a:cubicBezTo>
                  <a:cubicBezTo>
                    <a:pt x="662" y="12"/>
                    <a:pt x="663" y="14"/>
                    <a:pt x="664" y="14"/>
                  </a:cubicBezTo>
                  <a:cubicBezTo>
                    <a:pt x="664" y="14"/>
                    <a:pt x="665" y="12"/>
                    <a:pt x="666" y="11"/>
                  </a:cubicBezTo>
                  <a:cubicBezTo>
                    <a:pt x="666" y="11"/>
                    <a:pt x="667" y="9"/>
                    <a:pt x="667" y="9"/>
                  </a:cubicBezTo>
                  <a:cubicBezTo>
                    <a:pt x="668" y="9"/>
                    <a:pt x="669" y="11"/>
                    <a:pt x="670" y="11"/>
                  </a:cubicBezTo>
                  <a:cubicBezTo>
                    <a:pt x="670" y="11"/>
                    <a:pt x="671" y="13"/>
                    <a:pt x="672" y="13"/>
                  </a:cubicBezTo>
                  <a:cubicBezTo>
                    <a:pt x="672" y="13"/>
                    <a:pt x="673" y="11"/>
                    <a:pt x="674" y="10"/>
                  </a:cubicBezTo>
                  <a:cubicBezTo>
                    <a:pt x="674" y="10"/>
                    <a:pt x="675" y="8"/>
                    <a:pt x="675" y="8"/>
                  </a:cubicBezTo>
                  <a:cubicBezTo>
                    <a:pt x="676" y="8"/>
                    <a:pt x="677" y="9"/>
                    <a:pt x="677" y="10"/>
                  </a:cubicBezTo>
                  <a:cubicBezTo>
                    <a:pt x="678" y="10"/>
                    <a:pt x="676" y="12"/>
                    <a:pt x="676" y="12"/>
                  </a:cubicBezTo>
                  <a:cubicBezTo>
                    <a:pt x="675" y="13"/>
                    <a:pt x="674" y="14"/>
                    <a:pt x="674" y="14"/>
                  </a:cubicBezTo>
                  <a:cubicBezTo>
                    <a:pt x="674" y="15"/>
                    <a:pt x="676" y="16"/>
                    <a:pt x="676" y="16"/>
                  </a:cubicBezTo>
                  <a:cubicBezTo>
                    <a:pt x="676" y="17"/>
                    <a:pt x="675" y="18"/>
                    <a:pt x="675" y="18"/>
                  </a:cubicBezTo>
                  <a:cubicBezTo>
                    <a:pt x="675" y="19"/>
                    <a:pt x="677" y="19"/>
                    <a:pt x="677" y="20"/>
                  </a:cubicBezTo>
                  <a:cubicBezTo>
                    <a:pt x="677" y="21"/>
                    <a:pt x="675" y="22"/>
                    <a:pt x="675" y="22"/>
                  </a:cubicBezTo>
                  <a:cubicBezTo>
                    <a:pt x="675" y="23"/>
                    <a:pt x="677" y="23"/>
                    <a:pt x="677" y="24"/>
                  </a:cubicBezTo>
                  <a:cubicBezTo>
                    <a:pt x="677" y="25"/>
                    <a:pt x="676" y="26"/>
                    <a:pt x="676" y="26"/>
                  </a:cubicBezTo>
                  <a:cubicBezTo>
                    <a:pt x="676" y="27"/>
                    <a:pt x="678" y="27"/>
                    <a:pt x="678" y="28"/>
                  </a:cubicBezTo>
                  <a:cubicBezTo>
                    <a:pt x="678" y="27"/>
                    <a:pt x="679" y="26"/>
                    <a:pt x="680" y="26"/>
                  </a:cubicBezTo>
                  <a:cubicBezTo>
                    <a:pt x="680" y="25"/>
                    <a:pt x="681" y="24"/>
                    <a:pt x="681" y="23"/>
                  </a:cubicBezTo>
                  <a:cubicBezTo>
                    <a:pt x="682" y="23"/>
                    <a:pt x="683" y="22"/>
                    <a:pt x="683" y="21"/>
                  </a:cubicBezTo>
                  <a:cubicBezTo>
                    <a:pt x="683" y="21"/>
                    <a:pt x="681" y="20"/>
                    <a:pt x="681" y="19"/>
                  </a:cubicBezTo>
                  <a:cubicBezTo>
                    <a:pt x="681" y="19"/>
                    <a:pt x="683" y="18"/>
                    <a:pt x="682" y="17"/>
                  </a:cubicBezTo>
                  <a:cubicBezTo>
                    <a:pt x="682" y="17"/>
                    <a:pt x="680" y="16"/>
                    <a:pt x="680" y="16"/>
                  </a:cubicBezTo>
                  <a:cubicBezTo>
                    <a:pt x="680" y="15"/>
                    <a:pt x="682" y="14"/>
                    <a:pt x="682" y="13"/>
                  </a:cubicBezTo>
                  <a:cubicBezTo>
                    <a:pt x="682" y="13"/>
                    <a:pt x="680" y="12"/>
                    <a:pt x="680" y="12"/>
                  </a:cubicBezTo>
                  <a:cubicBezTo>
                    <a:pt x="680" y="11"/>
                    <a:pt x="681" y="9"/>
                    <a:pt x="681" y="9"/>
                  </a:cubicBezTo>
                  <a:cubicBezTo>
                    <a:pt x="682" y="9"/>
                    <a:pt x="683" y="11"/>
                    <a:pt x="684" y="11"/>
                  </a:cubicBezTo>
                  <a:cubicBezTo>
                    <a:pt x="684" y="11"/>
                    <a:pt x="685" y="13"/>
                    <a:pt x="686" y="13"/>
                  </a:cubicBezTo>
                  <a:cubicBezTo>
                    <a:pt x="686" y="13"/>
                    <a:pt x="687" y="10"/>
                    <a:pt x="688" y="11"/>
                  </a:cubicBezTo>
                  <a:cubicBezTo>
                    <a:pt x="688" y="11"/>
                    <a:pt x="689" y="12"/>
                    <a:pt x="690" y="12"/>
                  </a:cubicBezTo>
                  <a:cubicBezTo>
                    <a:pt x="691" y="13"/>
                    <a:pt x="691" y="13"/>
                    <a:pt x="692" y="14"/>
                  </a:cubicBezTo>
                  <a:cubicBezTo>
                    <a:pt x="693" y="14"/>
                    <a:pt x="694" y="15"/>
                    <a:pt x="694" y="16"/>
                  </a:cubicBezTo>
                  <a:cubicBezTo>
                    <a:pt x="695" y="16"/>
                    <a:pt x="696" y="17"/>
                    <a:pt x="697" y="17"/>
                  </a:cubicBezTo>
                  <a:cubicBezTo>
                    <a:pt x="697" y="17"/>
                    <a:pt x="698" y="15"/>
                    <a:pt x="698" y="15"/>
                  </a:cubicBezTo>
                  <a:cubicBezTo>
                    <a:pt x="699" y="15"/>
                    <a:pt x="700" y="17"/>
                    <a:pt x="700" y="17"/>
                  </a:cubicBezTo>
                  <a:cubicBezTo>
                    <a:pt x="701" y="17"/>
                    <a:pt x="702" y="15"/>
                    <a:pt x="702" y="15"/>
                  </a:cubicBezTo>
                  <a:cubicBezTo>
                    <a:pt x="702" y="14"/>
                    <a:pt x="700" y="13"/>
                    <a:pt x="700" y="13"/>
                  </a:cubicBezTo>
                  <a:cubicBezTo>
                    <a:pt x="700" y="12"/>
                    <a:pt x="701" y="11"/>
                    <a:pt x="702" y="11"/>
                  </a:cubicBezTo>
                  <a:cubicBezTo>
                    <a:pt x="702" y="10"/>
                    <a:pt x="703" y="9"/>
                    <a:pt x="703" y="8"/>
                  </a:cubicBezTo>
                  <a:cubicBezTo>
                    <a:pt x="705" y="10"/>
                    <a:pt x="706" y="11"/>
                    <a:pt x="708" y="12"/>
                  </a:cubicBezTo>
                  <a:cubicBezTo>
                    <a:pt x="707" y="13"/>
                    <a:pt x="707" y="13"/>
                    <a:pt x="706" y="14"/>
                  </a:cubicBezTo>
                  <a:cubicBezTo>
                    <a:pt x="706" y="14"/>
                    <a:pt x="704" y="16"/>
                    <a:pt x="704" y="16"/>
                  </a:cubicBezTo>
                  <a:cubicBezTo>
                    <a:pt x="704" y="17"/>
                    <a:pt x="706" y="18"/>
                    <a:pt x="707" y="18"/>
                  </a:cubicBezTo>
                  <a:cubicBezTo>
                    <a:pt x="707" y="18"/>
                    <a:pt x="709" y="19"/>
                    <a:pt x="709" y="20"/>
                  </a:cubicBezTo>
                  <a:cubicBezTo>
                    <a:pt x="709" y="20"/>
                    <a:pt x="707" y="21"/>
                    <a:pt x="707" y="22"/>
                  </a:cubicBezTo>
                  <a:cubicBezTo>
                    <a:pt x="707" y="22"/>
                    <a:pt x="709" y="23"/>
                    <a:pt x="709" y="24"/>
                  </a:cubicBezTo>
                  <a:cubicBezTo>
                    <a:pt x="709" y="24"/>
                    <a:pt x="708" y="25"/>
                    <a:pt x="708" y="26"/>
                  </a:cubicBezTo>
                  <a:cubicBezTo>
                    <a:pt x="707" y="26"/>
                    <a:pt x="706" y="28"/>
                    <a:pt x="706" y="28"/>
                  </a:cubicBezTo>
                  <a:cubicBezTo>
                    <a:pt x="706" y="29"/>
                    <a:pt x="708" y="29"/>
                    <a:pt x="708" y="30"/>
                  </a:cubicBezTo>
                  <a:cubicBezTo>
                    <a:pt x="709" y="28"/>
                    <a:pt x="710" y="27"/>
                    <a:pt x="712" y="25"/>
                  </a:cubicBezTo>
                  <a:cubicBezTo>
                    <a:pt x="712" y="25"/>
                    <a:pt x="713" y="23"/>
                    <a:pt x="713" y="23"/>
                  </a:cubicBezTo>
                  <a:cubicBezTo>
                    <a:pt x="713" y="23"/>
                    <a:pt x="711" y="22"/>
                    <a:pt x="711" y="21"/>
                  </a:cubicBezTo>
                  <a:cubicBezTo>
                    <a:pt x="711" y="21"/>
                    <a:pt x="709" y="20"/>
                    <a:pt x="709" y="20"/>
                  </a:cubicBezTo>
                  <a:cubicBezTo>
                    <a:pt x="709" y="19"/>
                    <a:pt x="710" y="18"/>
                    <a:pt x="711" y="17"/>
                  </a:cubicBezTo>
                  <a:cubicBezTo>
                    <a:pt x="711" y="17"/>
                    <a:pt x="712" y="16"/>
                    <a:pt x="712" y="15"/>
                  </a:cubicBezTo>
                  <a:cubicBezTo>
                    <a:pt x="712" y="15"/>
                    <a:pt x="710" y="14"/>
                    <a:pt x="710" y="14"/>
                  </a:cubicBezTo>
                  <a:cubicBezTo>
                    <a:pt x="711" y="12"/>
                    <a:pt x="712" y="11"/>
                    <a:pt x="713" y="9"/>
                  </a:cubicBezTo>
                  <a:cubicBezTo>
                    <a:pt x="714" y="10"/>
                    <a:pt x="715" y="10"/>
                    <a:pt x="716" y="11"/>
                  </a:cubicBezTo>
                  <a:cubicBezTo>
                    <a:pt x="716" y="11"/>
                    <a:pt x="718" y="12"/>
                    <a:pt x="718" y="12"/>
                  </a:cubicBezTo>
                  <a:cubicBezTo>
                    <a:pt x="718" y="13"/>
                    <a:pt x="716" y="14"/>
                    <a:pt x="716" y="15"/>
                  </a:cubicBezTo>
                  <a:cubicBezTo>
                    <a:pt x="716" y="15"/>
                    <a:pt x="714" y="13"/>
                    <a:pt x="714" y="13"/>
                  </a:cubicBezTo>
                  <a:cubicBezTo>
                    <a:pt x="713" y="13"/>
                    <a:pt x="713" y="15"/>
                    <a:pt x="712" y="15"/>
                  </a:cubicBezTo>
                  <a:cubicBezTo>
                    <a:pt x="714" y="16"/>
                    <a:pt x="715" y="17"/>
                    <a:pt x="717" y="19"/>
                  </a:cubicBezTo>
                  <a:cubicBezTo>
                    <a:pt x="717" y="18"/>
                    <a:pt x="718" y="17"/>
                    <a:pt x="718" y="16"/>
                  </a:cubicBezTo>
                  <a:cubicBezTo>
                    <a:pt x="719" y="16"/>
                    <a:pt x="719" y="15"/>
                    <a:pt x="720" y="14"/>
                  </a:cubicBezTo>
                  <a:cubicBezTo>
                    <a:pt x="721" y="14"/>
                    <a:pt x="721" y="12"/>
                    <a:pt x="722" y="12"/>
                  </a:cubicBezTo>
                  <a:cubicBezTo>
                    <a:pt x="722" y="12"/>
                    <a:pt x="724" y="14"/>
                    <a:pt x="724" y="14"/>
                  </a:cubicBezTo>
                  <a:cubicBezTo>
                    <a:pt x="724" y="13"/>
                    <a:pt x="726" y="12"/>
                    <a:pt x="726" y="11"/>
                  </a:cubicBezTo>
                  <a:cubicBezTo>
                    <a:pt x="726" y="11"/>
                    <a:pt x="723" y="10"/>
                    <a:pt x="724" y="10"/>
                  </a:cubicBezTo>
                  <a:cubicBezTo>
                    <a:pt x="724" y="9"/>
                    <a:pt x="725" y="8"/>
                    <a:pt x="725" y="7"/>
                  </a:cubicBezTo>
                  <a:cubicBezTo>
                    <a:pt x="726" y="7"/>
                    <a:pt x="727" y="9"/>
                    <a:pt x="727" y="9"/>
                  </a:cubicBezTo>
                  <a:cubicBezTo>
                    <a:pt x="728" y="10"/>
                    <a:pt x="730" y="10"/>
                    <a:pt x="730" y="11"/>
                  </a:cubicBezTo>
                  <a:cubicBezTo>
                    <a:pt x="730" y="11"/>
                    <a:pt x="728" y="13"/>
                    <a:pt x="728" y="13"/>
                  </a:cubicBezTo>
                  <a:cubicBezTo>
                    <a:pt x="727" y="14"/>
                    <a:pt x="727" y="15"/>
                    <a:pt x="726" y="15"/>
                  </a:cubicBezTo>
                  <a:cubicBezTo>
                    <a:pt x="726" y="15"/>
                    <a:pt x="725" y="14"/>
                    <a:pt x="724" y="14"/>
                  </a:cubicBezTo>
                  <a:cubicBezTo>
                    <a:pt x="724" y="14"/>
                    <a:pt x="722" y="16"/>
                    <a:pt x="722" y="16"/>
                  </a:cubicBezTo>
                  <a:cubicBezTo>
                    <a:pt x="722" y="16"/>
                    <a:pt x="725" y="17"/>
                    <a:pt x="725" y="18"/>
                  </a:cubicBezTo>
                  <a:cubicBezTo>
                    <a:pt x="725" y="18"/>
                    <a:pt x="723" y="19"/>
                    <a:pt x="723" y="20"/>
                  </a:cubicBezTo>
                  <a:cubicBezTo>
                    <a:pt x="724" y="20"/>
                    <a:pt x="724" y="21"/>
                    <a:pt x="725" y="22"/>
                  </a:cubicBezTo>
                  <a:cubicBezTo>
                    <a:pt x="726" y="22"/>
                    <a:pt x="727" y="23"/>
                    <a:pt x="727" y="23"/>
                  </a:cubicBezTo>
                  <a:cubicBezTo>
                    <a:pt x="728" y="23"/>
                    <a:pt x="729" y="21"/>
                    <a:pt x="729" y="21"/>
                  </a:cubicBezTo>
                  <a:cubicBezTo>
                    <a:pt x="730" y="20"/>
                    <a:pt x="730" y="19"/>
                    <a:pt x="731" y="19"/>
                  </a:cubicBezTo>
                  <a:cubicBezTo>
                    <a:pt x="731" y="18"/>
                    <a:pt x="732" y="17"/>
                    <a:pt x="732" y="17"/>
                  </a:cubicBezTo>
                  <a:cubicBezTo>
                    <a:pt x="733" y="16"/>
                    <a:pt x="734" y="14"/>
                    <a:pt x="734" y="14"/>
                  </a:cubicBezTo>
                  <a:cubicBezTo>
                    <a:pt x="735" y="14"/>
                    <a:pt x="736" y="16"/>
                    <a:pt x="736" y="16"/>
                  </a:cubicBezTo>
                  <a:cubicBezTo>
                    <a:pt x="737" y="16"/>
                    <a:pt x="738" y="17"/>
                    <a:pt x="739" y="18"/>
                  </a:cubicBezTo>
                  <a:cubicBezTo>
                    <a:pt x="739" y="18"/>
                    <a:pt x="737" y="20"/>
                    <a:pt x="737" y="20"/>
                  </a:cubicBezTo>
                  <a:cubicBezTo>
                    <a:pt x="737" y="20"/>
                    <a:pt x="739" y="22"/>
                    <a:pt x="739" y="22"/>
                  </a:cubicBezTo>
                  <a:cubicBezTo>
                    <a:pt x="739" y="21"/>
                    <a:pt x="741" y="20"/>
                    <a:pt x="741" y="19"/>
                  </a:cubicBezTo>
                  <a:cubicBezTo>
                    <a:pt x="741" y="19"/>
                    <a:pt x="739" y="18"/>
                    <a:pt x="739" y="18"/>
                  </a:cubicBezTo>
                  <a:cubicBezTo>
                    <a:pt x="739" y="17"/>
                    <a:pt x="740" y="16"/>
                    <a:pt x="740" y="15"/>
                  </a:cubicBezTo>
                  <a:cubicBezTo>
                    <a:pt x="741" y="15"/>
                    <a:pt x="742" y="14"/>
                    <a:pt x="742" y="13"/>
                  </a:cubicBezTo>
                  <a:cubicBezTo>
                    <a:pt x="742" y="13"/>
                    <a:pt x="744" y="12"/>
                    <a:pt x="744" y="11"/>
                  </a:cubicBezTo>
                  <a:cubicBezTo>
                    <a:pt x="744" y="11"/>
                    <a:pt x="741" y="10"/>
                    <a:pt x="742" y="9"/>
                  </a:cubicBezTo>
                  <a:cubicBezTo>
                    <a:pt x="742" y="9"/>
                    <a:pt x="743" y="8"/>
                    <a:pt x="743" y="7"/>
                  </a:cubicBezTo>
                  <a:cubicBezTo>
                    <a:pt x="744" y="6"/>
                    <a:pt x="744" y="5"/>
                    <a:pt x="745" y="5"/>
                  </a:cubicBezTo>
                  <a:cubicBezTo>
                    <a:pt x="745" y="5"/>
                    <a:pt x="747" y="7"/>
                    <a:pt x="747" y="7"/>
                  </a:cubicBezTo>
                  <a:cubicBezTo>
                    <a:pt x="748" y="6"/>
                    <a:pt x="748" y="5"/>
                    <a:pt x="749" y="4"/>
                  </a:cubicBezTo>
                  <a:cubicBezTo>
                    <a:pt x="750" y="5"/>
                    <a:pt x="750" y="5"/>
                    <a:pt x="751" y="6"/>
                  </a:cubicBezTo>
                  <a:cubicBezTo>
                    <a:pt x="752" y="7"/>
                    <a:pt x="753" y="7"/>
                    <a:pt x="753" y="8"/>
                  </a:cubicBezTo>
                  <a:cubicBezTo>
                    <a:pt x="754" y="8"/>
                    <a:pt x="755" y="9"/>
                    <a:pt x="756" y="9"/>
                  </a:cubicBezTo>
                  <a:cubicBezTo>
                    <a:pt x="756" y="10"/>
                    <a:pt x="754" y="11"/>
                    <a:pt x="754" y="12"/>
                  </a:cubicBezTo>
                  <a:cubicBezTo>
                    <a:pt x="754" y="12"/>
                    <a:pt x="756" y="13"/>
                    <a:pt x="756" y="13"/>
                  </a:cubicBezTo>
                  <a:cubicBezTo>
                    <a:pt x="756" y="14"/>
                    <a:pt x="758" y="15"/>
                    <a:pt x="758" y="15"/>
                  </a:cubicBezTo>
                  <a:cubicBezTo>
                    <a:pt x="758" y="15"/>
                    <a:pt x="756" y="17"/>
                    <a:pt x="757" y="17"/>
                  </a:cubicBezTo>
                  <a:cubicBezTo>
                    <a:pt x="757" y="18"/>
                    <a:pt x="758" y="19"/>
                    <a:pt x="759" y="19"/>
                  </a:cubicBezTo>
                  <a:cubicBezTo>
                    <a:pt x="759" y="19"/>
                    <a:pt x="760" y="17"/>
                    <a:pt x="761" y="17"/>
                  </a:cubicBezTo>
                  <a:cubicBezTo>
                    <a:pt x="761" y="17"/>
                    <a:pt x="762" y="18"/>
                    <a:pt x="763" y="18"/>
                  </a:cubicBezTo>
                  <a:cubicBezTo>
                    <a:pt x="763" y="18"/>
                    <a:pt x="765" y="20"/>
                    <a:pt x="765" y="20"/>
                  </a:cubicBezTo>
                  <a:cubicBezTo>
                    <a:pt x="766" y="20"/>
                    <a:pt x="766" y="19"/>
                    <a:pt x="767" y="18"/>
                  </a:cubicBezTo>
                  <a:cubicBezTo>
                    <a:pt x="767" y="17"/>
                    <a:pt x="768" y="16"/>
                    <a:pt x="768" y="16"/>
                  </a:cubicBezTo>
                  <a:cubicBezTo>
                    <a:pt x="769" y="15"/>
                    <a:pt x="770" y="14"/>
                    <a:pt x="770" y="13"/>
                  </a:cubicBezTo>
                  <a:cubicBezTo>
                    <a:pt x="771" y="13"/>
                    <a:pt x="771" y="12"/>
                    <a:pt x="772" y="11"/>
                  </a:cubicBezTo>
                  <a:cubicBezTo>
                    <a:pt x="772" y="11"/>
                    <a:pt x="774" y="13"/>
                    <a:pt x="774" y="13"/>
                  </a:cubicBezTo>
                  <a:cubicBezTo>
                    <a:pt x="775" y="13"/>
                    <a:pt x="775" y="11"/>
                    <a:pt x="776" y="11"/>
                  </a:cubicBezTo>
                  <a:cubicBezTo>
                    <a:pt x="776" y="11"/>
                    <a:pt x="778" y="13"/>
                    <a:pt x="778" y="12"/>
                  </a:cubicBezTo>
                  <a:cubicBezTo>
                    <a:pt x="779" y="12"/>
                    <a:pt x="779" y="11"/>
                    <a:pt x="780" y="10"/>
                  </a:cubicBezTo>
                  <a:cubicBezTo>
                    <a:pt x="780" y="10"/>
                    <a:pt x="781" y="8"/>
                    <a:pt x="781" y="8"/>
                  </a:cubicBezTo>
                  <a:cubicBezTo>
                    <a:pt x="782" y="8"/>
                    <a:pt x="783" y="9"/>
                    <a:pt x="784" y="10"/>
                  </a:cubicBezTo>
                  <a:cubicBezTo>
                    <a:pt x="784" y="10"/>
                    <a:pt x="785" y="11"/>
                    <a:pt x="786" y="11"/>
                  </a:cubicBezTo>
                  <a:cubicBezTo>
                    <a:pt x="786" y="11"/>
                    <a:pt x="787" y="9"/>
                    <a:pt x="788" y="9"/>
                  </a:cubicBezTo>
                  <a:cubicBezTo>
                    <a:pt x="788" y="9"/>
                    <a:pt x="790" y="11"/>
                    <a:pt x="790" y="11"/>
                  </a:cubicBezTo>
                  <a:cubicBezTo>
                    <a:pt x="790" y="11"/>
                    <a:pt x="788" y="13"/>
                    <a:pt x="788" y="13"/>
                  </a:cubicBezTo>
                  <a:cubicBezTo>
                    <a:pt x="788" y="13"/>
                    <a:pt x="786" y="11"/>
                    <a:pt x="786" y="11"/>
                  </a:cubicBezTo>
                  <a:cubicBezTo>
                    <a:pt x="785" y="11"/>
                    <a:pt x="784" y="13"/>
                    <a:pt x="784" y="14"/>
                  </a:cubicBezTo>
                  <a:cubicBezTo>
                    <a:pt x="784" y="14"/>
                    <a:pt x="783" y="15"/>
                    <a:pt x="782" y="16"/>
                  </a:cubicBezTo>
                  <a:cubicBezTo>
                    <a:pt x="782" y="17"/>
                    <a:pt x="781" y="17"/>
                    <a:pt x="781" y="18"/>
                  </a:cubicBezTo>
                  <a:cubicBezTo>
                    <a:pt x="780" y="19"/>
                    <a:pt x="780" y="20"/>
                    <a:pt x="779" y="20"/>
                  </a:cubicBezTo>
                  <a:cubicBezTo>
                    <a:pt x="781" y="21"/>
                    <a:pt x="782" y="23"/>
                    <a:pt x="784" y="24"/>
                  </a:cubicBezTo>
                  <a:cubicBezTo>
                    <a:pt x="784" y="23"/>
                    <a:pt x="785" y="22"/>
                    <a:pt x="785" y="21"/>
                  </a:cubicBezTo>
                  <a:cubicBezTo>
                    <a:pt x="785" y="21"/>
                    <a:pt x="787" y="19"/>
                    <a:pt x="787" y="19"/>
                  </a:cubicBezTo>
                  <a:cubicBezTo>
                    <a:pt x="788" y="19"/>
                    <a:pt x="789" y="21"/>
                    <a:pt x="789" y="21"/>
                  </a:cubicBezTo>
                  <a:cubicBezTo>
                    <a:pt x="790" y="21"/>
                    <a:pt x="790" y="19"/>
                    <a:pt x="791" y="19"/>
                  </a:cubicBezTo>
                  <a:cubicBezTo>
                    <a:pt x="791" y="19"/>
                    <a:pt x="793" y="21"/>
                    <a:pt x="793" y="20"/>
                  </a:cubicBezTo>
                  <a:cubicBezTo>
                    <a:pt x="794" y="20"/>
                    <a:pt x="794" y="19"/>
                    <a:pt x="795" y="18"/>
                  </a:cubicBezTo>
                  <a:cubicBezTo>
                    <a:pt x="795" y="17"/>
                    <a:pt x="796" y="17"/>
                    <a:pt x="797" y="16"/>
                  </a:cubicBezTo>
                  <a:cubicBezTo>
                    <a:pt x="797" y="15"/>
                    <a:pt x="798" y="14"/>
                    <a:pt x="798" y="14"/>
                  </a:cubicBezTo>
                  <a:cubicBezTo>
                    <a:pt x="799" y="13"/>
                    <a:pt x="799" y="12"/>
                    <a:pt x="800" y="11"/>
                  </a:cubicBezTo>
                  <a:cubicBezTo>
                    <a:pt x="800" y="11"/>
                    <a:pt x="802" y="13"/>
                    <a:pt x="802" y="13"/>
                  </a:cubicBezTo>
                  <a:cubicBezTo>
                    <a:pt x="803" y="13"/>
                    <a:pt x="803" y="11"/>
                    <a:pt x="804" y="11"/>
                  </a:cubicBezTo>
                  <a:cubicBezTo>
                    <a:pt x="805" y="12"/>
                    <a:pt x="805" y="12"/>
                    <a:pt x="806" y="13"/>
                  </a:cubicBezTo>
                  <a:cubicBezTo>
                    <a:pt x="806" y="13"/>
                    <a:pt x="808" y="14"/>
                    <a:pt x="808" y="14"/>
                  </a:cubicBezTo>
                  <a:cubicBezTo>
                    <a:pt x="808" y="15"/>
                    <a:pt x="806" y="16"/>
                    <a:pt x="807" y="17"/>
                  </a:cubicBezTo>
                  <a:cubicBezTo>
                    <a:pt x="807" y="17"/>
                    <a:pt x="808" y="18"/>
                    <a:pt x="809" y="18"/>
                  </a:cubicBezTo>
                  <a:cubicBezTo>
                    <a:pt x="810" y="19"/>
                    <a:pt x="810" y="19"/>
                    <a:pt x="811" y="20"/>
                  </a:cubicBezTo>
                  <a:cubicBezTo>
                    <a:pt x="812" y="20"/>
                    <a:pt x="812" y="18"/>
                    <a:pt x="813" y="18"/>
                  </a:cubicBezTo>
                  <a:cubicBezTo>
                    <a:pt x="813" y="18"/>
                    <a:pt x="815" y="20"/>
                    <a:pt x="815" y="19"/>
                  </a:cubicBezTo>
                  <a:cubicBezTo>
                    <a:pt x="815" y="19"/>
                    <a:pt x="817" y="17"/>
                    <a:pt x="817" y="17"/>
                  </a:cubicBezTo>
                  <a:cubicBezTo>
                    <a:pt x="817" y="17"/>
                    <a:pt x="815" y="15"/>
                    <a:pt x="814" y="16"/>
                  </a:cubicBezTo>
                  <a:cubicBezTo>
                    <a:pt x="814" y="16"/>
                    <a:pt x="813" y="18"/>
                    <a:pt x="813" y="18"/>
                  </a:cubicBezTo>
                  <a:cubicBezTo>
                    <a:pt x="812" y="17"/>
                    <a:pt x="811" y="16"/>
                    <a:pt x="811" y="16"/>
                  </a:cubicBezTo>
                  <a:cubicBezTo>
                    <a:pt x="811" y="16"/>
                    <a:pt x="812" y="14"/>
                    <a:pt x="812" y="14"/>
                  </a:cubicBezTo>
                  <a:cubicBezTo>
                    <a:pt x="813" y="13"/>
                    <a:pt x="813" y="12"/>
                    <a:pt x="814" y="12"/>
                  </a:cubicBezTo>
                  <a:cubicBezTo>
                    <a:pt x="814" y="11"/>
                    <a:pt x="815" y="9"/>
                    <a:pt x="816" y="9"/>
                  </a:cubicBezTo>
                  <a:cubicBezTo>
                    <a:pt x="816" y="9"/>
                    <a:pt x="817" y="11"/>
                    <a:pt x="818" y="11"/>
                  </a:cubicBezTo>
                  <a:cubicBezTo>
                    <a:pt x="818" y="11"/>
                    <a:pt x="816" y="13"/>
                    <a:pt x="816" y="13"/>
                  </a:cubicBezTo>
                  <a:cubicBezTo>
                    <a:pt x="816" y="14"/>
                    <a:pt x="818" y="15"/>
                    <a:pt x="818" y="15"/>
                  </a:cubicBezTo>
                  <a:cubicBezTo>
                    <a:pt x="819" y="16"/>
                    <a:pt x="820" y="16"/>
                    <a:pt x="821" y="17"/>
                  </a:cubicBezTo>
                  <a:cubicBezTo>
                    <a:pt x="821" y="16"/>
                    <a:pt x="822" y="15"/>
                    <a:pt x="822" y="14"/>
                  </a:cubicBezTo>
                  <a:cubicBezTo>
                    <a:pt x="823" y="14"/>
                    <a:pt x="824" y="13"/>
                    <a:pt x="824" y="12"/>
                  </a:cubicBezTo>
                  <a:cubicBezTo>
                    <a:pt x="824" y="12"/>
                    <a:pt x="822" y="11"/>
                    <a:pt x="822" y="11"/>
                  </a:cubicBezTo>
                  <a:cubicBezTo>
                    <a:pt x="822" y="10"/>
                    <a:pt x="823" y="9"/>
                    <a:pt x="824" y="8"/>
                  </a:cubicBezTo>
                  <a:cubicBezTo>
                    <a:pt x="824" y="8"/>
                    <a:pt x="825" y="7"/>
                    <a:pt x="825" y="6"/>
                  </a:cubicBezTo>
                  <a:cubicBezTo>
                    <a:pt x="825" y="5"/>
                    <a:pt x="827" y="4"/>
                    <a:pt x="827" y="4"/>
                  </a:cubicBezTo>
                  <a:cubicBezTo>
                    <a:pt x="827" y="5"/>
                    <a:pt x="829" y="5"/>
                    <a:pt x="829" y="6"/>
                  </a:cubicBezTo>
                  <a:cubicBezTo>
                    <a:pt x="829" y="6"/>
                    <a:pt x="827" y="7"/>
                    <a:pt x="827" y="8"/>
                  </a:cubicBezTo>
                  <a:cubicBezTo>
                    <a:pt x="828" y="8"/>
                    <a:pt x="830" y="9"/>
                    <a:pt x="830" y="9"/>
                  </a:cubicBezTo>
                  <a:cubicBezTo>
                    <a:pt x="830" y="10"/>
                    <a:pt x="828" y="11"/>
                    <a:pt x="828" y="12"/>
                  </a:cubicBezTo>
                  <a:cubicBezTo>
                    <a:pt x="827" y="12"/>
                    <a:pt x="827" y="13"/>
                    <a:pt x="826" y="14"/>
                  </a:cubicBezTo>
                  <a:cubicBezTo>
                    <a:pt x="826" y="14"/>
                    <a:pt x="825" y="16"/>
                    <a:pt x="825" y="16"/>
                  </a:cubicBezTo>
                  <a:cubicBezTo>
                    <a:pt x="825" y="16"/>
                    <a:pt x="827" y="18"/>
                    <a:pt x="827" y="18"/>
                  </a:cubicBezTo>
                  <a:cubicBezTo>
                    <a:pt x="827" y="18"/>
                    <a:pt x="828" y="16"/>
                    <a:pt x="829" y="16"/>
                  </a:cubicBezTo>
                  <a:cubicBezTo>
                    <a:pt x="829" y="16"/>
                    <a:pt x="830" y="17"/>
                    <a:pt x="831" y="17"/>
                  </a:cubicBezTo>
                  <a:cubicBezTo>
                    <a:pt x="831" y="18"/>
                    <a:pt x="832" y="18"/>
                    <a:pt x="833" y="19"/>
                  </a:cubicBezTo>
                  <a:cubicBezTo>
                    <a:pt x="833" y="19"/>
                    <a:pt x="831" y="21"/>
                    <a:pt x="831" y="21"/>
                  </a:cubicBezTo>
                  <a:cubicBezTo>
                    <a:pt x="831" y="22"/>
                    <a:pt x="834" y="22"/>
                    <a:pt x="834" y="23"/>
                  </a:cubicBezTo>
                  <a:cubicBezTo>
                    <a:pt x="833" y="24"/>
                    <a:pt x="832" y="24"/>
                    <a:pt x="832" y="25"/>
                  </a:cubicBezTo>
                  <a:cubicBezTo>
                    <a:pt x="832" y="26"/>
                    <a:pt x="834" y="26"/>
                    <a:pt x="834" y="27"/>
                  </a:cubicBezTo>
                  <a:cubicBezTo>
                    <a:pt x="834" y="27"/>
                    <a:pt x="833" y="29"/>
                    <a:pt x="832" y="29"/>
                  </a:cubicBezTo>
                  <a:cubicBezTo>
                    <a:pt x="832" y="29"/>
                    <a:pt x="831" y="31"/>
                    <a:pt x="831" y="31"/>
                  </a:cubicBezTo>
                  <a:cubicBezTo>
                    <a:pt x="831" y="32"/>
                    <a:pt x="833" y="32"/>
                    <a:pt x="833" y="33"/>
                  </a:cubicBezTo>
                  <a:cubicBezTo>
                    <a:pt x="833" y="32"/>
                    <a:pt x="834" y="32"/>
                    <a:pt x="835" y="31"/>
                  </a:cubicBezTo>
                  <a:cubicBezTo>
                    <a:pt x="835" y="30"/>
                    <a:pt x="836" y="29"/>
                    <a:pt x="836" y="29"/>
                  </a:cubicBezTo>
                  <a:cubicBezTo>
                    <a:pt x="836" y="28"/>
                    <a:pt x="838" y="27"/>
                    <a:pt x="838" y="26"/>
                  </a:cubicBezTo>
                  <a:cubicBezTo>
                    <a:pt x="838" y="26"/>
                    <a:pt x="836" y="25"/>
                    <a:pt x="836" y="25"/>
                  </a:cubicBezTo>
                  <a:cubicBezTo>
                    <a:pt x="836" y="24"/>
                    <a:pt x="837" y="23"/>
                    <a:pt x="837" y="22"/>
                  </a:cubicBezTo>
                  <a:cubicBezTo>
                    <a:pt x="838" y="22"/>
                    <a:pt x="839" y="20"/>
                    <a:pt x="839" y="20"/>
                  </a:cubicBezTo>
                  <a:cubicBezTo>
                    <a:pt x="839" y="20"/>
                    <a:pt x="841" y="22"/>
                    <a:pt x="841" y="22"/>
                  </a:cubicBezTo>
                  <a:cubicBezTo>
                    <a:pt x="842" y="21"/>
                    <a:pt x="843" y="20"/>
                    <a:pt x="843" y="20"/>
                  </a:cubicBezTo>
                  <a:cubicBezTo>
                    <a:pt x="843" y="19"/>
                    <a:pt x="841" y="19"/>
                    <a:pt x="841" y="18"/>
                  </a:cubicBezTo>
                  <a:cubicBezTo>
                    <a:pt x="841" y="17"/>
                    <a:pt x="843" y="16"/>
                    <a:pt x="843" y="16"/>
                  </a:cubicBezTo>
                  <a:cubicBezTo>
                    <a:pt x="842" y="15"/>
                    <a:pt x="840" y="15"/>
                    <a:pt x="840" y="14"/>
                  </a:cubicBezTo>
                  <a:cubicBezTo>
                    <a:pt x="840" y="14"/>
                    <a:pt x="842" y="12"/>
                    <a:pt x="842" y="12"/>
                  </a:cubicBezTo>
                  <a:cubicBezTo>
                    <a:pt x="842" y="12"/>
                    <a:pt x="844" y="10"/>
                    <a:pt x="844" y="10"/>
                  </a:cubicBezTo>
                  <a:cubicBezTo>
                    <a:pt x="844" y="9"/>
                    <a:pt x="842" y="9"/>
                    <a:pt x="842" y="8"/>
                  </a:cubicBezTo>
                  <a:cubicBezTo>
                    <a:pt x="843" y="6"/>
                    <a:pt x="844" y="5"/>
                    <a:pt x="845" y="3"/>
                  </a:cubicBezTo>
                  <a:cubicBezTo>
                    <a:pt x="846" y="5"/>
                    <a:pt x="848" y="6"/>
                    <a:pt x="849" y="7"/>
                  </a:cubicBezTo>
                  <a:cubicBezTo>
                    <a:pt x="849" y="8"/>
                    <a:pt x="848" y="8"/>
                    <a:pt x="848" y="9"/>
                  </a:cubicBezTo>
                  <a:cubicBezTo>
                    <a:pt x="848" y="10"/>
                    <a:pt x="850" y="10"/>
                    <a:pt x="850" y="11"/>
                  </a:cubicBezTo>
                  <a:cubicBezTo>
                    <a:pt x="850" y="11"/>
                    <a:pt x="848" y="13"/>
                    <a:pt x="848" y="13"/>
                  </a:cubicBezTo>
                  <a:cubicBezTo>
                    <a:pt x="848" y="14"/>
                    <a:pt x="850" y="14"/>
                    <a:pt x="850" y="15"/>
                  </a:cubicBezTo>
                  <a:cubicBezTo>
                    <a:pt x="851" y="15"/>
                    <a:pt x="852" y="16"/>
                    <a:pt x="853" y="16"/>
                  </a:cubicBezTo>
                  <a:cubicBezTo>
                    <a:pt x="853" y="17"/>
                    <a:pt x="855" y="18"/>
                    <a:pt x="855" y="18"/>
                  </a:cubicBezTo>
                  <a:cubicBezTo>
                    <a:pt x="855" y="18"/>
                    <a:pt x="853" y="20"/>
                    <a:pt x="853" y="20"/>
                  </a:cubicBezTo>
                  <a:cubicBezTo>
                    <a:pt x="853" y="21"/>
                    <a:pt x="851" y="22"/>
                    <a:pt x="851" y="23"/>
                  </a:cubicBezTo>
                  <a:cubicBezTo>
                    <a:pt x="852" y="23"/>
                    <a:pt x="853" y="24"/>
                    <a:pt x="854" y="24"/>
                  </a:cubicBezTo>
                  <a:cubicBezTo>
                    <a:pt x="854" y="24"/>
                    <a:pt x="855" y="23"/>
                    <a:pt x="855" y="22"/>
                  </a:cubicBezTo>
                  <a:cubicBezTo>
                    <a:pt x="856" y="22"/>
                    <a:pt x="857" y="20"/>
                    <a:pt x="857" y="20"/>
                  </a:cubicBezTo>
                  <a:cubicBezTo>
                    <a:pt x="857" y="19"/>
                    <a:pt x="855" y="19"/>
                    <a:pt x="855" y="18"/>
                  </a:cubicBezTo>
                  <a:cubicBezTo>
                    <a:pt x="855" y="17"/>
                    <a:pt x="857" y="17"/>
                    <a:pt x="857" y="16"/>
                  </a:cubicBezTo>
                  <a:cubicBezTo>
                    <a:pt x="857" y="15"/>
                    <a:pt x="854" y="15"/>
                    <a:pt x="854" y="14"/>
                  </a:cubicBezTo>
                  <a:cubicBezTo>
                    <a:pt x="854" y="14"/>
                    <a:pt x="856" y="13"/>
                    <a:pt x="856" y="12"/>
                  </a:cubicBezTo>
                  <a:cubicBezTo>
                    <a:pt x="856" y="11"/>
                    <a:pt x="854" y="11"/>
                    <a:pt x="854" y="10"/>
                  </a:cubicBezTo>
                  <a:cubicBezTo>
                    <a:pt x="854" y="10"/>
                    <a:pt x="856" y="9"/>
                    <a:pt x="856" y="8"/>
                  </a:cubicBezTo>
                  <a:cubicBezTo>
                    <a:pt x="855" y="7"/>
                    <a:pt x="853" y="7"/>
                    <a:pt x="853" y="6"/>
                  </a:cubicBezTo>
                  <a:cubicBezTo>
                    <a:pt x="853" y="6"/>
                    <a:pt x="855" y="4"/>
                    <a:pt x="855" y="4"/>
                  </a:cubicBezTo>
                  <a:cubicBezTo>
                    <a:pt x="856" y="4"/>
                    <a:pt x="857" y="6"/>
                    <a:pt x="857" y="6"/>
                  </a:cubicBezTo>
                  <a:cubicBezTo>
                    <a:pt x="857" y="6"/>
                    <a:pt x="859" y="7"/>
                    <a:pt x="859" y="7"/>
                  </a:cubicBezTo>
                  <a:cubicBezTo>
                    <a:pt x="860" y="8"/>
                    <a:pt x="858" y="9"/>
                    <a:pt x="858" y="10"/>
                  </a:cubicBezTo>
                  <a:cubicBezTo>
                    <a:pt x="858" y="10"/>
                    <a:pt x="860" y="11"/>
                    <a:pt x="860" y="11"/>
                  </a:cubicBezTo>
                  <a:cubicBezTo>
                    <a:pt x="860" y="12"/>
                    <a:pt x="859" y="13"/>
                    <a:pt x="858" y="14"/>
                  </a:cubicBezTo>
                  <a:cubicBezTo>
                    <a:pt x="858" y="14"/>
                    <a:pt x="857" y="16"/>
                    <a:pt x="857" y="16"/>
                  </a:cubicBezTo>
                  <a:cubicBezTo>
                    <a:pt x="857" y="16"/>
                    <a:pt x="859" y="18"/>
                    <a:pt x="859" y="18"/>
                  </a:cubicBezTo>
                  <a:cubicBezTo>
                    <a:pt x="859" y="18"/>
                    <a:pt x="860" y="16"/>
                    <a:pt x="861" y="15"/>
                  </a:cubicBezTo>
                  <a:cubicBezTo>
                    <a:pt x="861" y="15"/>
                    <a:pt x="862" y="13"/>
                    <a:pt x="862" y="13"/>
                  </a:cubicBezTo>
                  <a:cubicBezTo>
                    <a:pt x="862" y="13"/>
                    <a:pt x="864" y="15"/>
                    <a:pt x="864" y="15"/>
                  </a:cubicBezTo>
                  <a:cubicBezTo>
                    <a:pt x="865" y="15"/>
                    <a:pt x="863" y="17"/>
                    <a:pt x="863" y="17"/>
                  </a:cubicBezTo>
                  <a:cubicBezTo>
                    <a:pt x="863" y="18"/>
                    <a:pt x="865" y="18"/>
                    <a:pt x="865" y="19"/>
                  </a:cubicBezTo>
                  <a:cubicBezTo>
                    <a:pt x="865" y="19"/>
                    <a:pt x="863" y="20"/>
                    <a:pt x="863" y="21"/>
                  </a:cubicBezTo>
                  <a:cubicBezTo>
                    <a:pt x="863" y="21"/>
                    <a:pt x="865" y="22"/>
                    <a:pt x="866" y="23"/>
                  </a:cubicBezTo>
                  <a:cubicBezTo>
                    <a:pt x="866" y="23"/>
                    <a:pt x="867" y="24"/>
                    <a:pt x="868" y="24"/>
                  </a:cubicBezTo>
                  <a:cubicBezTo>
                    <a:pt x="869" y="23"/>
                    <a:pt x="870" y="21"/>
                    <a:pt x="871" y="20"/>
                  </a:cubicBezTo>
                  <a:cubicBezTo>
                    <a:pt x="872" y="19"/>
                    <a:pt x="872" y="18"/>
                    <a:pt x="873" y="18"/>
                  </a:cubicBezTo>
                  <a:cubicBezTo>
                    <a:pt x="874" y="16"/>
                    <a:pt x="875" y="15"/>
                    <a:pt x="876" y="13"/>
                  </a:cubicBezTo>
                  <a:cubicBezTo>
                    <a:pt x="877" y="12"/>
                    <a:pt x="877" y="12"/>
                    <a:pt x="878" y="11"/>
                  </a:cubicBezTo>
                  <a:cubicBezTo>
                    <a:pt x="879" y="12"/>
                    <a:pt x="881" y="13"/>
                    <a:pt x="882" y="14"/>
                  </a:cubicBezTo>
                  <a:cubicBezTo>
                    <a:pt x="882" y="15"/>
                    <a:pt x="881" y="16"/>
                    <a:pt x="881" y="17"/>
                  </a:cubicBezTo>
                  <a:cubicBezTo>
                    <a:pt x="881" y="17"/>
                    <a:pt x="879" y="19"/>
                    <a:pt x="879" y="19"/>
                  </a:cubicBezTo>
                  <a:cubicBezTo>
                    <a:pt x="879" y="19"/>
                    <a:pt x="881" y="20"/>
                    <a:pt x="881" y="21"/>
                  </a:cubicBezTo>
                  <a:cubicBezTo>
                    <a:pt x="882" y="21"/>
                    <a:pt x="883" y="22"/>
                    <a:pt x="884" y="22"/>
                  </a:cubicBezTo>
                  <a:cubicBezTo>
                    <a:pt x="884" y="22"/>
                    <a:pt x="885" y="20"/>
                    <a:pt x="885" y="20"/>
                  </a:cubicBezTo>
                  <a:cubicBezTo>
                    <a:pt x="885" y="20"/>
                    <a:pt x="887" y="22"/>
                    <a:pt x="887" y="22"/>
                  </a:cubicBezTo>
                  <a:cubicBezTo>
                    <a:pt x="888" y="21"/>
                    <a:pt x="889" y="20"/>
                    <a:pt x="889" y="20"/>
                  </a:cubicBezTo>
                  <a:cubicBezTo>
                    <a:pt x="889" y="19"/>
                    <a:pt x="887" y="18"/>
                    <a:pt x="887" y="18"/>
                  </a:cubicBezTo>
                  <a:cubicBezTo>
                    <a:pt x="887" y="17"/>
                    <a:pt x="889" y="16"/>
                    <a:pt x="889" y="16"/>
                  </a:cubicBezTo>
                  <a:cubicBezTo>
                    <a:pt x="889" y="15"/>
                    <a:pt x="886" y="14"/>
                    <a:pt x="886" y="14"/>
                  </a:cubicBezTo>
                  <a:cubicBezTo>
                    <a:pt x="886" y="14"/>
                    <a:pt x="888" y="12"/>
                    <a:pt x="888" y="12"/>
                  </a:cubicBezTo>
                  <a:cubicBezTo>
                    <a:pt x="889" y="11"/>
                    <a:pt x="889" y="10"/>
                    <a:pt x="890" y="9"/>
                  </a:cubicBezTo>
                  <a:cubicBezTo>
                    <a:pt x="890" y="10"/>
                    <a:pt x="892" y="11"/>
                    <a:pt x="892" y="11"/>
                  </a:cubicBezTo>
                  <a:cubicBezTo>
                    <a:pt x="892" y="12"/>
                    <a:pt x="890" y="13"/>
                    <a:pt x="890" y="13"/>
                  </a:cubicBezTo>
                  <a:cubicBezTo>
                    <a:pt x="891" y="14"/>
                    <a:pt x="892" y="14"/>
                    <a:pt x="893" y="15"/>
                  </a:cubicBezTo>
                  <a:cubicBezTo>
                    <a:pt x="893" y="15"/>
                    <a:pt x="891" y="17"/>
                    <a:pt x="891" y="17"/>
                  </a:cubicBezTo>
                  <a:cubicBezTo>
                    <a:pt x="891" y="17"/>
                    <a:pt x="893" y="19"/>
                    <a:pt x="893" y="19"/>
                  </a:cubicBezTo>
                  <a:cubicBezTo>
                    <a:pt x="893" y="19"/>
                    <a:pt x="895" y="17"/>
                    <a:pt x="895" y="17"/>
                  </a:cubicBezTo>
                  <a:cubicBezTo>
                    <a:pt x="895" y="17"/>
                    <a:pt x="896" y="15"/>
                    <a:pt x="896" y="15"/>
                  </a:cubicBezTo>
                  <a:cubicBezTo>
                    <a:pt x="897" y="15"/>
                    <a:pt x="898" y="16"/>
                    <a:pt x="899" y="16"/>
                  </a:cubicBezTo>
                  <a:cubicBezTo>
                    <a:pt x="899" y="17"/>
                    <a:pt x="901" y="17"/>
                    <a:pt x="901" y="18"/>
                  </a:cubicBezTo>
                  <a:cubicBezTo>
                    <a:pt x="901" y="18"/>
                    <a:pt x="899" y="20"/>
                    <a:pt x="899" y="20"/>
                  </a:cubicBezTo>
                  <a:cubicBezTo>
                    <a:pt x="899" y="20"/>
                    <a:pt x="901" y="22"/>
                    <a:pt x="901" y="22"/>
                  </a:cubicBezTo>
                  <a:cubicBezTo>
                    <a:pt x="902" y="22"/>
                    <a:pt x="903" y="20"/>
                    <a:pt x="903" y="20"/>
                  </a:cubicBezTo>
                  <a:cubicBezTo>
                    <a:pt x="903" y="19"/>
                    <a:pt x="905" y="18"/>
                    <a:pt x="905" y="17"/>
                  </a:cubicBezTo>
                  <a:cubicBezTo>
                    <a:pt x="905" y="17"/>
                    <a:pt x="903" y="16"/>
                    <a:pt x="903" y="16"/>
                  </a:cubicBezTo>
                  <a:cubicBezTo>
                    <a:pt x="903" y="15"/>
                    <a:pt x="904" y="14"/>
                    <a:pt x="904" y="13"/>
                  </a:cubicBezTo>
                  <a:cubicBezTo>
                    <a:pt x="905" y="14"/>
                    <a:pt x="906" y="15"/>
                    <a:pt x="907" y="15"/>
                  </a:cubicBezTo>
                  <a:cubicBezTo>
                    <a:pt x="907" y="15"/>
                    <a:pt x="909" y="17"/>
                    <a:pt x="909" y="17"/>
                  </a:cubicBezTo>
                  <a:cubicBezTo>
                    <a:pt x="909" y="18"/>
                    <a:pt x="907" y="18"/>
                    <a:pt x="907" y="19"/>
                  </a:cubicBezTo>
                  <a:cubicBezTo>
                    <a:pt x="907" y="20"/>
                    <a:pt x="909" y="20"/>
                    <a:pt x="909" y="21"/>
                  </a:cubicBezTo>
                  <a:cubicBezTo>
                    <a:pt x="909" y="21"/>
                    <a:pt x="908" y="22"/>
                    <a:pt x="908" y="23"/>
                  </a:cubicBezTo>
                  <a:cubicBezTo>
                    <a:pt x="908" y="24"/>
                    <a:pt x="910" y="24"/>
                    <a:pt x="910" y="25"/>
                  </a:cubicBezTo>
                  <a:cubicBezTo>
                    <a:pt x="911" y="23"/>
                    <a:pt x="912" y="22"/>
                    <a:pt x="913" y="20"/>
                  </a:cubicBezTo>
                  <a:cubicBezTo>
                    <a:pt x="914" y="20"/>
                    <a:pt x="914" y="19"/>
                    <a:pt x="915" y="18"/>
                  </a:cubicBezTo>
                  <a:cubicBezTo>
                    <a:pt x="916" y="17"/>
                    <a:pt x="916" y="17"/>
                    <a:pt x="917" y="16"/>
                  </a:cubicBezTo>
                  <a:cubicBezTo>
                    <a:pt x="917" y="16"/>
                    <a:pt x="914" y="14"/>
                    <a:pt x="914" y="14"/>
                  </a:cubicBezTo>
                  <a:cubicBezTo>
                    <a:pt x="914" y="14"/>
                    <a:pt x="916" y="12"/>
                    <a:pt x="916" y="12"/>
                  </a:cubicBezTo>
                  <a:cubicBezTo>
                    <a:pt x="917" y="12"/>
                    <a:pt x="918" y="13"/>
                    <a:pt x="918" y="14"/>
                  </a:cubicBezTo>
                  <a:cubicBezTo>
                    <a:pt x="918" y="13"/>
                    <a:pt x="920" y="12"/>
                    <a:pt x="920" y="11"/>
                  </a:cubicBezTo>
                  <a:cubicBezTo>
                    <a:pt x="920" y="12"/>
                    <a:pt x="922" y="12"/>
                    <a:pt x="922" y="13"/>
                  </a:cubicBezTo>
                  <a:cubicBezTo>
                    <a:pt x="922" y="13"/>
                    <a:pt x="921" y="15"/>
                    <a:pt x="921" y="15"/>
                  </a:cubicBezTo>
                  <a:cubicBezTo>
                    <a:pt x="920" y="16"/>
                    <a:pt x="919" y="17"/>
                    <a:pt x="919" y="18"/>
                  </a:cubicBezTo>
                  <a:cubicBezTo>
                    <a:pt x="919" y="18"/>
                    <a:pt x="921" y="19"/>
                    <a:pt x="921" y="19"/>
                  </a:cubicBezTo>
                  <a:cubicBezTo>
                    <a:pt x="921" y="20"/>
                    <a:pt x="920" y="21"/>
                    <a:pt x="919" y="21"/>
                  </a:cubicBezTo>
                  <a:cubicBezTo>
                    <a:pt x="919" y="22"/>
                    <a:pt x="918" y="23"/>
                    <a:pt x="918" y="24"/>
                  </a:cubicBezTo>
                  <a:cubicBezTo>
                    <a:pt x="918" y="24"/>
                    <a:pt x="920" y="25"/>
                    <a:pt x="920" y="25"/>
                  </a:cubicBezTo>
                  <a:cubicBezTo>
                    <a:pt x="921" y="25"/>
                    <a:pt x="921" y="24"/>
                    <a:pt x="922" y="23"/>
                  </a:cubicBezTo>
                  <a:cubicBezTo>
                    <a:pt x="922" y="23"/>
                    <a:pt x="923" y="21"/>
                    <a:pt x="923" y="21"/>
                  </a:cubicBezTo>
                  <a:cubicBezTo>
                    <a:pt x="924" y="21"/>
                    <a:pt x="925" y="22"/>
                    <a:pt x="926" y="23"/>
                  </a:cubicBezTo>
                  <a:cubicBezTo>
                    <a:pt x="926" y="23"/>
                    <a:pt x="927" y="24"/>
                    <a:pt x="928" y="24"/>
                  </a:cubicBezTo>
                  <a:cubicBezTo>
                    <a:pt x="928" y="24"/>
                    <a:pt x="929" y="22"/>
                    <a:pt x="930" y="22"/>
                  </a:cubicBezTo>
                  <a:cubicBezTo>
                    <a:pt x="930" y="22"/>
                    <a:pt x="931" y="24"/>
                    <a:pt x="932" y="24"/>
                  </a:cubicBezTo>
                  <a:cubicBezTo>
                    <a:pt x="932" y="24"/>
                    <a:pt x="934" y="22"/>
                    <a:pt x="933" y="22"/>
                  </a:cubicBezTo>
                  <a:cubicBezTo>
                    <a:pt x="933" y="21"/>
                    <a:pt x="931" y="20"/>
                    <a:pt x="931" y="20"/>
                  </a:cubicBezTo>
                  <a:cubicBezTo>
                    <a:pt x="931" y="19"/>
                    <a:pt x="933" y="18"/>
                    <a:pt x="933" y="18"/>
                  </a:cubicBezTo>
                  <a:cubicBezTo>
                    <a:pt x="933" y="17"/>
                    <a:pt x="934" y="16"/>
                    <a:pt x="935" y="15"/>
                  </a:cubicBezTo>
                  <a:cubicBezTo>
                    <a:pt x="935" y="15"/>
                    <a:pt x="936" y="17"/>
                    <a:pt x="937" y="17"/>
                  </a:cubicBezTo>
                  <a:cubicBezTo>
                    <a:pt x="937" y="17"/>
                    <a:pt x="938" y="15"/>
                    <a:pt x="939" y="15"/>
                  </a:cubicBezTo>
                  <a:cubicBezTo>
                    <a:pt x="939" y="15"/>
                    <a:pt x="940" y="16"/>
                    <a:pt x="941" y="17"/>
                  </a:cubicBezTo>
                  <a:cubicBezTo>
                    <a:pt x="941" y="16"/>
                    <a:pt x="943" y="14"/>
                    <a:pt x="943" y="14"/>
                  </a:cubicBezTo>
                  <a:cubicBezTo>
                    <a:pt x="943" y="15"/>
                    <a:pt x="945" y="16"/>
                    <a:pt x="945" y="16"/>
                  </a:cubicBezTo>
                  <a:cubicBezTo>
                    <a:pt x="945" y="16"/>
                    <a:pt x="943" y="18"/>
                    <a:pt x="943" y="18"/>
                  </a:cubicBezTo>
                  <a:cubicBezTo>
                    <a:pt x="943" y="19"/>
                    <a:pt x="942" y="20"/>
                    <a:pt x="941" y="21"/>
                  </a:cubicBezTo>
                  <a:cubicBezTo>
                    <a:pt x="941" y="21"/>
                    <a:pt x="939" y="19"/>
                    <a:pt x="939" y="19"/>
                  </a:cubicBezTo>
                  <a:cubicBezTo>
                    <a:pt x="939" y="19"/>
                    <a:pt x="938" y="21"/>
                    <a:pt x="937" y="21"/>
                  </a:cubicBezTo>
                  <a:cubicBezTo>
                    <a:pt x="937" y="22"/>
                    <a:pt x="936" y="23"/>
                    <a:pt x="936" y="23"/>
                  </a:cubicBezTo>
                  <a:cubicBezTo>
                    <a:pt x="936" y="23"/>
                    <a:pt x="937" y="25"/>
                    <a:pt x="938" y="25"/>
                  </a:cubicBezTo>
                  <a:cubicBezTo>
                    <a:pt x="938" y="25"/>
                    <a:pt x="939" y="23"/>
                    <a:pt x="940" y="23"/>
                  </a:cubicBezTo>
                  <a:cubicBezTo>
                    <a:pt x="940" y="22"/>
                    <a:pt x="941" y="21"/>
                    <a:pt x="941" y="21"/>
                  </a:cubicBezTo>
                  <a:cubicBezTo>
                    <a:pt x="942" y="20"/>
                    <a:pt x="943" y="22"/>
                    <a:pt x="944" y="22"/>
                  </a:cubicBezTo>
                  <a:cubicBezTo>
                    <a:pt x="944" y="22"/>
                    <a:pt x="945" y="20"/>
                    <a:pt x="945" y="20"/>
                  </a:cubicBezTo>
                  <a:cubicBezTo>
                    <a:pt x="946" y="20"/>
                    <a:pt x="947" y="22"/>
                    <a:pt x="948" y="22"/>
                  </a:cubicBezTo>
                  <a:cubicBezTo>
                    <a:pt x="948" y="22"/>
                    <a:pt x="949" y="20"/>
                    <a:pt x="949" y="19"/>
                  </a:cubicBezTo>
                  <a:cubicBezTo>
                    <a:pt x="950" y="19"/>
                    <a:pt x="951" y="21"/>
                    <a:pt x="951" y="21"/>
                  </a:cubicBezTo>
                  <a:cubicBezTo>
                    <a:pt x="952" y="21"/>
                    <a:pt x="953" y="19"/>
                    <a:pt x="953" y="19"/>
                  </a:cubicBezTo>
                  <a:cubicBezTo>
                    <a:pt x="954" y="19"/>
                    <a:pt x="955" y="21"/>
                    <a:pt x="955" y="21"/>
                  </a:cubicBezTo>
                  <a:cubicBezTo>
                    <a:pt x="956" y="21"/>
                    <a:pt x="957" y="18"/>
                    <a:pt x="957" y="18"/>
                  </a:cubicBezTo>
                  <a:cubicBezTo>
                    <a:pt x="957" y="18"/>
                    <a:pt x="959" y="20"/>
                    <a:pt x="959" y="20"/>
                  </a:cubicBezTo>
                  <a:cubicBezTo>
                    <a:pt x="960" y="20"/>
                    <a:pt x="961" y="18"/>
                    <a:pt x="961" y="18"/>
                  </a:cubicBezTo>
                  <a:cubicBezTo>
                    <a:pt x="962" y="17"/>
                    <a:pt x="962" y="16"/>
                    <a:pt x="963" y="16"/>
                  </a:cubicBezTo>
                  <a:cubicBezTo>
                    <a:pt x="963" y="15"/>
                    <a:pt x="965" y="14"/>
                    <a:pt x="964" y="13"/>
                  </a:cubicBezTo>
                  <a:cubicBezTo>
                    <a:pt x="964" y="13"/>
                    <a:pt x="962" y="12"/>
                    <a:pt x="962" y="12"/>
                  </a:cubicBezTo>
                  <a:cubicBezTo>
                    <a:pt x="963" y="11"/>
                    <a:pt x="964" y="10"/>
                    <a:pt x="964" y="9"/>
                  </a:cubicBezTo>
                  <a:cubicBezTo>
                    <a:pt x="965" y="9"/>
                    <a:pt x="965" y="11"/>
                    <a:pt x="966" y="11"/>
                  </a:cubicBezTo>
                  <a:cubicBezTo>
                    <a:pt x="966" y="12"/>
                    <a:pt x="968" y="12"/>
                    <a:pt x="968" y="13"/>
                  </a:cubicBezTo>
                  <a:cubicBezTo>
                    <a:pt x="968" y="13"/>
                    <a:pt x="967" y="15"/>
                    <a:pt x="967" y="15"/>
                  </a:cubicBezTo>
                  <a:cubicBezTo>
                    <a:pt x="966" y="16"/>
                    <a:pt x="965" y="17"/>
                    <a:pt x="965" y="17"/>
                  </a:cubicBezTo>
                  <a:cubicBezTo>
                    <a:pt x="965" y="18"/>
                    <a:pt x="964" y="19"/>
                    <a:pt x="963" y="20"/>
                  </a:cubicBezTo>
                  <a:cubicBezTo>
                    <a:pt x="963" y="20"/>
                    <a:pt x="962" y="21"/>
                    <a:pt x="962" y="22"/>
                  </a:cubicBezTo>
                  <a:cubicBezTo>
                    <a:pt x="962" y="22"/>
                    <a:pt x="964" y="23"/>
                    <a:pt x="964" y="24"/>
                  </a:cubicBezTo>
                  <a:cubicBezTo>
                    <a:pt x="964" y="24"/>
                    <a:pt x="962" y="25"/>
                    <a:pt x="962" y="26"/>
                  </a:cubicBezTo>
                  <a:cubicBezTo>
                    <a:pt x="962" y="26"/>
                    <a:pt x="964" y="27"/>
                    <a:pt x="964" y="27"/>
                  </a:cubicBezTo>
                  <a:cubicBezTo>
                    <a:pt x="965" y="26"/>
                    <a:pt x="967" y="24"/>
                    <a:pt x="968" y="23"/>
                  </a:cubicBezTo>
                  <a:cubicBezTo>
                    <a:pt x="968" y="22"/>
                    <a:pt x="969" y="22"/>
                    <a:pt x="969" y="21"/>
                  </a:cubicBezTo>
                  <a:cubicBezTo>
                    <a:pt x="971" y="19"/>
                    <a:pt x="972" y="18"/>
                    <a:pt x="973" y="16"/>
                  </a:cubicBezTo>
                  <a:cubicBezTo>
                    <a:pt x="974" y="17"/>
                    <a:pt x="976" y="19"/>
                    <a:pt x="977" y="20"/>
                  </a:cubicBezTo>
                  <a:cubicBezTo>
                    <a:pt x="977" y="20"/>
                    <a:pt x="976" y="21"/>
                    <a:pt x="976" y="22"/>
                  </a:cubicBezTo>
                  <a:cubicBezTo>
                    <a:pt x="976" y="22"/>
                    <a:pt x="978" y="23"/>
                    <a:pt x="978" y="24"/>
                  </a:cubicBezTo>
                  <a:cubicBezTo>
                    <a:pt x="978" y="24"/>
                    <a:pt x="976" y="26"/>
                    <a:pt x="976" y="26"/>
                  </a:cubicBezTo>
                  <a:cubicBezTo>
                    <a:pt x="976" y="26"/>
                    <a:pt x="974" y="24"/>
                    <a:pt x="974" y="24"/>
                  </a:cubicBezTo>
                  <a:cubicBezTo>
                    <a:pt x="974" y="24"/>
                    <a:pt x="972" y="26"/>
                    <a:pt x="972" y="26"/>
                  </a:cubicBezTo>
                  <a:cubicBezTo>
                    <a:pt x="972" y="27"/>
                    <a:pt x="971" y="28"/>
                    <a:pt x="971" y="29"/>
                  </a:cubicBezTo>
                  <a:cubicBezTo>
                    <a:pt x="972" y="30"/>
                    <a:pt x="973" y="31"/>
                    <a:pt x="975" y="32"/>
                  </a:cubicBezTo>
                  <a:cubicBezTo>
                    <a:pt x="976" y="33"/>
                    <a:pt x="976" y="33"/>
                    <a:pt x="977" y="34"/>
                  </a:cubicBezTo>
                  <a:cubicBezTo>
                    <a:pt x="978" y="32"/>
                    <a:pt x="979" y="31"/>
                    <a:pt x="981" y="29"/>
                  </a:cubicBezTo>
                  <a:cubicBezTo>
                    <a:pt x="981" y="29"/>
                    <a:pt x="982" y="28"/>
                    <a:pt x="982" y="27"/>
                  </a:cubicBezTo>
                  <a:cubicBezTo>
                    <a:pt x="983" y="27"/>
                    <a:pt x="984" y="25"/>
                    <a:pt x="984" y="25"/>
                  </a:cubicBezTo>
                  <a:cubicBezTo>
                    <a:pt x="984" y="25"/>
                    <a:pt x="982" y="23"/>
                    <a:pt x="982" y="23"/>
                  </a:cubicBezTo>
                  <a:cubicBezTo>
                    <a:pt x="982" y="23"/>
                    <a:pt x="983" y="21"/>
                    <a:pt x="983" y="21"/>
                  </a:cubicBezTo>
                  <a:cubicBezTo>
                    <a:pt x="984" y="21"/>
                    <a:pt x="985" y="23"/>
                    <a:pt x="986" y="23"/>
                  </a:cubicBezTo>
                  <a:cubicBezTo>
                    <a:pt x="986" y="22"/>
                    <a:pt x="987" y="21"/>
                    <a:pt x="987" y="20"/>
                  </a:cubicBezTo>
                  <a:cubicBezTo>
                    <a:pt x="989" y="19"/>
                    <a:pt x="990" y="17"/>
                    <a:pt x="991" y="16"/>
                  </a:cubicBezTo>
                  <a:cubicBezTo>
                    <a:pt x="991" y="15"/>
                    <a:pt x="992" y="14"/>
                    <a:pt x="993" y="14"/>
                  </a:cubicBezTo>
                  <a:cubicBezTo>
                    <a:pt x="993" y="13"/>
                    <a:pt x="994" y="12"/>
                    <a:pt x="994" y="11"/>
                  </a:cubicBezTo>
                  <a:cubicBezTo>
                    <a:pt x="994" y="12"/>
                    <a:pt x="996" y="12"/>
                    <a:pt x="996" y="13"/>
                  </a:cubicBezTo>
                  <a:cubicBezTo>
                    <a:pt x="997" y="14"/>
                    <a:pt x="995" y="15"/>
                    <a:pt x="995" y="15"/>
                  </a:cubicBezTo>
                  <a:cubicBezTo>
                    <a:pt x="994" y="16"/>
                    <a:pt x="994" y="17"/>
                    <a:pt x="993" y="18"/>
                  </a:cubicBezTo>
                  <a:cubicBezTo>
                    <a:pt x="993" y="18"/>
                    <a:pt x="992" y="19"/>
                    <a:pt x="991" y="20"/>
                  </a:cubicBezTo>
                  <a:cubicBezTo>
                    <a:pt x="991" y="21"/>
                    <a:pt x="990" y="21"/>
                    <a:pt x="990" y="22"/>
                  </a:cubicBezTo>
                  <a:cubicBezTo>
                    <a:pt x="989" y="23"/>
                    <a:pt x="988" y="24"/>
                    <a:pt x="988" y="24"/>
                  </a:cubicBezTo>
                  <a:cubicBezTo>
                    <a:pt x="988" y="25"/>
                    <a:pt x="990" y="26"/>
                    <a:pt x="990" y="26"/>
                  </a:cubicBezTo>
                  <a:cubicBezTo>
                    <a:pt x="990" y="26"/>
                    <a:pt x="988" y="28"/>
                    <a:pt x="988" y="28"/>
                  </a:cubicBezTo>
                  <a:cubicBezTo>
                    <a:pt x="989" y="28"/>
                    <a:pt x="990" y="30"/>
                    <a:pt x="991" y="30"/>
                  </a:cubicBezTo>
                  <a:cubicBezTo>
                    <a:pt x="991" y="30"/>
                    <a:pt x="992" y="28"/>
                    <a:pt x="992" y="28"/>
                  </a:cubicBezTo>
                  <a:cubicBezTo>
                    <a:pt x="993" y="28"/>
                    <a:pt x="994" y="29"/>
                    <a:pt x="995" y="29"/>
                  </a:cubicBezTo>
                  <a:cubicBezTo>
                    <a:pt x="995" y="30"/>
                    <a:pt x="996" y="31"/>
                    <a:pt x="997" y="31"/>
                  </a:cubicBezTo>
                  <a:cubicBezTo>
                    <a:pt x="997" y="30"/>
                    <a:pt x="998" y="30"/>
                    <a:pt x="999" y="29"/>
                  </a:cubicBezTo>
                  <a:cubicBezTo>
                    <a:pt x="999" y="29"/>
                    <a:pt x="1000" y="27"/>
                    <a:pt x="1000" y="27"/>
                  </a:cubicBezTo>
                  <a:cubicBezTo>
                    <a:pt x="1000" y="26"/>
                    <a:pt x="998" y="25"/>
                    <a:pt x="998" y="25"/>
                  </a:cubicBezTo>
                  <a:cubicBezTo>
                    <a:pt x="997" y="24"/>
                    <a:pt x="997" y="24"/>
                    <a:pt x="996" y="23"/>
                  </a:cubicBezTo>
                  <a:cubicBezTo>
                    <a:pt x="997" y="22"/>
                    <a:pt x="998" y="20"/>
                    <a:pt x="999" y="19"/>
                  </a:cubicBezTo>
                  <a:cubicBezTo>
                    <a:pt x="1000" y="18"/>
                    <a:pt x="1000" y="17"/>
                    <a:pt x="1001" y="17"/>
                  </a:cubicBezTo>
                  <a:cubicBezTo>
                    <a:pt x="1001" y="16"/>
                    <a:pt x="1002" y="14"/>
                    <a:pt x="1003" y="14"/>
                  </a:cubicBezTo>
                  <a:cubicBezTo>
                    <a:pt x="1003" y="14"/>
                    <a:pt x="1005" y="16"/>
                    <a:pt x="1005" y="16"/>
                  </a:cubicBezTo>
                  <a:cubicBezTo>
                    <a:pt x="1005" y="16"/>
                    <a:pt x="1003" y="18"/>
                    <a:pt x="1003" y="18"/>
                  </a:cubicBezTo>
                  <a:cubicBezTo>
                    <a:pt x="1003" y="19"/>
                    <a:pt x="1002" y="20"/>
                    <a:pt x="1001" y="20"/>
                  </a:cubicBezTo>
                  <a:cubicBezTo>
                    <a:pt x="1001" y="21"/>
                    <a:pt x="1000" y="22"/>
                    <a:pt x="1000" y="23"/>
                  </a:cubicBezTo>
                  <a:cubicBezTo>
                    <a:pt x="1000" y="23"/>
                    <a:pt x="1002" y="24"/>
                    <a:pt x="1002" y="24"/>
                  </a:cubicBezTo>
                  <a:cubicBezTo>
                    <a:pt x="1002" y="25"/>
                    <a:pt x="1000" y="26"/>
                    <a:pt x="1000" y="27"/>
                  </a:cubicBezTo>
                  <a:cubicBezTo>
                    <a:pt x="1001" y="27"/>
                    <a:pt x="1002" y="28"/>
                    <a:pt x="1003" y="28"/>
                  </a:cubicBezTo>
                  <a:cubicBezTo>
                    <a:pt x="1003" y="29"/>
                    <a:pt x="1005" y="30"/>
                    <a:pt x="1005" y="30"/>
                  </a:cubicBezTo>
                  <a:cubicBezTo>
                    <a:pt x="1005" y="31"/>
                    <a:pt x="1003" y="32"/>
                    <a:pt x="1003" y="32"/>
                  </a:cubicBezTo>
                  <a:cubicBezTo>
                    <a:pt x="1003" y="33"/>
                    <a:pt x="1005" y="33"/>
                    <a:pt x="1005" y="34"/>
                  </a:cubicBezTo>
                  <a:cubicBezTo>
                    <a:pt x="1005" y="35"/>
                    <a:pt x="1003" y="36"/>
                    <a:pt x="1004" y="36"/>
                  </a:cubicBezTo>
                  <a:cubicBezTo>
                    <a:pt x="1004" y="37"/>
                    <a:pt x="1006" y="37"/>
                    <a:pt x="1006" y="38"/>
                  </a:cubicBezTo>
                  <a:cubicBezTo>
                    <a:pt x="1006" y="37"/>
                    <a:pt x="1007" y="36"/>
                    <a:pt x="1008" y="36"/>
                  </a:cubicBezTo>
                  <a:cubicBezTo>
                    <a:pt x="1008" y="35"/>
                    <a:pt x="1009" y="34"/>
                    <a:pt x="1009" y="33"/>
                  </a:cubicBezTo>
                  <a:cubicBezTo>
                    <a:pt x="1009" y="33"/>
                    <a:pt x="1007" y="32"/>
                    <a:pt x="1007" y="32"/>
                  </a:cubicBezTo>
                  <a:cubicBezTo>
                    <a:pt x="1007" y="31"/>
                    <a:pt x="1005" y="31"/>
                    <a:pt x="1005" y="30"/>
                  </a:cubicBezTo>
                  <a:cubicBezTo>
                    <a:pt x="1005" y="30"/>
                    <a:pt x="1006" y="28"/>
                    <a:pt x="1006" y="28"/>
                  </a:cubicBezTo>
                  <a:cubicBezTo>
                    <a:pt x="1007" y="27"/>
                    <a:pt x="1008" y="26"/>
                    <a:pt x="1008" y="26"/>
                  </a:cubicBezTo>
                  <a:cubicBezTo>
                    <a:pt x="1009" y="26"/>
                    <a:pt x="1010" y="27"/>
                    <a:pt x="1010" y="27"/>
                  </a:cubicBezTo>
                  <a:cubicBezTo>
                    <a:pt x="1011" y="28"/>
                    <a:pt x="1012" y="29"/>
                    <a:pt x="1013" y="29"/>
                  </a:cubicBezTo>
                  <a:cubicBezTo>
                    <a:pt x="1013" y="29"/>
                    <a:pt x="1014" y="31"/>
                    <a:pt x="1015" y="31"/>
                  </a:cubicBezTo>
                  <a:cubicBezTo>
                    <a:pt x="1015" y="31"/>
                    <a:pt x="1016" y="29"/>
                    <a:pt x="1017" y="28"/>
                  </a:cubicBezTo>
                  <a:cubicBezTo>
                    <a:pt x="1017" y="28"/>
                    <a:pt x="1018" y="27"/>
                    <a:pt x="1018" y="26"/>
                  </a:cubicBezTo>
                  <a:cubicBezTo>
                    <a:pt x="1019" y="26"/>
                    <a:pt x="1020" y="28"/>
                    <a:pt x="1021" y="28"/>
                  </a:cubicBezTo>
                  <a:cubicBezTo>
                    <a:pt x="1021" y="28"/>
                    <a:pt x="1022" y="26"/>
                    <a:pt x="1022" y="26"/>
                  </a:cubicBezTo>
                  <a:cubicBezTo>
                    <a:pt x="1022" y="26"/>
                    <a:pt x="1024" y="23"/>
                    <a:pt x="1024" y="23"/>
                  </a:cubicBezTo>
                  <a:cubicBezTo>
                    <a:pt x="1024" y="24"/>
                    <a:pt x="1026" y="25"/>
                    <a:pt x="1026" y="25"/>
                  </a:cubicBezTo>
                  <a:cubicBezTo>
                    <a:pt x="1026" y="26"/>
                    <a:pt x="1024" y="27"/>
                    <a:pt x="1024" y="27"/>
                  </a:cubicBezTo>
                  <a:cubicBezTo>
                    <a:pt x="1025" y="28"/>
                    <a:pt x="1027" y="28"/>
                    <a:pt x="1027" y="29"/>
                  </a:cubicBezTo>
                  <a:cubicBezTo>
                    <a:pt x="1027" y="30"/>
                    <a:pt x="1025" y="31"/>
                    <a:pt x="1025" y="31"/>
                  </a:cubicBezTo>
                  <a:cubicBezTo>
                    <a:pt x="1025" y="32"/>
                    <a:pt x="1027" y="32"/>
                    <a:pt x="1027" y="33"/>
                  </a:cubicBezTo>
                  <a:cubicBezTo>
                    <a:pt x="1028" y="32"/>
                    <a:pt x="1028" y="32"/>
                    <a:pt x="1029" y="31"/>
                  </a:cubicBezTo>
                  <a:cubicBezTo>
                    <a:pt x="1029" y="31"/>
                    <a:pt x="1030" y="29"/>
                    <a:pt x="1031" y="29"/>
                  </a:cubicBezTo>
                  <a:cubicBezTo>
                    <a:pt x="1031" y="29"/>
                    <a:pt x="1033" y="30"/>
                    <a:pt x="1033" y="30"/>
                  </a:cubicBezTo>
                  <a:cubicBezTo>
                    <a:pt x="1033" y="30"/>
                    <a:pt x="1034" y="29"/>
                    <a:pt x="1035" y="28"/>
                  </a:cubicBezTo>
                  <a:cubicBezTo>
                    <a:pt x="1035" y="27"/>
                    <a:pt x="1036" y="27"/>
                    <a:pt x="1036" y="26"/>
                  </a:cubicBezTo>
                  <a:cubicBezTo>
                    <a:pt x="1037" y="25"/>
                    <a:pt x="1037" y="24"/>
                    <a:pt x="1038" y="24"/>
                  </a:cubicBezTo>
                  <a:cubicBezTo>
                    <a:pt x="1038" y="23"/>
                    <a:pt x="1039" y="21"/>
                    <a:pt x="1040" y="21"/>
                  </a:cubicBezTo>
                  <a:cubicBezTo>
                    <a:pt x="1040" y="21"/>
                    <a:pt x="1041" y="23"/>
                    <a:pt x="1042" y="23"/>
                  </a:cubicBezTo>
                  <a:cubicBezTo>
                    <a:pt x="1042" y="24"/>
                    <a:pt x="1044" y="24"/>
                    <a:pt x="1044" y="25"/>
                  </a:cubicBezTo>
                  <a:cubicBezTo>
                    <a:pt x="1044" y="25"/>
                    <a:pt x="1043" y="27"/>
                    <a:pt x="1042" y="27"/>
                  </a:cubicBezTo>
                  <a:cubicBezTo>
                    <a:pt x="1042" y="28"/>
                    <a:pt x="1041" y="28"/>
                    <a:pt x="1041" y="29"/>
                  </a:cubicBezTo>
                  <a:cubicBezTo>
                    <a:pt x="1040" y="29"/>
                    <a:pt x="1039" y="27"/>
                    <a:pt x="1038" y="28"/>
                  </a:cubicBezTo>
                  <a:cubicBezTo>
                    <a:pt x="1038" y="28"/>
                    <a:pt x="1037" y="29"/>
                    <a:pt x="1037" y="30"/>
                  </a:cubicBezTo>
                  <a:cubicBezTo>
                    <a:pt x="1036" y="30"/>
                    <a:pt x="1035" y="32"/>
                    <a:pt x="1035" y="32"/>
                  </a:cubicBezTo>
                  <a:cubicBezTo>
                    <a:pt x="1035" y="33"/>
                    <a:pt x="1037" y="33"/>
                    <a:pt x="1037" y="34"/>
                  </a:cubicBezTo>
                  <a:cubicBezTo>
                    <a:pt x="1037" y="34"/>
                    <a:pt x="1036" y="36"/>
                    <a:pt x="1036" y="36"/>
                  </a:cubicBezTo>
                  <a:cubicBezTo>
                    <a:pt x="1035" y="37"/>
                    <a:pt x="1034" y="37"/>
                    <a:pt x="1034" y="38"/>
                  </a:cubicBezTo>
                  <a:cubicBezTo>
                    <a:pt x="1035" y="38"/>
                    <a:pt x="1035" y="40"/>
                    <a:pt x="1036" y="40"/>
                  </a:cubicBezTo>
                  <a:cubicBezTo>
                    <a:pt x="1036" y="40"/>
                    <a:pt x="1038" y="38"/>
                    <a:pt x="1038" y="38"/>
                  </a:cubicBezTo>
                  <a:cubicBezTo>
                    <a:pt x="1038" y="37"/>
                    <a:pt x="1039" y="35"/>
                    <a:pt x="1040" y="35"/>
                  </a:cubicBezTo>
                  <a:cubicBezTo>
                    <a:pt x="1040" y="35"/>
                    <a:pt x="1041" y="37"/>
                    <a:pt x="1042" y="37"/>
                  </a:cubicBezTo>
                  <a:cubicBezTo>
                    <a:pt x="1042" y="38"/>
                    <a:pt x="1043" y="39"/>
                    <a:pt x="1044" y="39"/>
                  </a:cubicBezTo>
                  <a:cubicBezTo>
                    <a:pt x="1044" y="39"/>
                    <a:pt x="1046" y="41"/>
                    <a:pt x="1046" y="41"/>
                  </a:cubicBezTo>
                  <a:cubicBezTo>
                    <a:pt x="1047" y="40"/>
                    <a:pt x="1048" y="39"/>
                    <a:pt x="1048" y="38"/>
                  </a:cubicBezTo>
                  <a:cubicBezTo>
                    <a:pt x="1049" y="38"/>
                    <a:pt x="1049" y="37"/>
                    <a:pt x="1050" y="36"/>
                  </a:cubicBezTo>
                  <a:cubicBezTo>
                    <a:pt x="1051" y="37"/>
                    <a:pt x="1053" y="38"/>
                    <a:pt x="1054" y="39"/>
                  </a:cubicBezTo>
                  <a:cubicBezTo>
                    <a:pt x="1053" y="41"/>
                    <a:pt x="1052" y="42"/>
                    <a:pt x="1051" y="44"/>
                  </a:cubicBezTo>
                  <a:cubicBezTo>
                    <a:pt x="1050" y="44"/>
                    <a:pt x="1050" y="46"/>
                    <a:pt x="1049" y="46"/>
                  </a:cubicBezTo>
                  <a:cubicBezTo>
                    <a:pt x="1048" y="46"/>
                    <a:pt x="1047" y="44"/>
                    <a:pt x="1047" y="44"/>
                  </a:cubicBezTo>
                  <a:cubicBezTo>
                    <a:pt x="1046" y="45"/>
                    <a:pt x="1046" y="47"/>
                    <a:pt x="1045" y="47"/>
                  </a:cubicBezTo>
                  <a:cubicBezTo>
                    <a:pt x="1044" y="47"/>
                    <a:pt x="1043" y="45"/>
                    <a:pt x="1043" y="45"/>
                  </a:cubicBezTo>
                  <a:cubicBezTo>
                    <a:pt x="1042" y="45"/>
                    <a:pt x="1042" y="47"/>
                    <a:pt x="1041" y="47"/>
                  </a:cubicBezTo>
                  <a:cubicBezTo>
                    <a:pt x="1041" y="48"/>
                    <a:pt x="1043" y="48"/>
                    <a:pt x="1043" y="49"/>
                  </a:cubicBezTo>
                  <a:cubicBezTo>
                    <a:pt x="1043" y="49"/>
                    <a:pt x="1041" y="51"/>
                    <a:pt x="1042" y="51"/>
                  </a:cubicBezTo>
                  <a:cubicBezTo>
                    <a:pt x="1042" y="51"/>
                    <a:pt x="1044" y="53"/>
                    <a:pt x="1044" y="53"/>
                  </a:cubicBezTo>
                  <a:cubicBezTo>
                    <a:pt x="1044" y="53"/>
                    <a:pt x="1045" y="51"/>
                    <a:pt x="1046" y="51"/>
                  </a:cubicBezTo>
                  <a:cubicBezTo>
                    <a:pt x="1046" y="51"/>
                    <a:pt x="1047" y="52"/>
                    <a:pt x="1048" y="52"/>
                  </a:cubicBezTo>
                  <a:cubicBezTo>
                    <a:pt x="1048" y="52"/>
                    <a:pt x="1049" y="50"/>
                    <a:pt x="1050" y="50"/>
                  </a:cubicBezTo>
                  <a:cubicBezTo>
                    <a:pt x="1050" y="50"/>
                    <a:pt x="1051" y="52"/>
                    <a:pt x="1052" y="52"/>
                  </a:cubicBezTo>
                  <a:cubicBezTo>
                    <a:pt x="1052" y="52"/>
                    <a:pt x="1053" y="50"/>
                    <a:pt x="1053" y="50"/>
                  </a:cubicBezTo>
                  <a:cubicBezTo>
                    <a:pt x="1054" y="49"/>
                    <a:pt x="1055" y="48"/>
                    <a:pt x="1055" y="47"/>
                  </a:cubicBezTo>
                  <a:cubicBezTo>
                    <a:pt x="1056" y="47"/>
                    <a:pt x="1057" y="46"/>
                    <a:pt x="1057" y="45"/>
                  </a:cubicBezTo>
                  <a:cubicBezTo>
                    <a:pt x="1057" y="45"/>
                    <a:pt x="1055" y="44"/>
                    <a:pt x="1055" y="43"/>
                  </a:cubicBezTo>
                  <a:cubicBezTo>
                    <a:pt x="1055" y="43"/>
                    <a:pt x="1056" y="42"/>
                    <a:pt x="1056" y="41"/>
                  </a:cubicBezTo>
                  <a:cubicBezTo>
                    <a:pt x="1056" y="41"/>
                    <a:pt x="1054" y="40"/>
                    <a:pt x="1054" y="39"/>
                  </a:cubicBezTo>
                  <a:cubicBezTo>
                    <a:pt x="1054" y="39"/>
                    <a:pt x="1056" y="38"/>
                    <a:pt x="1056" y="37"/>
                  </a:cubicBezTo>
                  <a:cubicBezTo>
                    <a:pt x="1056" y="36"/>
                    <a:pt x="1057" y="36"/>
                    <a:pt x="1058" y="35"/>
                  </a:cubicBezTo>
                  <a:cubicBezTo>
                    <a:pt x="1058" y="35"/>
                    <a:pt x="1060" y="37"/>
                    <a:pt x="1060" y="37"/>
                  </a:cubicBezTo>
                  <a:cubicBezTo>
                    <a:pt x="1060" y="37"/>
                    <a:pt x="1062" y="38"/>
                    <a:pt x="1062" y="38"/>
                  </a:cubicBezTo>
                  <a:cubicBezTo>
                    <a:pt x="1062" y="38"/>
                    <a:pt x="1064" y="36"/>
                    <a:pt x="1064" y="36"/>
                  </a:cubicBezTo>
                  <a:cubicBezTo>
                    <a:pt x="1064" y="36"/>
                    <a:pt x="1061" y="35"/>
                    <a:pt x="1061" y="34"/>
                  </a:cubicBezTo>
                  <a:cubicBezTo>
                    <a:pt x="1061" y="34"/>
                    <a:pt x="1063" y="33"/>
                    <a:pt x="1063" y="32"/>
                  </a:cubicBezTo>
                  <a:cubicBezTo>
                    <a:pt x="1064" y="31"/>
                    <a:pt x="1065" y="29"/>
                    <a:pt x="1067" y="28"/>
                  </a:cubicBezTo>
                  <a:cubicBezTo>
                    <a:pt x="1067" y="28"/>
                    <a:pt x="1069" y="29"/>
                    <a:pt x="1069" y="29"/>
                  </a:cubicBezTo>
                  <a:cubicBezTo>
                    <a:pt x="1069" y="30"/>
                    <a:pt x="1067" y="31"/>
                    <a:pt x="1067" y="32"/>
                  </a:cubicBezTo>
                  <a:cubicBezTo>
                    <a:pt x="1067" y="32"/>
                    <a:pt x="1069" y="33"/>
                    <a:pt x="1069" y="33"/>
                  </a:cubicBezTo>
                  <a:cubicBezTo>
                    <a:pt x="1069" y="34"/>
                    <a:pt x="1068" y="35"/>
                    <a:pt x="1068" y="36"/>
                  </a:cubicBezTo>
                  <a:cubicBezTo>
                    <a:pt x="1067" y="36"/>
                    <a:pt x="1066" y="37"/>
                    <a:pt x="1066" y="38"/>
                  </a:cubicBezTo>
                  <a:cubicBezTo>
                    <a:pt x="1065" y="39"/>
                    <a:pt x="1065" y="40"/>
                    <a:pt x="1064" y="40"/>
                  </a:cubicBezTo>
                  <a:cubicBezTo>
                    <a:pt x="1064" y="40"/>
                    <a:pt x="1063" y="42"/>
                    <a:pt x="1063" y="42"/>
                  </a:cubicBezTo>
                  <a:cubicBezTo>
                    <a:pt x="1062" y="42"/>
                    <a:pt x="1060" y="41"/>
                    <a:pt x="1060" y="41"/>
                  </a:cubicBezTo>
                  <a:cubicBezTo>
                    <a:pt x="1060" y="41"/>
                    <a:pt x="1058" y="42"/>
                    <a:pt x="1059" y="43"/>
                  </a:cubicBezTo>
                  <a:cubicBezTo>
                    <a:pt x="1059" y="43"/>
                    <a:pt x="1060" y="44"/>
                    <a:pt x="1061" y="45"/>
                  </a:cubicBezTo>
                  <a:cubicBezTo>
                    <a:pt x="1061" y="45"/>
                    <a:pt x="1063" y="46"/>
                    <a:pt x="1063" y="46"/>
                  </a:cubicBezTo>
                  <a:cubicBezTo>
                    <a:pt x="1063" y="47"/>
                    <a:pt x="1062" y="48"/>
                    <a:pt x="1061" y="49"/>
                  </a:cubicBezTo>
                  <a:cubicBezTo>
                    <a:pt x="1061" y="49"/>
                    <a:pt x="1060" y="50"/>
                    <a:pt x="1060" y="51"/>
                  </a:cubicBezTo>
                  <a:cubicBezTo>
                    <a:pt x="1059" y="51"/>
                    <a:pt x="1058" y="53"/>
                    <a:pt x="1058" y="53"/>
                  </a:cubicBezTo>
                  <a:cubicBezTo>
                    <a:pt x="1058" y="54"/>
                    <a:pt x="1056" y="55"/>
                    <a:pt x="1056" y="55"/>
                  </a:cubicBezTo>
                  <a:cubicBezTo>
                    <a:pt x="1056" y="55"/>
                    <a:pt x="1058" y="57"/>
                    <a:pt x="1058" y="57"/>
                  </a:cubicBezTo>
                  <a:cubicBezTo>
                    <a:pt x="1059" y="57"/>
                    <a:pt x="1060" y="55"/>
                    <a:pt x="1060" y="55"/>
                  </a:cubicBezTo>
                  <a:cubicBezTo>
                    <a:pt x="1061" y="55"/>
                    <a:pt x="1062" y="56"/>
                    <a:pt x="1062" y="56"/>
                  </a:cubicBezTo>
                  <a:cubicBezTo>
                    <a:pt x="1063" y="57"/>
                    <a:pt x="1065" y="58"/>
                    <a:pt x="1065" y="58"/>
                  </a:cubicBezTo>
                  <a:cubicBezTo>
                    <a:pt x="1065" y="59"/>
                    <a:pt x="1063" y="60"/>
                    <a:pt x="1063" y="60"/>
                  </a:cubicBezTo>
                  <a:cubicBezTo>
                    <a:pt x="1062" y="62"/>
                    <a:pt x="1061" y="63"/>
                    <a:pt x="1060" y="65"/>
                  </a:cubicBezTo>
                  <a:cubicBezTo>
                    <a:pt x="1058" y="64"/>
                    <a:pt x="1057" y="63"/>
                    <a:pt x="1055" y="61"/>
                  </a:cubicBezTo>
                  <a:cubicBezTo>
                    <a:pt x="1055" y="61"/>
                    <a:pt x="1057" y="60"/>
                    <a:pt x="1057" y="59"/>
                  </a:cubicBezTo>
                  <a:cubicBezTo>
                    <a:pt x="1057" y="59"/>
                    <a:pt x="1054" y="58"/>
                    <a:pt x="1055" y="57"/>
                  </a:cubicBezTo>
                  <a:cubicBezTo>
                    <a:pt x="1055" y="57"/>
                    <a:pt x="1056" y="56"/>
                    <a:pt x="1056" y="55"/>
                  </a:cubicBezTo>
                  <a:cubicBezTo>
                    <a:pt x="1056" y="55"/>
                    <a:pt x="1055" y="54"/>
                    <a:pt x="1054" y="53"/>
                  </a:cubicBezTo>
                  <a:cubicBezTo>
                    <a:pt x="1053" y="53"/>
                    <a:pt x="1052" y="52"/>
                    <a:pt x="1052" y="52"/>
                  </a:cubicBezTo>
                  <a:cubicBezTo>
                    <a:pt x="1051" y="53"/>
                    <a:pt x="1049" y="55"/>
                    <a:pt x="1048" y="56"/>
                  </a:cubicBezTo>
                  <a:cubicBezTo>
                    <a:pt x="1049" y="57"/>
                    <a:pt x="1050" y="57"/>
                    <a:pt x="1051" y="58"/>
                  </a:cubicBezTo>
                  <a:cubicBezTo>
                    <a:pt x="1051" y="58"/>
                    <a:pt x="1053" y="59"/>
                    <a:pt x="1053" y="60"/>
                  </a:cubicBezTo>
                  <a:cubicBezTo>
                    <a:pt x="1053" y="60"/>
                    <a:pt x="1051" y="62"/>
                    <a:pt x="1051" y="62"/>
                  </a:cubicBezTo>
                  <a:cubicBezTo>
                    <a:pt x="1051" y="62"/>
                    <a:pt x="1049" y="64"/>
                    <a:pt x="1049" y="64"/>
                  </a:cubicBezTo>
                  <a:cubicBezTo>
                    <a:pt x="1049" y="64"/>
                    <a:pt x="1051" y="66"/>
                    <a:pt x="1052" y="66"/>
                  </a:cubicBezTo>
                  <a:cubicBezTo>
                    <a:pt x="1052" y="66"/>
                    <a:pt x="1054" y="67"/>
                    <a:pt x="1054" y="68"/>
                  </a:cubicBezTo>
                  <a:cubicBezTo>
                    <a:pt x="1054" y="68"/>
                    <a:pt x="1052" y="70"/>
                    <a:pt x="1052" y="70"/>
                  </a:cubicBezTo>
                  <a:cubicBezTo>
                    <a:pt x="1052" y="70"/>
                    <a:pt x="1050" y="68"/>
                    <a:pt x="1050" y="68"/>
                  </a:cubicBezTo>
                  <a:cubicBezTo>
                    <a:pt x="1049" y="68"/>
                    <a:pt x="1049" y="70"/>
                    <a:pt x="1048" y="70"/>
                  </a:cubicBezTo>
                  <a:cubicBezTo>
                    <a:pt x="1048" y="71"/>
                    <a:pt x="1047" y="72"/>
                    <a:pt x="1047" y="73"/>
                  </a:cubicBezTo>
                  <a:cubicBezTo>
                    <a:pt x="1047" y="73"/>
                    <a:pt x="1048" y="74"/>
                    <a:pt x="1049" y="74"/>
                  </a:cubicBezTo>
                  <a:cubicBezTo>
                    <a:pt x="1049" y="74"/>
                    <a:pt x="1047" y="76"/>
                    <a:pt x="1047" y="76"/>
                  </a:cubicBezTo>
                  <a:cubicBezTo>
                    <a:pt x="1047" y="76"/>
                    <a:pt x="1045" y="75"/>
                    <a:pt x="1045" y="75"/>
                  </a:cubicBezTo>
                  <a:cubicBezTo>
                    <a:pt x="1045" y="74"/>
                    <a:pt x="1047" y="73"/>
                    <a:pt x="1047" y="73"/>
                  </a:cubicBezTo>
                  <a:cubicBezTo>
                    <a:pt x="1046" y="72"/>
                    <a:pt x="1044" y="71"/>
                    <a:pt x="1044" y="71"/>
                  </a:cubicBezTo>
                  <a:cubicBezTo>
                    <a:pt x="1044" y="70"/>
                    <a:pt x="1046" y="69"/>
                    <a:pt x="1046" y="69"/>
                  </a:cubicBezTo>
                  <a:cubicBezTo>
                    <a:pt x="1046" y="68"/>
                    <a:pt x="1044" y="68"/>
                    <a:pt x="1044" y="67"/>
                  </a:cubicBezTo>
                  <a:cubicBezTo>
                    <a:pt x="1044" y="66"/>
                    <a:pt x="1046" y="65"/>
                    <a:pt x="1045" y="65"/>
                  </a:cubicBezTo>
                  <a:cubicBezTo>
                    <a:pt x="1045" y="64"/>
                    <a:pt x="1043" y="64"/>
                    <a:pt x="1043" y="63"/>
                  </a:cubicBezTo>
                  <a:cubicBezTo>
                    <a:pt x="1043" y="62"/>
                    <a:pt x="1045" y="61"/>
                    <a:pt x="1045" y="61"/>
                  </a:cubicBezTo>
                  <a:cubicBezTo>
                    <a:pt x="1045" y="60"/>
                    <a:pt x="1043" y="60"/>
                    <a:pt x="1043" y="59"/>
                  </a:cubicBezTo>
                  <a:cubicBezTo>
                    <a:pt x="1042" y="61"/>
                    <a:pt x="1040" y="62"/>
                    <a:pt x="1039" y="63"/>
                  </a:cubicBezTo>
                  <a:cubicBezTo>
                    <a:pt x="1039" y="64"/>
                    <a:pt x="1038" y="65"/>
                    <a:pt x="1038" y="66"/>
                  </a:cubicBezTo>
                  <a:cubicBezTo>
                    <a:pt x="1037" y="66"/>
                    <a:pt x="1036" y="68"/>
                    <a:pt x="1036" y="68"/>
                  </a:cubicBezTo>
                  <a:cubicBezTo>
                    <a:pt x="1036" y="68"/>
                    <a:pt x="1034" y="66"/>
                    <a:pt x="1034" y="66"/>
                  </a:cubicBezTo>
                  <a:cubicBezTo>
                    <a:pt x="1033" y="67"/>
                    <a:pt x="1032" y="68"/>
                    <a:pt x="1032" y="68"/>
                  </a:cubicBezTo>
                  <a:cubicBezTo>
                    <a:pt x="1032" y="69"/>
                    <a:pt x="1034" y="70"/>
                    <a:pt x="1034" y="70"/>
                  </a:cubicBezTo>
                  <a:cubicBezTo>
                    <a:pt x="1034" y="71"/>
                    <a:pt x="1033" y="72"/>
                    <a:pt x="1032" y="72"/>
                  </a:cubicBezTo>
                  <a:cubicBezTo>
                    <a:pt x="1032" y="73"/>
                    <a:pt x="1031" y="74"/>
                    <a:pt x="1031" y="75"/>
                  </a:cubicBezTo>
                  <a:cubicBezTo>
                    <a:pt x="1030" y="75"/>
                    <a:pt x="1030" y="76"/>
                    <a:pt x="1029" y="77"/>
                  </a:cubicBezTo>
                  <a:cubicBezTo>
                    <a:pt x="1028" y="76"/>
                    <a:pt x="1026" y="75"/>
                    <a:pt x="1025" y="73"/>
                  </a:cubicBezTo>
                  <a:cubicBezTo>
                    <a:pt x="1025" y="73"/>
                    <a:pt x="1026" y="72"/>
                    <a:pt x="1026" y="71"/>
                  </a:cubicBezTo>
                  <a:cubicBezTo>
                    <a:pt x="1027" y="71"/>
                    <a:pt x="1028" y="69"/>
                    <a:pt x="1028" y="69"/>
                  </a:cubicBezTo>
                  <a:cubicBezTo>
                    <a:pt x="1028" y="69"/>
                    <a:pt x="1026" y="68"/>
                    <a:pt x="1026" y="67"/>
                  </a:cubicBezTo>
                  <a:cubicBezTo>
                    <a:pt x="1025" y="67"/>
                    <a:pt x="1024" y="66"/>
                    <a:pt x="1024" y="66"/>
                  </a:cubicBezTo>
                  <a:cubicBezTo>
                    <a:pt x="1023" y="66"/>
                    <a:pt x="1022" y="68"/>
                    <a:pt x="1022" y="68"/>
                  </a:cubicBezTo>
                  <a:cubicBezTo>
                    <a:pt x="1022" y="68"/>
                    <a:pt x="1020" y="70"/>
                    <a:pt x="1020" y="70"/>
                  </a:cubicBezTo>
                  <a:cubicBezTo>
                    <a:pt x="1020" y="70"/>
                    <a:pt x="1018" y="69"/>
                    <a:pt x="1018" y="68"/>
                  </a:cubicBezTo>
                  <a:cubicBezTo>
                    <a:pt x="1018" y="68"/>
                    <a:pt x="1016" y="67"/>
                    <a:pt x="1016" y="67"/>
                  </a:cubicBezTo>
                  <a:cubicBezTo>
                    <a:pt x="1016" y="66"/>
                    <a:pt x="1018" y="65"/>
                    <a:pt x="1017" y="64"/>
                  </a:cubicBezTo>
                  <a:cubicBezTo>
                    <a:pt x="1017" y="64"/>
                    <a:pt x="1016" y="63"/>
                    <a:pt x="1015" y="63"/>
                  </a:cubicBezTo>
                  <a:cubicBezTo>
                    <a:pt x="1014" y="62"/>
                    <a:pt x="1014" y="62"/>
                    <a:pt x="1013" y="61"/>
                  </a:cubicBezTo>
                  <a:cubicBezTo>
                    <a:pt x="1013" y="62"/>
                    <a:pt x="1011" y="63"/>
                    <a:pt x="1011" y="63"/>
                  </a:cubicBezTo>
                  <a:cubicBezTo>
                    <a:pt x="1011" y="64"/>
                    <a:pt x="1013" y="65"/>
                    <a:pt x="1013" y="65"/>
                  </a:cubicBezTo>
                  <a:cubicBezTo>
                    <a:pt x="1014" y="65"/>
                    <a:pt x="1016" y="66"/>
                    <a:pt x="1016" y="67"/>
                  </a:cubicBezTo>
                  <a:cubicBezTo>
                    <a:pt x="1016" y="67"/>
                    <a:pt x="1014" y="68"/>
                    <a:pt x="1014" y="69"/>
                  </a:cubicBezTo>
                  <a:cubicBezTo>
                    <a:pt x="1014" y="69"/>
                    <a:pt x="1013" y="71"/>
                    <a:pt x="1012" y="71"/>
                  </a:cubicBezTo>
                  <a:cubicBezTo>
                    <a:pt x="1012" y="71"/>
                    <a:pt x="1010" y="69"/>
                    <a:pt x="1010" y="69"/>
                  </a:cubicBezTo>
                  <a:cubicBezTo>
                    <a:pt x="1009" y="70"/>
                    <a:pt x="1009" y="71"/>
                    <a:pt x="1008" y="72"/>
                  </a:cubicBezTo>
                  <a:cubicBezTo>
                    <a:pt x="1009" y="72"/>
                    <a:pt x="1010" y="73"/>
                    <a:pt x="1011" y="73"/>
                  </a:cubicBezTo>
                  <a:cubicBezTo>
                    <a:pt x="1010" y="73"/>
                    <a:pt x="1009" y="76"/>
                    <a:pt x="1009" y="76"/>
                  </a:cubicBezTo>
                  <a:cubicBezTo>
                    <a:pt x="1008" y="76"/>
                    <a:pt x="1007" y="74"/>
                    <a:pt x="1007" y="74"/>
                  </a:cubicBezTo>
                  <a:cubicBezTo>
                    <a:pt x="1006" y="74"/>
                    <a:pt x="1004" y="72"/>
                    <a:pt x="1004" y="72"/>
                  </a:cubicBezTo>
                  <a:cubicBezTo>
                    <a:pt x="1004" y="72"/>
                    <a:pt x="1006" y="70"/>
                    <a:pt x="1006" y="70"/>
                  </a:cubicBezTo>
                  <a:cubicBezTo>
                    <a:pt x="1006" y="70"/>
                    <a:pt x="1008" y="68"/>
                    <a:pt x="1008" y="68"/>
                  </a:cubicBezTo>
                  <a:cubicBezTo>
                    <a:pt x="1008" y="67"/>
                    <a:pt x="1006" y="67"/>
                    <a:pt x="1006" y="66"/>
                  </a:cubicBezTo>
                  <a:cubicBezTo>
                    <a:pt x="1005" y="65"/>
                    <a:pt x="1007" y="64"/>
                    <a:pt x="1007" y="64"/>
                  </a:cubicBezTo>
                  <a:cubicBezTo>
                    <a:pt x="1007" y="63"/>
                    <a:pt x="1009" y="62"/>
                    <a:pt x="1009" y="62"/>
                  </a:cubicBezTo>
                  <a:cubicBezTo>
                    <a:pt x="1009" y="61"/>
                    <a:pt x="1007" y="60"/>
                    <a:pt x="1007" y="60"/>
                  </a:cubicBezTo>
                  <a:cubicBezTo>
                    <a:pt x="1007" y="59"/>
                    <a:pt x="1005" y="59"/>
                    <a:pt x="1005" y="58"/>
                  </a:cubicBezTo>
                  <a:cubicBezTo>
                    <a:pt x="1003" y="60"/>
                    <a:pt x="1002" y="61"/>
                    <a:pt x="1001" y="63"/>
                  </a:cubicBezTo>
                  <a:cubicBezTo>
                    <a:pt x="1001" y="63"/>
                    <a:pt x="1000" y="64"/>
                    <a:pt x="999" y="65"/>
                  </a:cubicBezTo>
                  <a:cubicBezTo>
                    <a:pt x="999" y="65"/>
                    <a:pt x="998" y="67"/>
                    <a:pt x="998" y="67"/>
                  </a:cubicBezTo>
                  <a:cubicBezTo>
                    <a:pt x="998" y="68"/>
                    <a:pt x="1000" y="68"/>
                    <a:pt x="1000" y="69"/>
                  </a:cubicBezTo>
                  <a:cubicBezTo>
                    <a:pt x="1000" y="70"/>
                    <a:pt x="998" y="70"/>
                    <a:pt x="998" y="71"/>
                  </a:cubicBezTo>
                  <a:cubicBezTo>
                    <a:pt x="997" y="70"/>
                    <a:pt x="997" y="70"/>
                    <a:pt x="996" y="69"/>
                  </a:cubicBezTo>
                  <a:cubicBezTo>
                    <a:pt x="996" y="69"/>
                    <a:pt x="994" y="68"/>
                    <a:pt x="994" y="68"/>
                  </a:cubicBezTo>
                  <a:cubicBezTo>
                    <a:pt x="994" y="67"/>
                    <a:pt x="996" y="66"/>
                    <a:pt x="995" y="65"/>
                  </a:cubicBezTo>
                  <a:cubicBezTo>
                    <a:pt x="995" y="65"/>
                    <a:pt x="994" y="64"/>
                    <a:pt x="993" y="64"/>
                  </a:cubicBezTo>
                  <a:cubicBezTo>
                    <a:pt x="993" y="63"/>
                    <a:pt x="991" y="62"/>
                    <a:pt x="991" y="62"/>
                  </a:cubicBezTo>
                  <a:cubicBezTo>
                    <a:pt x="991" y="61"/>
                    <a:pt x="993" y="60"/>
                    <a:pt x="993" y="60"/>
                  </a:cubicBezTo>
                  <a:cubicBezTo>
                    <a:pt x="993" y="59"/>
                    <a:pt x="991" y="59"/>
                    <a:pt x="990" y="58"/>
                  </a:cubicBezTo>
                  <a:cubicBezTo>
                    <a:pt x="990" y="57"/>
                    <a:pt x="992" y="56"/>
                    <a:pt x="992" y="56"/>
                  </a:cubicBezTo>
                  <a:cubicBezTo>
                    <a:pt x="992" y="55"/>
                    <a:pt x="990" y="55"/>
                    <a:pt x="990" y="54"/>
                  </a:cubicBezTo>
                  <a:cubicBezTo>
                    <a:pt x="990" y="55"/>
                    <a:pt x="988" y="56"/>
                    <a:pt x="988" y="56"/>
                  </a:cubicBezTo>
                  <a:cubicBezTo>
                    <a:pt x="988" y="57"/>
                    <a:pt x="991" y="58"/>
                    <a:pt x="990" y="58"/>
                  </a:cubicBezTo>
                  <a:cubicBezTo>
                    <a:pt x="990" y="59"/>
                    <a:pt x="989" y="60"/>
                    <a:pt x="989" y="60"/>
                  </a:cubicBezTo>
                  <a:cubicBezTo>
                    <a:pt x="988" y="61"/>
                    <a:pt x="987" y="62"/>
                    <a:pt x="987" y="62"/>
                  </a:cubicBezTo>
                  <a:cubicBezTo>
                    <a:pt x="987" y="63"/>
                    <a:pt x="985" y="64"/>
                    <a:pt x="985" y="65"/>
                  </a:cubicBezTo>
                  <a:cubicBezTo>
                    <a:pt x="985" y="65"/>
                    <a:pt x="988" y="66"/>
                    <a:pt x="988" y="66"/>
                  </a:cubicBezTo>
                  <a:cubicBezTo>
                    <a:pt x="987" y="67"/>
                    <a:pt x="986" y="68"/>
                    <a:pt x="986" y="69"/>
                  </a:cubicBezTo>
                  <a:cubicBezTo>
                    <a:pt x="985" y="69"/>
                    <a:pt x="985" y="70"/>
                    <a:pt x="984" y="71"/>
                  </a:cubicBezTo>
                  <a:cubicBezTo>
                    <a:pt x="984" y="71"/>
                    <a:pt x="982" y="69"/>
                    <a:pt x="982" y="69"/>
                  </a:cubicBezTo>
                  <a:cubicBezTo>
                    <a:pt x="981" y="69"/>
                    <a:pt x="981" y="71"/>
                    <a:pt x="980" y="71"/>
                  </a:cubicBezTo>
                  <a:cubicBezTo>
                    <a:pt x="979" y="71"/>
                    <a:pt x="979" y="70"/>
                    <a:pt x="978" y="70"/>
                  </a:cubicBezTo>
                  <a:cubicBezTo>
                    <a:pt x="977" y="70"/>
                    <a:pt x="977" y="71"/>
                    <a:pt x="976" y="72"/>
                  </a:cubicBezTo>
                  <a:cubicBezTo>
                    <a:pt x="976" y="72"/>
                    <a:pt x="974" y="70"/>
                    <a:pt x="974" y="70"/>
                  </a:cubicBezTo>
                  <a:cubicBezTo>
                    <a:pt x="974" y="70"/>
                    <a:pt x="976" y="68"/>
                    <a:pt x="976" y="68"/>
                  </a:cubicBezTo>
                  <a:cubicBezTo>
                    <a:pt x="976" y="68"/>
                    <a:pt x="977" y="66"/>
                    <a:pt x="977" y="66"/>
                  </a:cubicBezTo>
                  <a:cubicBezTo>
                    <a:pt x="978" y="66"/>
                    <a:pt x="980" y="68"/>
                    <a:pt x="980" y="67"/>
                  </a:cubicBezTo>
                  <a:cubicBezTo>
                    <a:pt x="980" y="67"/>
                    <a:pt x="981" y="66"/>
                    <a:pt x="981" y="65"/>
                  </a:cubicBezTo>
                  <a:cubicBezTo>
                    <a:pt x="982" y="64"/>
                    <a:pt x="983" y="64"/>
                    <a:pt x="983" y="63"/>
                  </a:cubicBezTo>
                  <a:cubicBezTo>
                    <a:pt x="983" y="63"/>
                    <a:pt x="985" y="61"/>
                    <a:pt x="985" y="61"/>
                  </a:cubicBezTo>
                  <a:cubicBezTo>
                    <a:pt x="985" y="61"/>
                    <a:pt x="983" y="59"/>
                    <a:pt x="983" y="59"/>
                  </a:cubicBezTo>
                  <a:cubicBezTo>
                    <a:pt x="982" y="59"/>
                    <a:pt x="981" y="61"/>
                    <a:pt x="981" y="61"/>
                  </a:cubicBezTo>
                  <a:cubicBezTo>
                    <a:pt x="980" y="61"/>
                    <a:pt x="979" y="60"/>
                    <a:pt x="979" y="60"/>
                  </a:cubicBezTo>
                  <a:cubicBezTo>
                    <a:pt x="978" y="59"/>
                    <a:pt x="977" y="58"/>
                    <a:pt x="976" y="58"/>
                  </a:cubicBezTo>
                  <a:cubicBezTo>
                    <a:pt x="976" y="58"/>
                    <a:pt x="975" y="56"/>
                    <a:pt x="974" y="56"/>
                  </a:cubicBezTo>
                  <a:cubicBezTo>
                    <a:pt x="974" y="56"/>
                    <a:pt x="973" y="58"/>
                    <a:pt x="972" y="58"/>
                  </a:cubicBezTo>
                  <a:cubicBezTo>
                    <a:pt x="972" y="58"/>
                    <a:pt x="971" y="57"/>
                    <a:pt x="970" y="57"/>
                  </a:cubicBezTo>
                  <a:cubicBezTo>
                    <a:pt x="970" y="57"/>
                    <a:pt x="969" y="58"/>
                    <a:pt x="969" y="59"/>
                  </a:cubicBezTo>
                  <a:cubicBezTo>
                    <a:pt x="968" y="60"/>
                    <a:pt x="967" y="60"/>
                    <a:pt x="967" y="61"/>
                  </a:cubicBezTo>
                  <a:cubicBezTo>
                    <a:pt x="966" y="62"/>
                    <a:pt x="966" y="63"/>
                    <a:pt x="965" y="63"/>
                  </a:cubicBezTo>
                  <a:cubicBezTo>
                    <a:pt x="965" y="64"/>
                    <a:pt x="964" y="65"/>
                    <a:pt x="963" y="66"/>
                  </a:cubicBezTo>
                  <a:cubicBezTo>
                    <a:pt x="963" y="66"/>
                    <a:pt x="962" y="68"/>
                    <a:pt x="962" y="68"/>
                  </a:cubicBezTo>
                  <a:cubicBezTo>
                    <a:pt x="961" y="68"/>
                    <a:pt x="961" y="70"/>
                    <a:pt x="960" y="70"/>
                  </a:cubicBezTo>
                  <a:cubicBezTo>
                    <a:pt x="960" y="70"/>
                    <a:pt x="958" y="69"/>
                    <a:pt x="958" y="68"/>
                  </a:cubicBezTo>
                  <a:cubicBezTo>
                    <a:pt x="958" y="68"/>
                    <a:pt x="959" y="67"/>
                    <a:pt x="960" y="66"/>
                  </a:cubicBezTo>
                  <a:cubicBezTo>
                    <a:pt x="960" y="65"/>
                    <a:pt x="961" y="65"/>
                    <a:pt x="961" y="64"/>
                  </a:cubicBezTo>
                  <a:cubicBezTo>
                    <a:pt x="962" y="63"/>
                    <a:pt x="962" y="62"/>
                    <a:pt x="963" y="62"/>
                  </a:cubicBezTo>
                  <a:cubicBezTo>
                    <a:pt x="962" y="61"/>
                    <a:pt x="961" y="61"/>
                    <a:pt x="961" y="60"/>
                  </a:cubicBezTo>
                  <a:cubicBezTo>
                    <a:pt x="960" y="60"/>
                    <a:pt x="959" y="58"/>
                    <a:pt x="958" y="58"/>
                  </a:cubicBezTo>
                  <a:cubicBezTo>
                    <a:pt x="958" y="58"/>
                    <a:pt x="957" y="60"/>
                    <a:pt x="957" y="61"/>
                  </a:cubicBezTo>
                  <a:cubicBezTo>
                    <a:pt x="956" y="61"/>
                    <a:pt x="955" y="59"/>
                    <a:pt x="955" y="59"/>
                  </a:cubicBezTo>
                  <a:cubicBezTo>
                    <a:pt x="954" y="59"/>
                    <a:pt x="953" y="61"/>
                    <a:pt x="953" y="61"/>
                  </a:cubicBezTo>
                  <a:cubicBezTo>
                    <a:pt x="952" y="61"/>
                    <a:pt x="951" y="60"/>
                    <a:pt x="951" y="59"/>
                  </a:cubicBezTo>
                  <a:cubicBezTo>
                    <a:pt x="950" y="59"/>
                    <a:pt x="949" y="58"/>
                    <a:pt x="948" y="58"/>
                  </a:cubicBezTo>
                  <a:cubicBezTo>
                    <a:pt x="948" y="58"/>
                    <a:pt x="947" y="56"/>
                    <a:pt x="946" y="56"/>
                  </a:cubicBezTo>
                  <a:cubicBezTo>
                    <a:pt x="946" y="56"/>
                    <a:pt x="945" y="58"/>
                    <a:pt x="944" y="58"/>
                  </a:cubicBezTo>
                  <a:cubicBezTo>
                    <a:pt x="944" y="58"/>
                    <a:pt x="943" y="56"/>
                    <a:pt x="942" y="56"/>
                  </a:cubicBezTo>
                  <a:cubicBezTo>
                    <a:pt x="942" y="57"/>
                    <a:pt x="941" y="59"/>
                    <a:pt x="940" y="59"/>
                  </a:cubicBezTo>
                  <a:cubicBezTo>
                    <a:pt x="940" y="59"/>
                    <a:pt x="939" y="57"/>
                    <a:pt x="938" y="57"/>
                  </a:cubicBezTo>
                  <a:cubicBezTo>
                    <a:pt x="938" y="57"/>
                    <a:pt x="937" y="59"/>
                    <a:pt x="937" y="59"/>
                  </a:cubicBezTo>
                  <a:cubicBezTo>
                    <a:pt x="936" y="59"/>
                    <a:pt x="935" y="57"/>
                    <a:pt x="934" y="58"/>
                  </a:cubicBezTo>
                  <a:cubicBezTo>
                    <a:pt x="934" y="58"/>
                    <a:pt x="933" y="60"/>
                    <a:pt x="933" y="60"/>
                  </a:cubicBezTo>
                  <a:cubicBezTo>
                    <a:pt x="932" y="60"/>
                    <a:pt x="931" y="58"/>
                    <a:pt x="930" y="58"/>
                  </a:cubicBezTo>
                  <a:cubicBezTo>
                    <a:pt x="930" y="58"/>
                    <a:pt x="929" y="60"/>
                    <a:pt x="929" y="60"/>
                  </a:cubicBezTo>
                  <a:cubicBezTo>
                    <a:pt x="929" y="61"/>
                    <a:pt x="931" y="61"/>
                    <a:pt x="931" y="62"/>
                  </a:cubicBezTo>
                  <a:cubicBezTo>
                    <a:pt x="931" y="62"/>
                    <a:pt x="929" y="64"/>
                    <a:pt x="929" y="64"/>
                  </a:cubicBezTo>
                  <a:cubicBezTo>
                    <a:pt x="929" y="64"/>
                    <a:pt x="927" y="62"/>
                    <a:pt x="927" y="63"/>
                  </a:cubicBezTo>
                  <a:cubicBezTo>
                    <a:pt x="926" y="63"/>
                    <a:pt x="926" y="65"/>
                    <a:pt x="925" y="65"/>
                  </a:cubicBezTo>
                  <a:cubicBezTo>
                    <a:pt x="925" y="64"/>
                    <a:pt x="923" y="64"/>
                    <a:pt x="923" y="63"/>
                  </a:cubicBezTo>
                  <a:cubicBezTo>
                    <a:pt x="923" y="63"/>
                    <a:pt x="925" y="61"/>
                    <a:pt x="925" y="61"/>
                  </a:cubicBezTo>
                  <a:cubicBezTo>
                    <a:pt x="925" y="60"/>
                    <a:pt x="926" y="59"/>
                    <a:pt x="926" y="59"/>
                  </a:cubicBezTo>
                  <a:cubicBezTo>
                    <a:pt x="927" y="58"/>
                    <a:pt x="928" y="57"/>
                    <a:pt x="928" y="56"/>
                  </a:cubicBezTo>
                  <a:cubicBezTo>
                    <a:pt x="928" y="56"/>
                    <a:pt x="926" y="55"/>
                    <a:pt x="926" y="55"/>
                  </a:cubicBezTo>
                  <a:cubicBezTo>
                    <a:pt x="926" y="54"/>
                    <a:pt x="928" y="53"/>
                    <a:pt x="928" y="52"/>
                  </a:cubicBezTo>
                  <a:cubicBezTo>
                    <a:pt x="928" y="52"/>
                    <a:pt x="925" y="51"/>
                    <a:pt x="925" y="51"/>
                  </a:cubicBezTo>
                  <a:cubicBezTo>
                    <a:pt x="926" y="50"/>
                    <a:pt x="927" y="49"/>
                    <a:pt x="927" y="48"/>
                  </a:cubicBezTo>
                  <a:cubicBezTo>
                    <a:pt x="928" y="48"/>
                    <a:pt x="928" y="47"/>
                    <a:pt x="929" y="46"/>
                  </a:cubicBezTo>
                  <a:cubicBezTo>
                    <a:pt x="929" y="46"/>
                    <a:pt x="930" y="44"/>
                    <a:pt x="930" y="44"/>
                  </a:cubicBezTo>
                  <a:cubicBezTo>
                    <a:pt x="930" y="44"/>
                    <a:pt x="929" y="42"/>
                    <a:pt x="928" y="42"/>
                  </a:cubicBezTo>
                  <a:cubicBezTo>
                    <a:pt x="928" y="42"/>
                    <a:pt x="927" y="44"/>
                    <a:pt x="927" y="45"/>
                  </a:cubicBezTo>
                  <a:cubicBezTo>
                    <a:pt x="926" y="45"/>
                    <a:pt x="924" y="43"/>
                    <a:pt x="924" y="43"/>
                  </a:cubicBezTo>
                  <a:cubicBezTo>
                    <a:pt x="924" y="43"/>
                    <a:pt x="923" y="45"/>
                    <a:pt x="923" y="45"/>
                  </a:cubicBezTo>
                  <a:cubicBezTo>
                    <a:pt x="923" y="46"/>
                    <a:pt x="925" y="46"/>
                    <a:pt x="925" y="47"/>
                  </a:cubicBezTo>
                  <a:cubicBezTo>
                    <a:pt x="925" y="47"/>
                    <a:pt x="923" y="48"/>
                    <a:pt x="923" y="49"/>
                  </a:cubicBezTo>
                  <a:cubicBezTo>
                    <a:pt x="923" y="50"/>
                    <a:pt x="925" y="50"/>
                    <a:pt x="925" y="51"/>
                  </a:cubicBezTo>
                  <a:cubicBezTo>
                    <a:pt x="925" y="51"/>
                    <a:pt x="924" y="52"/>
                    <a:pt x="924" y="53"/>
                  </a:cubicBezTo>
                  <a:cubicBezTo>
                    <a:pt x="924" y="53"/>
                    <a:pt x="926" y="54"/>
                    <a:pt x="926" y="55"/>
                  </a:cubicBezTo>
                  <a:cubicBezTo>
                    <a:pt x="926" y="55"/>
                    <a:pt x="925" y="56"/>
                    <a:pt x="924" y="57"/>
                  </a:cubicBezTo>
                  <a:cubicBezTo>
                    <a:pt x="924" y="57"/>
                    <a:pt x="923" y="59"/>
                    <a:pt x="923" y="59"/>
                  </a:cubicBezTo>
                  <a:cubicBezTo>
                    <a:pt x="922" y="59"/>
                    <a:pt x="920" y="58"/>
                    <a:pt x="920" y="57"/>
                  </a:cubicBezTo>
                  <a:cubicBezTo>
                    <a:pt x="920" y="57"/>
                    <a:pt x="919" y="56"/>
                    <a:pt x="918" y="56"/>
                  </a:cubicBezTo>
                  <a:cubicBezTo>
                    <a:pt x="918" y="56"/>
                    <a:pt x="916" y="54"/>
                    <a:pt x="916" y="54"/>
                  </a:cubicBezTo>
                  <a:cubicBezTo>
                    <a:pt x="915" y="54"/>
                    <a:pt x="914" y="56"/>
                    <a:pt x="914" y="56"/>
                  </a:cubicBezTo>
                  <a:cubicBezTo>
                    <a:pt x="914" y="57"/>
                    <a:pt x="913" y="58"/>
                    <a:pt x="912" y="58"/>
                  </a:cubicBezTo>
                  <a:cubicBezTo>
                    <a:pt x="912" y="59"/>
                    <a:pt x="910" y="57"/>
                    <a:pt x="910" y="57"/>
                  </a:cubicBezTo>
                  <a:cubicBezTo>
                    <a:pt x="910" y="57"/>
                    <a:pt x="908" y="55"/>
                    <a:pt x="908" y="55"/>
                  </a:cubicBezTo>
                  <a:cubicBezTo>
                    <a:pt x="908" y="55"/>
                    <a:pt x="906" y="57"/>
                    <a:pt x="906" y="57"/>
                  </a:cubicBezTo>
                  <a:cubicBezTo>
                    <a:pt x="906" y="57"/>
                    <a:pt x="905" y="60"/>
                    <a:pt x="905" y="60"/>
                  </a:cubicBezTo>
                  <a:cubicBezTo>
                    <a:pt x="904" y="59"/>
                    <a:pt x="903" y="58"/>
                    <a:pt x="902" y="58"/>
                  </a:cubicBezTo>
                  <a:cubicBezTo>
                    <a:pt x="902" y="57"/>
                    <a:pt x="901" y="57"/>
                    <a:pt x="900" y="56"/>
                  </a:cubicBezTo>
                  <a:cubicBezTo>
                    <a:pt x="900" y="56"/>
                    <a:pt x="898" y="55"/>
                    <a:pt x="898" y="54"/>
                  </a:cubicBezTo>
                  <a:cubicBezTo>
                    <a:pt x="898" y="54"/>
                    <a:pt x="899" y="52"/>
                    <a:pt x="900" y="52"/>
                  </a:cubicBezTo>
                  <a:cubicBezTo>
                    <a:pt x="899" y="52"/>
                    <a:pt x="898" y="50"/>
                    <a:pt x="897" y="50"/>
                  </a:cubicBezTo>
                  <a:cubicBezTo>
                    <a:pt x="897" y="51"/>
                    <a:pt x="896" y="52"/>
                    <a:pt x="896" y="53"/>
                  </a:cubicBezTo>
                  <a:cubicBezTo>
                    <a:pt x="895" y="53"/>
                    <a:pt x="895" y="54"/>
                    <a:pt x="894" y="55"/>
                  </a:cubicBezTo>
                  <a:cubicBezTo>
                    <a:pt x="893" y="56"/>
                    <a:pt x="893" y="56"/>
                    <a:pt x="892" y="57"/>
                  </a:cubicBezTo>
                  <a:cubicBezTo>
                    <a:pt x="892" y="58"/>
                    <a:pt x="891" y="59"/>
                    <a:pt x="890" y="59"/>
                  </a:cubicBezTo>
                  <a:cubicBezTo>
                    <a:pt x="890" y="59"/>
                    <a:pt x="889" y="58"/>
                    <a:pt x="888" y="58"/>
                  </a:cubicBezTo>
                  <a:cubicBezTo>
                    <a:pt x="888" y="58"/>
                    <a:pt x="886" y="56"/>
                    <a:pt x="886" y="56"/>
                  </a:cubicBezTo>
                  <a:cubicBezTo>
                    <a:pt x="886" y="56"/>
                    <a:pt x="888" y="54"/>
                    <a:pt x="888" y="54"/>
                  </a:cubicBezTo>
                  <a:cubicBezTo>
                    <a:pt x="887" y="54"/>
                    <a:pt x="886" y="52"/>
                    <a:pt x="885" y="52"/>
                  </a:cubicBezTo>
                  <a:cubicBezTo>
                    <a:pt x="885" y="52"/>
                    <a:pt x="884" y="54"/>
                    <a:pt x="884" y="54"/>
                  </a:cubicBezTo>
                  <a:cubicBezTo>
                    <a:pt x="883" y="55"/>
                    <a:pt x="883" y="56"/>
                    <a:pt x="882" y="57"/>
                  </a:cubicBezTo>
                  <a:cubicBezTo>
                    <a:pt x="882" y="57"/>
                    <a:pt x="881" y="59"/>
                    <a:pt x="880" y="59"/>
                  </a:cubicBezTo>
                  <a:cubicBezTo>
                    <a:pt x="880" y="59"/>
                    <a:pt x="878" y="57"/>
                    <a:pt x="878" y="57"/>
                  </a:cubicBezTo>
                  <a:cubicBezTo>
                    <a:pt x="878" y="57"/>
                    <a:pt x="876" y="59"/>
                    <a:pt x="876" y="59"/>
                  </a:cubicBezTo>
                  <a:cubicBezTo>
                    <a:pt x="877" y="60"/>
                    <a:pt x="879" y="61"/>
                    <a:pt x="879" y="61"/>
                  </a:cubicBezTo>
                  <a:cubicBezTo>
                    <a:pt x="879" y="62"/>
                    <a:pt x="877" y="63"/>
                    <a:pt x="877" y="63"/>
                  </a:cubicBezTo>
                  <a:cubicBezTo>
                    <a:pt x="876" y="64"/>
                    <a:pt x="876" y="65"/>
                    <a:pt x="875" y="65"/>
                  </a:cubicBezTo>
                  <a:cubicBezTo>
                    <a:pt x="875" y="66"/>
                    <a:pt x="874" y="68"/>
                    <a:pt x="874" y="68"/>
                  </a:cubicBezTo>
                  <a:cubicBezTo>
                    <a:pt x="873" y="68"/>
                    <a:pt x="872" y="66"/>
                    <a:pt x="871" y="66"/>
                  </a:cubicBezTo>
                  <a:cubicBezTo>
                    <a:pt x="871" y="66"/>
                    <a:pt x="870" y="68"/>
                    <a:pt x="870" y="68"/>
                  </a:cubicBezTo>
                  <a:cubicBezTo>
                    <a:pt x="868" y="67"/>
                    <a:pt x="867" y="66"/>
                    <a:pt x="865" y="65"/>
                  </a:cubicBezTo>
                  <a:cubicBezTo>
                    <a:pt x="866" y="64"/>
                    <a:pt x="866" y="63"/>
                    <a:pt x="867" y="63"/>
                  </a:cubicBezTo>
                  <a:cubicBezTo>
                    <a:pt x="867" y="62"/>
                    <a:pt x="869" y="61"/>
                    <a:pt x="869" y="60"/>
                  </a:cubicBezTo>
                  <a:cubicBezTo>
                    <a:pt x="869" y="60"/>
                    <a:pt x="866" y="59"/>
                    <a:pt x="866" y="59"/>
                  </a:cubicBezTo>
                  <a:cubicBezTo>
                    <a:pt x="867" y="58"/>
                    <a:pt x="868" y="56"/>
                    <a:pt x="868" y="56"/>
                  </a:cubicBezTo>
                  <a:cubicBezTo>
                    <a:pt x="869" y="56"/>
                    <a:pt x="870" y="58"/>
                    <a:pt x="870" y="58"/>
                  </a:cubicBezTo>
                  <a:cubicBezTo>
                    <a:pt x="871" y="58"/>
                    <a:pt x="872" y="59"/>
                    <a:pt x="873" y="60"/>
                  </a:cubicBezTo>
                  <a:cubicBezTo>
                    <a:pt x="873" y="60"/>
                    <a:pt x="874" y="61"/>
                    <a:pt x="875" y="62"/>
                  </a:cubicBezTo>
                  <a:cubicBezTo>
                    <a:pt x="875" y="61"/>
                    <a:pt x="877" y="60"/>
                    <a:pt x="876" y="59"/>
                  </a:cubicBezTo>
                  <a:cubicBezTo>
                    <a:pt x="876" y="59"/>
                    <a:pt x="874" y="58"/>
                    <a:pt x="874" y="58"/>
                  </a:cubicBezTo>
                  <a:cubicBezTo>
                    <a:pt x="874" y="57"/>
                    <a:pt x="876" y="56"/>
                    <a:pt x="876" y="55"/>
                  </a:cubicBezTo>
                  <a:cubicBezTo>
                    <a:pt x="876" y="55"/>
                    <a:pt x="874" y="54"/>
                    <a:pt x="874" y="54"/>
                  </a:cubicBezTo>
                  <a:cubicBezTo>
                    <a:pt x="874" y="53"/>
                    <a:pt x="876" y="52"/>
                    <a:pt x="875" y="51"/>
                  </a:cubicBezTo>
                  <a:cubicBezTo>
                    <a:pt x="875" y="51"/>
                    <a:pt x="874" y="50"/>
                    <a:pt x="873" y="50"/>
                  </a:cubicBezTo>
                  <a:cubicBezTo>
                    <a:pt x="873" y="50"/>
                    <a:pt x="872" y="52"/>
                    <a:pt x="871" y="52"/>
                  </a:cubicBezTo>
                  <a:cubicBezTo>
                    <a:pt x="871" y="52"/>
                    <a:pt x="870" y="50"/>
                    <a:pt x="869" y="50"/>
                  </a:cubicBezTo>
                  <a:cubicBezTo>
                    <a:pt x="869" y="51"/>
                    <a:pt x="868" y="52"/>
                    <a:pt x="868" y="52"/>
                  </a:cubicBezTo>
                  <a:cubicBezTo>
                    <a:pt x="867" y="53"/>
                    <a:pt x="866" y="55"/>
                    <a:pt x="866" y="55"/>
                  </a:cubicBezTo>
                  <a:cubicBezTo>
                    <a:pt x="865" y="55"/>
                    <a:pt x="864" y="53"/>
                    <a:pt x="864" y="53"/>
                  </a:cubicBezTo>
                  <a:cubicBezTo>
                    <a:pt x="863" y="52"/>
                    <a:pt x="862" y="52"/>
                    <a:pt x="861" y="51"/>
                  </a:cubicBezTo>
                  <a:cubicBezTo>
                    <a:pt x="861" y="51"/>
                    <a:pt x="859" y="50"/>
                    <a:pt x="859" y="50"/>
                  </a:cubicBezTo>
                  <a:cubicBezTo>
                    <a:pt x="859" y="50"/>
                    <a:pt x="858" y="51"/>
                    <a:pt x="857" y="52"/>
                  </a:cubicBezTo>
                  <a:cubicBezTo>
                    <a:pt x="857" y="53"/>
                    <a:pt x="856" y="53"/>
                    <a:pt x="856" y="54"/>
                  </a:cubicBezTo>
                  <a:cubicBezTo>
                    <a:pt x="855" y="55"/>
                    <a:pt x="855" y="56"/>
                    <a:pt x="854" y="56"/>
                  </a:cubicBezTo>
                  <a:cubicBezTo>
                    <a:pt x="853" y="57"/>
                    <a:pt x="853" y="58"/>
                    <a:pt x="852" y="59"/>
                  </a:cubicBezTo>
                  <a:cubicBezTo>
                    <a:pt x="852" y="59"/>
                    <a:pt x="851" y="61"/>
                    <a:pt x="851" y="61"/>
                  </a:cubicBezTo>
                  <a:cubicBezTo>
                    <a:pt x="850" y="61"/>
                    <a:pt x="849" y="59"/>
                    <a:pt x="848" y="59"/>
                  </a:cubicBezTo>
                  <a:cubicBezTo>
                    <a:pt x="848" y="58"/>
                    <a:pt x="847" y="58"/>
                    <a:pt x="846" y="57"/>
                  </a:cubicBezTo>
                  <a:cubicBezTo>
                    <a:pt x="846" y="57"/>
                    <a:pt x="844" y="56"/>
                    <a:pt x="844" y="56"/>
                  </a:cubicBezTo>
                  <a:cubicBezTo>
                    <a:pt x="843" y="56"/>
                    <a:pt x="842" y="54"/>
                    <a:pt x="842" y="54"/>
                  </a:cubicBezTo>
                  <a:cubicBezTo>
                    <a:pt x="841" y="54"/>
                    <a:pt x="840" y="56"/>
                    <a:pt x="840" y="56"/>
                  </a:cubicBezTo>
                  <a:cubicBezTo>
                    <a:pt x="840" y="57"/>
                    <a:pt x="839" y="58"/>
                    <a:pt x="838" y="58"/>
                  </a:cubicBezTo>
                  <a:cubicBezTo>
                    <a:pt x="838" y="59"/>
                    <a:pt x="837" y="57"/>
                    <a:pt x="836" y="57"/>
                  </a:cubicBezTo>
                  <a:cubicBezTo>
                    <a:pt x="835" y="57"/>
                    <a:pt x="835" y="59"/>
                    <a:pt x="834" y="59"/>
                  </a:cubicBezTo>
                  <a:cubicBezTo>
                    <a:pt x="834" y="59"/>
                    <a:pt x="833" y="57"/>
                    <a:pt x="832" y="57"/>
                  </a:cubicBezTo>
                  <a:cubicBezTo>
                    <a:pt x="832" y="57"/>
                    <a:pt x="831" y="59"/>
                    <a:pt x="830" y="59"/>
                  </a:cubicBezTo>
                  <a:cubicBezTo>
                    <a:pt x="830" y="60"/>
                    <a:pt x="829" y="62"/>
                    <a:pt x="829" y="62"/>
                  </a:cubicBezTo>
                  <a:cubicBezTo>
                    <a:pt x="828" y="62"/>
                    <a:pt x="827" y="60"/>
                    <a:pt x="826" y="60"/>
                  </a:cubicBezTo>
                  <a:cubicBezTo>
                    <a:pt x="826" y="60"/>
                    <a:pt x="825" y="62"/>
                    <a:pt x="825" y="62"/>
                  </a:cubicBezTo>
                  <a:cubicBezTo>
                    <a:pt x="824" y="62"/>
                    <a:pt x="823" y="60"/>
                    <a:pt x="823" y="61"/>
                  </a:cubicBezTo>
                  <a:cubicBezTo>
                    <a:pt x="822" y="61"/>
                    <a:pt x="822" y="62"/>
                    <a:pt x="821" y="63"/>
                  </a:cubicBezTo>
                  <a:cubicBezTo>
                    <a:pt x="820" y="63"/>
                    <a:pt x="820" y="64"/>
                    <a:pt x="819" y="65"/>
                  </a:cubicBezTo>
                  <a:cubicBezTo>
                    <a:pt x="819" y="65"/>
                    <a:pt x="817" y="63"/>
                    <a:pt x="817" y="63"/>
                  </a:cubicBezTo>
                  <a:cubicBezTo>
                    <a:pt x="817" y="63"/>
                    <a:pt x="818" y="61"/>
                    <a:pt x="819" y="61"/>
                  </a:cubicBezTo>
                  <a:cubicBezTo>
                    <a:pt x="819" y="61"/>
                    <a:pt x="820" y="59"/>
                    <a:pt x="820" y="59"/>
                  </a:cubicBezTo>
                  <a:cubicBezTo>
                    <a:pt x="821" y="59"/>
                    <a:pt x="822" y="61"/>
                    <a:pt x="823" y="61"/>
                  </a:cubicBezTo>
                  <a:cubicBezTo>
                    <a:pt x="823" y="60"/>
                    <a:pt x="824" y="59"/>
                    <a:pt x="824" y="58"/>
                  </a:cubicBezTo>
                  <a:cubicBezTo>
                    <a:pt x="825" y="58"/>
                    <a:pt x="825" y="57"/>
                    <a:pt x="826" y="56"/>
                  </a:cubicBezTo>
                  <a:cubicBezTo>
                    <a:pt x="826" y="55"/>
                    <a:pt x="827" y="55"/>
                    <a:pt x="828" y="54"/>
                  </a:cubicBezTo>
                  <a:cubicBezTo>
                    <a:pt x="828" y="53"/>
                    <a:pt x="829" y="52"/>
                    <a:pt x="829" y="52"/>
                  </a:cubicBezTo>
                  <a:cubicBezTo>
                    <a:pt x="830" y="52"/>
                    <a:pt x="831" y="53"/>
                    <a:pt x="832" y="53"/>
                  </a:cubicBezTo>
                  <a:cubicBezTo>
                    <a:pt x="832" y="53"/>
                    <a:pt x="834" y="55"/>
                    <a:pt x="834" y="55"/>
                  </a:cubicBezTo>
                  <a:cubicBezTo>
                    <a:pt x="834" y="54"/>
                    <a:pt x="835" y="53"/>
                    <a:pt x="836" y="53"/>
                  </a:cubicBezTo>
                  <a:cubicBezTo>
                    <a:pt x="836" y="53"/>
                    <a:pt x="837" y="51"/>
                    <a:pt x="837" y="51"/>
                  </a:cubicBezTo>
                  <a:cubicBezTo>
                    <a:pt x="837" y="50"/>
                    <a:pt x="835" y="49"/>
                    <a:pt x="835" y="49"/>
                  </a:cubicBezTo>
                  <a:cubicBezTo>
                    <a:pt x="835" y="48"/>
                    <a:pt x="836" y="47"/>
                    <a:pt x="837" y="47"/>
                  </a:cubicBezTo>
                  <a:cubicBezTo>
                    <a:pt x="837" y="46"/>
                    <a:pt x="838" y="45"/>
                    <a:pt x="838" y="44"/>
                  </a:cubicBezTo>
                  <a:cubicBezTo>
                    <a:pt x="839" y="44"/>
                    <a:pt x="840" y="43"/>
                    <a:pt x="840" y="42"/>
                  </a:cubicBezTo>
                  <a:cubicBezTo>
                    <a:pt x="839" y="41"/>
                    <a:pt x="837" y="40"/>
                    <a:pt x="836" y="39"/>
                  </a:cubicBezTo>
                  <a:cubicBezTo>
                    <a:pt x="835" y="38"/>
                    <a:pt x="834" y="38"/>
                    <a:pt x="833" y="37"/>
                  </a:cubicBezTo>
                  <a:cubicBezTo>
                    <a:pt x="833" y="38"/>
                    <a:pt x="832" y="39"/>
                    <a:pt x="832" y="39"/>
                  </a:cubicBezTo>
                  <a:cubicBezTo>
                    <a:pt x="832" y="40"/>
                    <a:pt x="834" y="40"/>
                    <a:pt x="834" y="41"/>
                  </a:cubicBezTo>
                  <a:cubicBezTo>
                    <a:pt x="834" y="42"/>
                    <a:pt x="832" y="43"/>
                    <a:pt x="832" y="43"/>
                  </a:cubicBezTo>
                  <a:cubicBezTo>
                    <a:pt x="832" y="43"/>
                    <a:pt x="834" y="45"/>
                    <a:pt x="834" y="45"/>
                  </a:cubicBezTo>
                  <a:cubicBezTo>
                    <a:pt x="834" y="45"/>
                    <a:pt x="833" y="47"/>
                    <a:pt x="833" y="47"/>
                  </a:cubicBezTo>
                  <a:cubicBezTo>
                    <a:pt x="832" y="47"/>
                    <a:pt x="831" y="46"/>
                    <a:pt x="831" y="45"/>
                  </a:cubicBezTo>
                  <a:cubicBezTo>
                    <a:pt x="830" y="45"/>
                    <a:pt x="829" y="44"/>
                    <a:pt x="828" y="44"/>
                  </a:cubicBezTo>
                  <a:cubicBezTo>
                    <a:pt x="828" y="44"/>
                    <a:pt x="827" y="46"/>
                    <a:pt x="827" y="46"/>
                  </a:cubicBezTo>
                  <a:cubicBezTo>
                    <a:pt x="826" y="46"/>
                    <a:pt x="825" y="44"/>
                    <a:pt x="824" y="44"/>
                  </a:cubicBezTo>
                  <a:cubicBezTo>
                    <a:pt x="824" y="44"/>
                    <a:pt x="823" y="46"/>
                    <a:pt x="823" y="46"/>
                  </a:cubicBezTo>
                  <a:cubicBezTo>
                    <a:pt x="822" y="47"/>
                    <a:pt x="821" y="49"/>
                    <a:pt x="821" y="49"/>
                  </a:cubicBezTo>
                  <a:cubicBezTo>
                    <a:pt x="821" y="49"/>
                    <a:pt x="819" y="47"/>
                    <a:pt x="819" y="47"/>
                  </a:cubicBezTo>
                  <a:cubicBezTo>
                    <a:pt x="818" y="47"/>
                    <a:pt x="817" y="49"/>
                    <a:pt x="817" y="49"/>
                  </a:cubicBezTo>
                  <a:cubicBezTo>
                    <a:pt x="816" y="50"/>
                    <a:pt x="816" y="51"/>
                    <a:pt x="815" y="51"/>
                  </a:cubicBezTo>
                  <a:cubicBezTo>
                    <a:pt x="815" y="52"/>
                    <a:pt x="814" y="53"/>
                    <a:pt x="814" y="54"/>
                  </a:cubicBezTo>
                  <a:cubicBezTo>
                    <a:pt x="813" y="54"/>
                    <a:pt x="812" y="56"/>
                    <a:pt x="812" y="56"/>
                  </a:cubicBezTo>
                  <a:cubicBezTo>
                    <a:pt x="811" y="56"/>
                    <a:pt x="810" y="54"/>
                    <a:pt x="810" y="54"/>
                  </a:cubicBezTo>
                  <a:cubicBezTo>
                    <a:pt x="809" y="54"/>
                    <a:pt x="809" y="56"/>
                    <a:pt x="808" y="56"/>
                  </a:cubicBezTo>
                  <a:cubicBezTo>
                    <a:pt x="808" y="57"/>
                    <a:pt x="806" y="55"/>
                    <a:pt x="806" y="55"/>
                  </a:cubicBezTo>
                  <a:cubicBezTo>
                    <a:pt x="805" y="55"/>
                    <a:pt x="804" y="53"/>
                    <a:pt x="803" y="53"/>
                  </a:cubicBezTo>
                  <a:cubicBezTo>
                    <a:pt x="803" y="53"/>
                    <a:pt x="805" y="51"/>
                    <a:pt x="805" y="51"/>
                  </a:cubicBezTo>
                  <a:cubicBezTo>
                    <a:pt x="806" y="50"/>
                    <a:pt x="806" y="49"/>
                    <a:pt x="807" y="49"/>
                  </a:cubicBezTo>
                  <a:cubicBezTo>
                    <a:pt x="807" y="48"/>
                    <a:pt x="808" y="47"/>
                    <a:pt x="809" y="46"/>
                  </a:cubicBezTo>
                  <a:cubicBezTo>
                    <a:pt x="808" y="46"/>
                    <a:pt x="807" y="45"/>
                    <a:pt x="806" y="45"/>
                  </a:cubicBezTo>
                  <a:cubicBezTo>
                    <a:pt x="806" y="45"/>
                    <a:pt x="805" y="47"/>
                    <a:pt x="805" y="47"/>
                  </a:cubicBezTo>
                  <a:cubicBezTo>
                    <a:pt x="804" y="47"/>
                    <a:pt x="803" y="45"/>
                    <a:pt x="802" y="45"/>
                  </a:cubicBezTo>
                  <a:cubicBezTo>
                    <a:pt x="802" y="45"/>
                    <a:pt x="801" y="47"/>
                    <a:pt x="801" y="47"/>
                  </a:cubicBezTo>
                  <a:cubicBezTo>
                    <a:pt x="800" y="48"/>
                    <a:pt x="800" y="49"/>
                    <a:pt x="799" y="50"/>
                  </a:cubicBezTo>
                  <a:cubicBezTo>
                    <a:pt x="798" y="50"/>
                    <a:pt x="798" y="51"/>
                    <a:pt x="797" y="52"/>
                  </a:cubicBezTo>
                  <a:cubicBezTo>
                    <a:pt x="797" y="51"/>
                    <a:pt x="796" y="51"/>
                    <a:pt x="795" y="50"/>
                  </a:cubicBezTo>
                  <a:cubicBezTo>
                    <a:pt x="795" y="50"/>
                    <a:pt x="793" y="48"/>
                    <a:pt x="793" y="48"/>
                  </a:cubicBezTo>
                  <a:cubicBezTo>
                    <a:pt x="792" y="49"/>
                    <a:pt x="792" y="50"/>
                    <a:pt x="791" y="51"/>
                  </a:cubicBezTo>
                  <a:cubicBezTo>
                    <a:pt x="793" y="52"/>
                    <a:pt x="794" y="53"/>
                    <a:pt x="796" y="54"/>
                  </a:cubicBezTo>
                  <a:cubicBezTo>
                    <a:pt x="796" y="55"/>
                    <a:pt x="797" y="55"/>
                    <a:pt x="798" y="56"/>
                  </a:cubicBezTo>
                  <a:cubicBezTo>
                    <a:pt x="799" y="56"/>
                    <a:pt x="799" y="57"/>
                    <a:pt x="800" y="58"/>
                  </a:cubicBezTo>
                  <a:cubicBezTo>
                    <a:pt x="800" y="58"/>
                    <a:pt x="802" y="59"/>
                    <a:pt x="802" y="59"/>
                  </a:cubicBezTo>
                  <a:cubicBezTo>
                    <a:pt x="802" y="59"/>
                    <a:pt x="804" y="57"/>
                    <a:pt x="804" y="57"/>
                  </a:cubicBezTo>
                  <a:cubicBezTo>
                    <a:pt x="804" y="57"/>
                    <a:pt x="806" y="58"/>
                    <a:pt x="806" y="59"/>
                  </a:cubicBezTo>
                  <a:cubicBezTo>
                    <a:pt x="806" y="59"/>
                    <a:pt x="805" y="61"/>
                    <a:pt x="805" y="61"/>
                  </a:cubicBezTo>
                  <a:cubicBezTo>
                    <a:pt x="804" y="61"/>
                    <a:pt x="803" y="63"/>
                    <a:pt x="803" y="63"/>
                  </a:cubicBezTo>
                  <a:cubicBezTo>
                    <a:pt x="802" y="63"/>
                    <a:pt x="801" y="62"/>
                    <a:pt x="801" y="61"/>
                  </a:cubicBezTo>
                  <a:cubicBezTo>
                    <a:pt x="800" y="62"/>
                    <a:pt x="799" y="63"/>
                    <a:pt x="799" y="64"/>
                  </a:cubicBezTo>
                  <a:cubicBezTo>
                    <a:pt x="799" y="64"/>
                    <a:pt x="797" y="66"/>
                    <a:pt x="797" y="66"/>
                  </a:cubicBezTo>
                  <a:cubicBezTo>
                    <a:pt x="796" y="66"/>
                    <a:pt x="796" y="64"/>
                    <a:pt x="795" y="64"/>
                  </a:cubicBezTo>
                  <a:cubicBezTo>
                    <a:pt x="795" y="64"/>
                    <a:pt x="793" y="67"/>
                    <a:pt x="793" y="66"/>
                  </a:cubicBezTo>
                  <a:cubicBezTo>
                    <a:pt x="793" y="66"/>
                    <a:pt x="791" y="65"/>
                    <a:pt x="791" y="65"/>
                  </a:cubicBezTo>
                  <a:cubicBezTo>
                    <a:pt x="791" y="64"/>
                    <a:pt x="793" y="63"/>
                    <a:pt x="793" y="63"/>
                  </a:cubicBezTo>
                  <a:cubicBezTo>
                    <a:pt x="793" y="62"/>
                    <a:pt x="795" y="60"/>
                    <a:pt x="794" y="60"/>
                  </a:cubicBezTo>
                  <a:cubicBezTo>
                    <a:pt x="794" y="60"/>
                    <a:pt x="792" y="59"/>
                    <a:pt x="792" y="59"/>
                  </a:cubicBezTo>
                  <a:cubicBezTo>
                    <a:pt x="792" y="59"/>
                    <a:pt x="791" y="61"/>
                    <a:pt x="791" y="61"/>
                  </a:cubicBezTo>
                  <a:cubicBezTo>
                    <a:pt x="790" y="61"/>
                    <a:pt x="789" y="60"/>
                    <a:pt x="788" y="59"/>
                  </a:cubicBezTo>
                  <a:cubicBezTo>
                    <a:pt x="788" y="59"/>
                    <a:pt x="786" y="58"/>
                    <a:pt x="786" y="57"/>
                  </a:cubicBezTo>
                  <a:cubicBezTo>
                    <a:pt x="786" y="57"/>
                    <a:pt x="788" y="55"/>
                    <a:pt x="788" y="55"/>
                  </a:cubicBezTo>
                  <a:cubicBezTo>
                    <a:pt x="788" y="54"/>
                    <a:pt x="789" y="54"/>
                    <a:pt x="789" y="53"/>
                  </a:cubicBezTo>
                  <a:cubicBezTo>
                    <a:pt x="790" y="52"/>
                    <a:pt x="791" y="51"/>
                    <a:pt x="791" y="51"/>
                  </a:cubicBezTo>
                  <a:cubicBezTo>
                    <a:pt x="791" y="50"/>
                    <a:pt x="789" y="49"/>
                    <a:pt x="789" y="49"/>
                  </a:cubicBezTo>
                  <a:cubicBezTo>
                    <a:pt x="789" y="48"/>
                    <a:pt x="791" y="47"/>
                    <a:pt x="791" y="47"/>
                  </a:cubicBezTo>
                  <a:cubicBezTo>
                    <a:pt x="791" y="46"/>
                    <a:pt x="788" y="46"/>
                    <a:pt x="788" y="45"/>
                  </a:cubicBezTo>
                  <a:cubicBezTo>
                    <a:pt x="788" y="46"/>
                    <a:pt x="787" y="47"/>
                    <a:pt x="787" y="47"/>
                  </a:cubicBezTo>
                  <a:cubicBezTo>
                    <a:pt x="786" y="48"/>
                    <a:pt x="785" y="49"/>
                    <a:pt x="785" y="50"/>
                  </a:cubicBezTo>
                  <a:cubicBezTo>
                    <a:pt x="785" y="50"/>
                    <a:pt x="787" y="51"/>
                    <a:pt x="787" y="51"/>
                  </a:cubicBezTo>
                  <a:cubicBezTo>
                    <a:pt x="787" y="52"/>
                    <a:pt x="786" y="53"/>
                    <a:pt x="786" y="53"/>
                  </a:cubicBezTo>
                  <a:cubicBezTo>
                    <a:pt x="785" y="54"/>
                    <a:pt x="784" y="52"/>
                    <a:pt x="783" y="52"/>
                  </a:cubicBezTo>
                  <a:cubicBezTo>
                    <a:pt x="782" y="53"/>
                    <a:pt x="781" y="55"/>
                    <a:pt x="780" y="56"/>
                  </a:cubicBezTo>
                  <a:cubicBezTo>
                    <a:pt x="778" y="55"/>
                    <a:pt x="777" y="54"/>
                    <a:pt x="775" y="53"/>
                  </a:cubicBezTo>
                  <a:cubicBezTo>
                    <a:pt x="777" y="51"/>
                    <a:pt x="778" y="50"/>
                    <a:pt x="779" y="48"/>
                  </a:cubicBezTo>
                  <a:cubicBezTo>
                    <a:pt x="779" y="48"/>
                    <a:pt x="780" y="50"/>
                    <a:pt x="781" y="50"/>
                  </a:cubicBezTo>
                  <a:cubicBezTo>
                    <a:pt x="781" y="50"/>
                    <a:pt x="783" y="48"/>
                    <a:pt x="783" y="48"/>
                  </a:cubicBezTo>
                  <a:cubicBezTo>
                    <a:pt x="783" y="48"/>
                    <a:pt x="781" y="46"/>
                    <a:pt x="781" y="46"/>
                  </a:cubicBezTo>
                  <a:cubicBezTo>
                    <a:pt x="780" y="46"/>
                    <a:pt x="782" y="44"/>
                    <a:pt x="782" y="44"/>
                  </a:cubicBezTo>
                  <a:cubicBezTo>
                    <a:pt x="782" y="43"/>
                    <a:pt x="780" y="43"/>
                    <a:pt x="780" y="42"/>
                  </a:cubicBezTo>
                  <a:cubicBezTo>
                    <a:pt x="779" y="44"/>
                    <a:pt x="778" y="45"/>
                    <a:pt x="777" y="47"/>
                  </a:cubicBezTo>
                  <a:cubicBezTo>
                    <a:pt x="776" y="47"/>
                    <a:pt x="776" y="48"/>
                    <a:pt x="775" y="49"/>
                  </a:cubicBezTo>
                  <a:cubicBezTo>
                    <a:pt x="775" y="49"/>
                    <a:pt x="773" y="47"/>
                    <a:pt x="773" y="47"/>
                  </a:cubicBezTo>
                  <a:cubicBezTo>
                    <a:pt x="772" y="47"/>
                    <a:pt x="771" y="49"/>
                    <a:pt x="771" y="49"/>
                  </a:cubicBezTo>
                  <a:cubicBezTo>
                    <a:pt x="771" y="50"/>
                    <a:pt x="770" y="52"/>
                    <a:pt x="769" y="52"/>
                  </a:cubicBezTo>
                  <a:cubicBezTo>
                    <a:pt x="769" y="52"/>
                    <a:pt x="767" y="50"/>
                    <a:pt x="767" y="50"/>
                  </a:cubicBezTo>
                  <a:cubicBezTo>
                    <a:pt x="767" y="50"/>
                    <a:pt x="765" y="48"/>
                    <a:pt x="765" y="48"/>
                  </a:cubicBezTo>
                  <a:cubicBezTo>
                    <a:pt x="765" y="48"/>
                    <a:pt x="763" y="50"/>
                    <a:pt x="763" y="50"/>
                  </a:cubicBezTo>
                  <a:cubicBezTo>
                    <a:pt x="763" y="51"/>
                    <a:pt x="765" y="52"/>
                    <a:pt x="765" y="52"/>
                  </a:cubicBezTo>
                  <a:cubicBezTo>
                    <a:pt x="765" y="53"/>
                    <a:pt x="764" y="54"/>
                    <a:pt x="764" y="54"/>
                  </a:cubicBezTo>
                  <a:cubicBezTo>
                    <a:pt x="763" y="55"/>
                    <a:pt x="763" y="56"/>
                    <a:pt x="762" y="57"/>
                  </a:cubicBezTo>
                  <a:cubicBezTo>
                    <a:pt x="762" y="57"/>
                    <a:pt x="760" y="55"/>
                    <a:pt x="760" y="55"/>
                  </a:cubicBezTo>
                  <a:cubicBezTo>
                    <a:pt x="759" y="55"/>
                    <a:pt x="758" y="57"/>
                    <a:pt x="758" y="57"/>
                  </a:cubicBezTo>
                  <a:cubicBezTo>
                    <a:pt x="758" y="58"/>
                    <a:pt x="756" y="59"/>
                    <a:pt x="756" y="59"/>
                  </a:cubicBezTo>
                  <a:cubicBezTo>
                    <a:pt x="756" y="60"/>
                    <a:pt x="759" y="61"/>
                    <a:pt x="758" y="61"/>
                  </a:cubicBezTo>
                  <a:cubicBezTo>
                    <a:pt x="758" y="62"/>
                    <a:pt x="757" y="63"/>
                    <a:pt x="757" y="63"/>
                  </a:cubicBezTo>
                  <a:cubicBezTo>
                    <a:pt x="756" y="64"/>
                    <a:pt x="756" y="65"/>
                    <a:pt x="755" y="66"/>
                  </a:cubicBezTo>
                  <a:cubicBezTo>
                    <a:pt x="755" y="66"/>
                    <a:pt x="753" y="64"/>
                    <a:pt x="753" y="64"/>
                  </a:cubicBezTo>
                  <a:cubicBezTo>
                    <a:pt x="753" y="64"/>
                    <a:pt x="754" y="62"/>
                    <a:pt x="755" y="62"/>
                  </a:cubicBezTo>
                  <a:cubicBezTo>
                    <a:pt x="755" y="61"/>
                    <a:pt x="756" y="60"/>
                    <a:pt x="756" y="59"/>
                  </a:cubicBezTo>
                  <a:cubicBezTo>
                    <a:pt x="756" y="59"/>
                    <a:pt x="754" y="58"/>
                    <a:pt x="754" y="58"/>
                  </a:cubicBezTo>
                  <a:cubicBezTo>
                    <a:pt x="754" y="57"/>
                    <a:pt x="756" y="56"/>
                    <a:pt x="756" y="55"/>
                  </a:cubicBezTo>
                  <a:cubicBezTo>
                    <a:pt x="756" y="55"/>
                    <a:pt x="754" y="54"/>
                    <a:pt x="753" y="54"/>
                  </a:cubicBezTo>
                  <a:cubicBezTo>
                    <a:pt x="753" y="53"/>
                    <a:pt x="752" y="53"/>
                    <a:pt x="751" y="52"/>
                  </a:cubicBezTo>
                  <a:cubicBezTo>
                    <a:pt x="751" y="53"/>
                    <a:pt x="749" y="54"/>
                    <a:pt x="750" y="54"/>
                  </a:cubicBezTo>
                  <a:cubicBezTo>
                    <a:pt x="750" y="55"/>
                    <a:pt x="752" y="55"/>
                    <a:pt x="752" y="56"/>
                  </a:cubicBezTo>
                  <a:cubicBezTo>
                    <a:pt x="752" y="56"/>
                    <a:pt x="750" y="58"/>
                    <a:pt x="750" y="58"/>
                  </a:cubicBezTo>
                  <a:cubicBezTo>
                    <a:pt x="750" y="58"/>
                    <a:pt x="748" y="56"/>
                    <a:pt x="748" y="57"/>
                  </a:cubicBezTo>
                  <a:cubicBezTo>
                    <a:pt x="747" y="57"/>
                    <a:pt x="747" y="59"/>
                    <a:pt x="746" y="59"/>
                  </a:cubicBezTo>
                  <a:cubicBezTo>
                    <a:pt x="747" y="59"/>
                    <a:pt x="748" y="61"/>
                    <a:pt x="748" y="60"/>
                  </a:cubicBezTo>
                  <a:cubicBezTo>
                    <a:pt x="748" y="61"/>
                    <a:pt x="747" y="63"/>
                    <a:pt x="747" y="63"/>
                  </a:cubicBezTo>
                  <a:cubicBezTo>
                    <a:pt x="746" y="63"/>
                    <a:pt x="745" y="61"/>
                    <a:pt x="744" y="61"/>
                  </a:cubicBezTo>
                  <a:cubicBezTo>
                    <a:pt x="744" y="61"/>
                    <a:pt x="742" y="60"/>
                    <a:pt x="742" y="59"/>
                  </a:cubicBezTo>
                  <a:cubicBezTo>
                    <a:pt x="742" y="59"/>
                    <a:pt x="744" y="58"/>
                    <a:pt x="744" y="57"/>
                  </a:cubicBezTo>
                  <a:cubicBezTo>
                    <a:pt x="744" y="56"/>
                    <a:pt x="742" y="56"/>
                    <a:pt x="742" y="55"/>
                  </a:cubicBezTo>
                  <a:cubicBezTo>
                    <a:pt x="742" y="55"/>
                    <a:pt x="744" y="54"/>
                    <a:pt x="743" y="53"/>
                  </a:cubicBezTo>
                  <a:cubicBezTo>
                    <a:pt x="743" y="52"/>
                    <a:pt x="742" y="52"/>
                    <a:pt x="741" y="51"/>
                  </a:cubicBezTo>
                  <a:cubicBezTo>
                    <a:pt x="740" y="53"/>
                    <a:pt x="739" y="54"/>
                    <a:pt x="738" y="56"/>
                  </a:cubicBezTo>
                  <a:cubicBezTo>
                    <a:pt x="737" y="57"/>
                    <a:pt x="736" y="57"/>
                    <a:pt x="736" y="58"/>
                  </a:cubicBezTo>
                  <a:cubicBezTo>
                    <a:pt x="736" y="58"/>
                    <a:pt x="738" y="59"/>
                    <a:pt x="738" y="60"/>
                  </a:cubicBezTo>
                  <a:cubicBezTo>
                    <a:pt x="738" y="60"/>
                    <a:pt x="737" y="62"/>
                    <a:pt x="737" y="62"/>
                  </a:cubicBezTo>
                  <a:cubicBezTo>
                    <a:pt x="736" y="63"/>
                    <a:pt x="735" y="64"/>
                    <a:pt x="735" y="64"/>
                  </a:cubicBezTo>
                  <a:cubicBezTo>
                    <a:pt x="732" y="62"/>
                    <a:pt x="729" y="60"/>
                    <a:pt x="726" y="57"/>
                  </a:cubicBezTo>
                  <a:cubicBezTo>
                    <a:pt x="727" y="57"/>
                    <a:pt x="727" y="55"/>
                    <a:pt x="728" y="55"/>
                  </a:cubicBezTo>
                  <a:cubicBezTo>
                    <a:pt x="728" y="55"/>
                    <a:pt x="729" y="57"/>
                    <a:pt x="730" y="57"/>
                  </a:cubicBezTo>
                  <a:cubicBezTo>
                    <a:pt x="730" y="57"/>
                    <a:pt x="731" y="55"/>
                    <a:pt x="732" y="55"/>
                  </a:cubicBezTo>
                  <a:cubicBezTo>
                    <a:pt x="732" y="54"/>
                    <a:pt x="733" y="53"/>
                    <a:pt x="733" y="52"/>
                  </a:cubicBezTo>
                  <a:cubicBezTo>
                    <a:pt x="734" y="52"/>
                    <a:pt x="734" y="51"/>
                    <a:pt x="735" y="50"/>
                  </a:cubicBezTo>
                  <a:cubicBezTo>
                    <a:pt x="735" y="50"/>
                    <a:pt x="737" y="49"/>
                    <a:pt x="737" y="48"/>
                  </a:cubicBezTo>
                  <a:cubicBezTo>
                    <a:pt x="737" y="48"/>
                    <a:pt x="735" y="47"/>
                    <a:pt x="734" y="46"/>
                  </a:cubicBezTo>
                  <a:cubicBezTo>
                    <a:pt x="734" y="47"/>
                    <a:pt x="733" y="48"/>
                    <a:pt x="733" y="49"/>
                  </a:cubicBezTo>
                  <a:cubicBezTo>
                    <a:pt x="733" y="49"/>
                    <a:pt x="731" y="51"/>
                    <a:pt x="731" y="51"/>
                  </a:cubicBezTo>
                  <a:cubicBezTo>
                    <a:pt x="731" y="51"/>
                    <a:pt x="729" y="49"/>
                    <a:pt x="729" y="49"/>
                  </a:cubicBezTo>
                  <a:cubicBezTo>
                    <a:pt x="729" y="49"/>
                    <a:pt x="731" y="47"/>
                    <a:pt x="731" y="47"/>
                  </a:cubicBezTo>
                  <a:cubicBezTo>
                    <a:pt x="730" y="47"/>
                    <a:pt x="729" y="45"/>
                    <a:pt x="728" y="45"/>
                  </a:cubicBezTo>
                  <a:cubicBezTo>
                    <a:pt x="728" y="45"/>
                    <a:pt x="727" y="47"/>
                    <a:pt x="727" y="47"/>
                  </a:cubicBezTo>
                  <a:cubicBezTo>
                    <a:pt x="726" y="47"/>
                    <a:pt x="725" y="46"/>
                    <a:pt x="724" y="46"/>
                  </a:cubicBezTo>
                  <a:cubicBezTo>
                    <a:pt x="724" y="46"/>
                    <a:pt x="723" y="44"/>
                    <a:pt x="722" y="44"/>
                  </a:cubicBezTo>
                  <a:cubicBezTo>
                    <a:pt x="722" y="44"/>
                    <a:pt x="721" y="46"/>
                    <a:pt x="720" y="46"/>
                  </a:cubicBezTo>
                  <a:cubicBezTo>
                    <a:pt x="720" y="46"/>
                    <a:pt x="719" y="44"/>
                    <a:pt x="718" y="44"/>
                  </a:cubicBezTo>
                  <a:cubicBezTo>
                    <a:pt x="718" y="45"/>
                    <a:pt x="717" y="47"/>
                    <a:pt x="716" y="47"/>
                  </a:cubicBezTo>
                  <a:cubicBezTo>
                    <a:pt x="716" y="47"/>
                    <a:pt x="715" y="45"/>
                    <a:pt x="714" y="45"/>
                  </a:cubicBezTo>
                  <a:cubicBezTo>
                    <a:pt x="714" y="45"/>
                    <a:pt x="713" y="47"/>
                    <a:pt x="713" y="47"/>
                  </a:cubicBezTo>
                  <a:cubicBezTo>
                    <a:pt x="713" y="48"/>
                    <a:pt x="715" y="48"/>
                    <a:pt x="715" y="49"/>
                  </a:cubicBezTo>
                  <a:cubicBezTo>
                    <a:pt x="715" y="50"/>
                    <a:pt x="713" y="50"/>
                    <a:pt x="713" y="51"/>
                  </a:cubicBezTo>
                  <a:cubicBezTo>
                    <a:pt x="715" y="52"/>
                    <a:pt x="716" y="53"/>
                    <a:pt x="718" y="55"/>
                  </a:cubicBezTo>
                  <a:cubicBezTo>
                    <a:pt x="718" y="55"/>
                    <a:pt x="719" y="56"/>
                    <a:pt x="720" y="56"/>
                  </a:cubicBezTo>
                  <a:cubicBezTo>
                    <a:pt x="719" y="58"/>
                    <a:pt x="717" y="59"/>
                    <a:pt x="716" y="61"/>
                  </a:cubicBezTo>
                  <a:cubicBezTo>
                    <a:pt x="715" y="60"/>
                    <a:pt x="713" y="58"/>
                    <a:pt x="712" y="57"/>
                  </a:cubicBezTo>
                  <a:cubicBezTo>
                    <a:pt x="712" y="57"/>
                    <a:pt x="714" y="56"/>
                    <a:pt x="714" y="55"/>
                  </a:cubicBezTo>
                  <a:cubicBezTo>
                    <a:pt x="714" y="55"/>
                    <a:pt x="712" y="54"/>
                    <a:pt x="711" y="53"/>
                  </a:cubicBezTo>
                  <a:cubicBezTo>
                    <a:pt x="711" y="53"/>
                    <a:pt x="710" y="52"/>
                    <a:pt x="709" y="52"/>
                  </a:cubicBezTo>
                  <a:cubicBezTo>
                    <a:pt x="708" y="53"/>
                    <a:pt x="707" y="55"/>
                    <a:pt x="706" y="56"/>
                  </a:cubicBezTo>
                  <a:cubicBezTo>
                    <a:pt x="705" y="57"/>
                    <a:pt x="705" y="58"/>
                    <a:pt x="704" y="58"/>
                  </a:cubicBezTo>
                  <a:cubicBezTo>
                    <a:pt x="704" y="58"/>
                    <a:pt x="702" y="57"/>
                    <a:pt x="702" y="57"/>
                  </a:cubicBezTo>
                  <a:cubicBezTo>
                    <a:pt x="702" y="56"/>
                    <a:pt x="700" y="55"/>
                    <a:pt x="700" y="55"/>
                  </a:cubicBezTo>
                  <a:cubicBezTo>
                    <a:pt x="699" y="55"/>
                    <a:pt x="698" y="57"/>
                    <a:pt x="698" y="57"/>
                  </a:cubicBezTo>
                  <a:cubicBezTo>
                    <a:pt x="698" y="57"/>
                    <a:pt x="696" y="56"/>
                    <a:pt x="696" y="56"/>
                  </a:cubicBezTo>
                  <a:cubicBezTo>
                    <a:pt x="696" y="55"/>
                    <a:pt x="697" y="53"/>
                    <a:pt x="697" y="53"/>
                  </a:cubicBezTo>
                  <a:cubicBezTo>
                    <a:pt x="698" y="53"/>
                    <a:pt x="699" y="55"/>
                    <a:pt x="700" y="55"/>
                  </a:cubicBezTo>
                  <a:cubicBezTo>
                    <a:pt x="700" y="54"/>
                    <a:pt x="701" y="53"/>
                    <a:pt x="701" y="53"/>
                  </a:cubicBezTo>
                  <a:cubicBezTo>
                    <a:pt x="701" y="52"/>
                    <a:pt x="699" y="51"/>
                    <a:pt x="699" y="51"/>
                  </a:cubicBezTo>
                  <a:cubicBezTo>
                    <a:pt x="699" y="50"/>
                    <a:pt x="697" y="50"/>
                    <a:pt x="697" y="49"/>
                  </a:cubicBezTo>
                  <a:cubicBezTo>
                    <a:pt x="696" y="49"/>
                    <a:pt x="695" y="48"/>
                    <a:pt x="695" y="48"/>
                  </a:cubicBezTo>
                  <a:cubicBezTo>
                    <a:pt x="694" y="47"/>
                    <a:pt x="693" y="47"/>
                    <a:pt x="692" y="46"/>
                  </a:cubicBezTo>
                  <a:cubicBezTo>
                    <a:pt x="692" y="47"/>
                    <a:pt x="691" y="47"/>
                    <a:pt x="691" y="48"/>
                  </a:cubicBezTo>
                  <a:cubicBezTo>
                    <a:pt x="690" y="48"/>
                    <a:pt x="689" y="50"/>
                    <a:pt x="689" y="50"/>
                  </a:cubicBezTo>
                  <a:cubicBezTo>
                    <a:pt x="689" y="51"/>
                    <a:pt x="691" y="52"/>
                    <a:pt x="691" y="52"/>
                  </a:cubicBezTo>
                  <a:cubicBezTo>
                    <a:pt x="691" y="52"/>
                    <a:pt x="690" y="54"/>
                    <a:pt x="689" y="54"/>
                  </a:cubicBezTo>
                  <a:cubicBezTo>
                    <a:pt x="689" y="54"/>
                    <a:pt x="688" y="53"/>
                    <a:pt x="687" y="53"/>
                  </a:cubicBezTo>
                  <a:cubicBezTo>
                    <a:pt x="686" y="52"/>
                    <a:pt x="686" y="51"/>
                    <a:pt x="685" y="51"/>
                  </a:cubicBezTo>
                  <a:cubicBezTo>
                    <a:pt x="685" y="51"/>
                    <a:pt x="683" y="49"/>
                    <a:pt x="683" y="49"/>
                  </a:cubicBezTo>
                  <a:cubicBezTo>
                    <a:pt x="682" y="49"/>
                    <a:pt x="681" y="51"/>
                    <a:pt x="681" y="51"/>
                  </a:cubicBezTo>
                  <a:cubicBezTo>
                    <a:pt x="680" y="52"/>
                    <a:pt x="680" y="53"/>
                    <a:pt x="679" y="54"/>
                  </a:cubicBezTo>
                  <a:cubicBezTo>
                    <a:pt x="679" y="54"/>
                    <a:pt x="678" y="56"/>
                    <a:pt x="678" y="56"/>
                  </a:cubicBezTo>
                  <a:cubicBezTo>
                    <a:pt x="677" y="56"/>
                    <a:pt x="676" y="54"/>
                    <a:pt x="675" y="54"/>
                  </a:cubicBezTo>
                  <a:cubicBezTo>
                    <a:pt x="675" y="54"/>
                    <a:pt x="674" y="53"/>
                    <a:pt x="673" y="53"/>
                  </a:cubicBezTo>
                  <a:cubicBezTo>
                    <a:pt x="673" y="52"/>
                    <a:pt x="672" y="55"/>
                    <a:pt x="671" y="55"/>
                  </a:cubicBezTo>
                  <a:cubicBezTo>
                    <a:pt x="671" y="55"/>
                    <a:pt x="670" y="53"/>
                    <a:pt x="669" y="53"/>
                  </a:cubicBezTo>
                  <a:cubicBezTo>
                    <a:pt x="669" y="54"/>
                    <a:pt x="668" y="55"/>
                    <a:pt x="668" y="55"/>
                  </a:cubicBezTo>
                  <a:cubicBezTo>
                    <a:pt x="668" y="55"/>
                    <a:pt x="665" y="54"/>
                    <a:pt x="665" y="54"/>
                  </a:cubicBezTo>
                  <a:cubicBezTo>
                    <a:pt x="665" y="53"/>
                    <a:pt x="667" y="52"/>
                    <a:pt x="667" y="51"/>
                  </a:cubicBezTo>
                  <a:cubicBezTo>
                    <a:pt x="667" y="51"/>
                    <a:pt x="668" y="50"/>
                    <a:pt x="669" y="49"/>
                  </a:cubicBezTo>
                  <a:cubicBezTo>
                    <a:pt x="669" y="49"/>
                    <a:pt x="670" y="47"/>
                    <a:pt x="670" y="47"/>
                  </a:cubicBezTo>
                  <a:cubicBezTo>
                    <a:pt x="670" y="46"/>
                    <a:pt x="668" y="46"/>
                    <a:pt x="668" y="45"/>
                  </a:cubicBezTo>
                  <a:cubicBezTo>
                    <a:pt x="668" y="45"/>
                    <a:pt x="670" y="43"/>
                    <a:pt x="670" y="43"/>
                  </a:cubicBezTo>
                  <a:cubicBezTo>
                    <a:pt x="670" y="42"/>
                    <a:pt x="668" y="42"/>
                    <a:pt x="668" y="41"/>
                  </a:cubicBezTo>
                  <a:cubicBezTo>
                    <a:pt x="668" y="41"/>
                    <a:pt x="666" y="40"/>
                    <a:pt x="665" y="40"/>
                  </a:cubicBezTo>
                  <a:cubicBezTo>
                    <a:pt x="665" y="40"/>
                    <a:pt x="664" y="41"/>
                    <a:pt x="664" y="42"/>
                  </a:cubicBezTo>
                  <a:cubicBezTo>
                    <a:pt x="664" y="42"/>
                    <a:pt x="666" y="43"/>
                    <a:pt x="666" y="43"/>
                  </a:cubicBezTo>
                  <a:cubicBezTo>
                    <a:pt x="666" y="44"/>
                    <a:pt x="665" y="45"/>
                    <a:pt x="664" y="46"/>
                  </a:cubicBezTo>
                  <a:cubicBezTo>
                    <a:pt x="664" y="46"/>
                    <a:pt x="663" y="47"/>
                    <a:pt x="663" y="48"/>
                  </a:cubicBezTo>
                  <a:cubicBezTo>
                    <a:pt x="662" y="48"/>
                    <a:pt x="665" y="49"/>
                    <a:pt x="665" y="50"/>
                  </a:cubicBezTo>
                  <a:cubicBezTo>
                    <a:pt x="665" y="50"/>
                    <a:pt x="663" y="51"/>
                    <a:pt x="663" y="52"/>
                  </a:cubicBezTo>
                  <a:cubicBezTo>
                    <a:pt x="663" y="53"/>
                    <a:pt x="661" y="53"/>
                    <a:pt x="661" y="54"/>
                  </a:cubicBezTo>
                  <a:cubicBezTo>
                    <a:pt x="661" y="55"/>
                    <a:pt x="663" y="55"/>
                    <a:pt x="664" y="56"/>
                  </a:cubicBezTo>
                  <a:cubicBezTo>
                    <a:pt x="662" y="57"/>
                    <a:pt x="661" y="59"/>
                    <a:pt x="660" y="60"/>
                  </a:cubicBezTo>
                  <a:cubicBezTo>
                    <a:pt x="660" y="61"/>
                    <a:pt x="659" y="62"/>
                    <a:pt x="659" y="63"/>
                  </a:cubicBezTo>
                  <a:cubicBezTo>
                    <a:pt x="657" y="61"/>
                    <a:pt x="656" y="60"/>
                    <a:pt x="654" y="59"/>
                  </a:cubicBezTo>
                  <a:cubicBezTo>
                    <a:pt x="655" y="58"/>
                    <a:pt x="655" y="58"/>
                    <a:pt x="656" y="57"/>
                  </a:cubicBezTo>
                  <a:cubicBezTo>
                    <a:pt x="656" y="56"/>
                    <a:pt x="657" y="55"/>
                    <a:pt x="657" y="55"/>
                  </a:cubicBezTo>
                  <a:cubicBezTo>
                    <a:pt x="657" y="54"/>
                    <a:pt x="655" y="53"/>
                    <a:pt x="655" y="53"/>
                  </a:cubicBezTo>
                  <a:cubicBezTo>
                    <a:pt x="655" y="53"/>
                    <a:pt x="653" y="52"/>
                    <a:pt x="653" y="51"/>
                  </a:cubicBezTo>
                  <a:cubicBezTo>
                    <a:pt x="653" y="51"/>
                    <a:pt x="655" y="50"/>
                    <a:pt x="655" y="49"/>
                  </a:cubicBezTo>
                  <a:cubicBezTo>
                    <a:pt x="654" y="48"/>
                    <a:pt x="653" y="48"/>
                    <a:pt x="652" y="47"/>
                  </a:cubicBezTo>
                  <a:cubicBezTo>
                    <a:pt x="652" y="47"/>
                    <a:pt x="651" y="46"/>
                    <a:pt x="650" y="46"/>
                  </a:cubicBezTo>
                  <a:cubicBezTo>
                    <a:pt x="650" y="46"/>
                    <a:pt x="649" y="47"/>
                    <a:pt x="649" y="48"/>
                  </a:cubicBezTo>
                  <a:cubicBezTo>
                    <a:pt x="648" y="48"/>
                    <a:pt x="647" y="50"/>
                    <a:pt x="647" y="50"/>
                  </a:cubicBezTo>
                  <a:cubicBezTo>
                    <a:pt x="647" y="50"/>
                    <a:pt x="649" y="51"/>
                    <a:pt x="649" y="52"/>
                  </a:cubicBezTo>
                  <a:cubicBezTo>
                    <a:pt x="649" y="52"/>
                    <a:pt x="648" y="53"/>
                    <a:pt x="647" y="54"/>
                  </a:cubicBezTo>
                  <a:cubicBezTo>
                    <a:pt x="647" y="54"/>
                    <a:pt x="646" y="56"/>
                    <a:pt x="646" y="56"/>
                  </a:cubicBezTo>
                  <a:cubicBezTo>
                    <a:pt x="646" y="57"/>
                    <a:pt x="648" y="57"/>
                    <a:pt x="648" y="58"/>
                  </a:cubicBezTo>
                  <a:cubicBezTo>
                    <a:pt x="648" y="59"/>
                    <a:pt x="646" y="59"/>
                    <a:pt x="646" y="60"/>
                  </a:cubicBezTo>
                  <a:cubicBezTo>
                    <a:pt x="646" y="60"/>
                    <a:pt x="644" y="59"/>
                    <a:pt x="644" y="58"/>
                  </a:cubicBezTo>
                  <a:cubicBezTo>
                    <a:pt x="644" y="58"/>
                    <a:pt x="646" y="57"/>
                    <a:pt x="646" y="56"/>
                  </a:cubicBezTo>
                  <a:cubicBezTo>
                    <a:pt x="645" y="56"/>
                    <a:pt x="644" y="55"/>
                    <a:pt x="643" y="55"/>
                  </a:cubicBezTo>
                  <a:cubicBezTo>
                    <a:pt x="643" y="54"/>
                    <a:pt x="642" y="53"/>
                    <a:pt x="641" y="53"/>
                  </a:cubicBezTo>
                  <a:cubicBezTo>
                    <a:pt x="641" y="53"/>
                    <a:pt x="639" y="51"/>
                    <a:pt x="639" y="51"/>
                  </a:cubicBezTo>
                  <a:cubicBezTo>
                    <a:pt x="638" y="51"/>
                    <a:pt x="638" y="53"/>
                    <a:pt x="637" y="53"/>
                  </a:cubicBezTo>
                  <a:cubicBezTo>
                    <a:pt x="637" y="53"/>
                    <a:pt x="636" y="51"/>
                    <a:pt x="635" y="52"/>
                  </a:cubicBezTo>
                  <a:cubicBezTo>
                    <a:pt x="634" y="52"/>
                    <a:pt x="634" y="54"/>
                    <a:pt x="633" y="54"/>
                  </a:cubicBezTo>
                  <a:cubicBezTo>
                    <a:pt x="634" y="55"/>
                    <a:pt x="635" y="55"/>
                    <a:pt x="636" y="56"/>
                  </a:cubicBezTo>
                  <a:cubicBezTo>
                    <a:pt x="636" y="56"/>
                    <a:pt x="634" y="57"/>
                    <a:pt x="634" y="58"/>
                  </a:cubicBezTo>
                  <a:cubicBezTo>
                    <a:pt x="633" y="58"/>
                    <a:pt x="632" y="59"/>
                    <a:pt x="632" y="60"/>
                  </a:cubicBezTo>
                  <a:cubicBezTo>
                    <a:pt x="632" y="60"/>
                    <a:pt x="634" y="61"/>
                    <a:pt x="634" y="62"/>
                  </a:cubicBezTo>
                  <a:cubicBezTo>
                    <a:pt x="634" y="62"/>
                    <a:pt x="633" y="64"/>
                    <a:pt x="633" y="64"/>
                  </a:cubicBezTo>
                  <a:cubicBezTo>
                    <a:pt x="632" y="65"/>
                    <a:pt x="631" y="65"/>
                    <a:pt x="631" y="66"/>
                  </a:cubicBezTo>
                  <a:cubicBezTo>
                    <a:pt x="631" y="66"/>
                    <a:pt x="629" y="65"/>
                    <a:pt x="629" y="64"/>
                  </a:cubicBezTo>
                  <a:cubicBezTo>
                    <a:pt x="629" y="64"/>
                    <a:pt x="631" y="63"/>
                    <a:pt x="630" y="62"/>
                  </a:cubicBezTo>
                  <a:cubicBezTo>
                    <a:pt x="630" y="62"/>
                    <a:pt x="628" y="61"/>
                    <a:pt x="628" y="61"/>
                  </a:cubicBezTo>
                  <a:cubicBezTo>
                    <a:pt x="628" y="60"/>
                    <a:pt x="626" y="60"/>
                    <a:pt x="626" y="59"/>
                  </a:cubicBezTo>
                  <a:cubicBezTo>
                    <a:pt x="626" y="58"/>
                    <a:pt x="628" y="57"/>
                    <a:pt x="628" y="57"/>
                  </a:cubicBezTo>
                  <a:cubicBezTo>
                    <a:pt x="628" y="56"/>
                    <a:pt x="629" y="55"/>
                    <a:pt x="629" y="54"/>
                  </a:cubicBezTo>
                  <a:cubicBezTo>
                    <a:pt x="629" y="54"/>
                    <a:pt x="627" y="53"/>
                    <a:pt x="627" y="53"/>
                  </a:cubicBezTo>
                  <a:cubicBezTo>
                    <a:pt x="627" y="52"/>
                    <a:pt x="629" y="51"/>
                    <a:pt x="629" y="50"/>
                  </a:cubicBezTo>
                  <a:cubicBezTo>
                    <a:pt x="629" y="50"/>
                    <a:pt x="627" y="49"/>
                    <a:pt x="627" y="49"/>
                  </a:cubicBezTo>
                  <a:cubicBezTo>
                    <a:pt x="626" y="48"/>
                    <a:pt x="625" y="48"/>
                    <a:pt x="624" y="47"/>
                  </a:cubicBezTo>
                  <a:cubicBezTo>
                    <a:pt x="624" y="48"/>
                    <a:pt x="623" y="49"/>
                    <a:pt x="623" y="49"/>
                  </a:cubicBezTo>
                  <a:cubicBezTo>
                    <a:pt x="623" y="50"/>
                    <a:pt x="625" y="51"/>
                    <a:pt x="625" y="51"/>
                  </a:cubicBezTo>
                  <a:cubicBezTo>
                    <a:pt x="625" y="52"/>
                    <a:pt x="624" y="53"/>
                    <a:pt x="623" y="53"/>
                  </a:cubicBezTo>
                  <a:cubicBezTo>
                    <a:pt x="623" y="54"/>
                    <a:pt x="622" y="55"/>
                    <a:pt x="621" y="55"/>
                  </a:cubicBezTo>
                  <a:cubicBezTo>
                    <a:pt x="621" y="56"/>
                    <a:pt x="624" y="57"/>
                    <a:pt x="624" y="57"/>
                  </a:cubicBezTo>
                  <a:cubicBezTo>
                    <a:pt x="624" y="58"/>
                    <a:pt x="622" y="59"/>
                    <a:pt x="622" y="59"/>
                  </a:cubicBezTo>
                  <a:cubicBezTo>
                    <a:pt x="622" y="60"/>
                    <a:pt x="621" y="61"/>
                    <a:pt x="620" y="62"/>
                  </a:cubicBezTo>
                  <a:cubicBezTo>
                    <a:pt x="620" y="62"/>
                    <a:pt x="618" y="60"/>
                    <a:pt x="618" y="60"/>
                  </a:cubicBezTo>
                  <a:cubicBezTo>
                    <a:pt x="618" y="60"/>
                    <a:pt x="620" y="58"/>
                    <a:pt x="620" y="58"/>
                  </a:cubicBezTo>
                  <a:cubicBezTo>
                    <a:pt x="619" y="57"/>
                    <a:pt x="618" y="56"/>
                    <a:pt x="618" y="56"/>
                  </a:cubicBezTo>
                  <a:cubicBezTo>
                    <a:pt x="617" y="56"/>
                    <a:pt x="616" y="54"/>
                    <a:pt x="615" y="54"/>
                  </a:cubicBezTo>
                  <a:cubicBezTo>
                    <a:pt x="615" y="54"/>
                    <a:pt x="614" y="56"/>
                    <a:pt x="614" y="57"/>
                  </a:cubicBezTo>
                  <a:cubicBezTo>
                    <a:pt x="613" y="57"/>
                    <a:pt x="612" y="58"/>
                    <a:pt x="612" y="59"/>
                  </a:cubicBezTo>
                  <a:cubicBezTo>
                    <a:pt x="612" y="59"/>
                    <a:pt x="614" y="60"/>
                    <a:pt x="614" y="60"/>
                  </a:cubicBezTo>
                  <a:cubicBezTo>
                    <a:pt x="614" y="61"/>
                    <a:pt x="616" y="62"/>
                    <a:pt x="616" y="62"/>
                  </a:cubicBezTo>
                  <a:cubicBezTo>
                    <a:pt x="616" y="62"/>
                    <a:pt x="615" y="64"/>
                    <a:pt x="615" y="64"/>
                  </a:cubicBezTo>
                  <a:cubicBezTo>
                    <a:pt x="614" y="64"/>
                    <a:pt x="613" y="62"/>
                    <a:pt x="612" y="63"/>
                  </a:cubicBezTo>
                  <a:cubicBezTo>
                    <a:pt x="612" y="63"/>
                    <a:pt x="611" y="65"/>
                    <a:pt x="611" y="65"/>
                  </a:cubicBezTo>
                  <a:cubicBezTo>
                    <a:pt x="610" y="64"/>
                    <a:pt x="609" y="64"/>
                    <a:pt x="609" y="63"/>
                  </a:cubicBezTo>
                  <a:cubicBezTo>
                    <a:pt x="608" y="63"/>
                    <a:pt x="606" y="62"/>
                    <a:pt x="606" y="62"/>
                  </a:cubicBezTo>
                  <a:cubicBezTo>
                    <a:pt x="606" y="61"/>
                    <a:pt x="608" y="60"/>
                    <a:pt x="608" y="59"/>
                  </a:cubicBezTo>
                  <a:cubicBezTo>
                    <a:pt x="608" y="59"/>
                    <a:pt x="606" y="58"/>
                    <a:pt x="606" y="58"/>
                  </a:cubicBezTo>
                  <a:cubicBezTo>
                    <a:pt x="606" y="57"/>
                    <a:pt x="608" y="56"/>
                    <a:pt x="607" y="55"/>
                  </a:cubicBezTo>
                  <a:cubicBezTo>
                    <a:pt x="607" y="55"/>
                    <a:pt x="605" y="54"/>
                    <a:pt x="605" y="54"/>
                  </a:cubicBezTo>
                  <a:cubicBezTo>
                    <a:pt x="605" y="53"/>
                    <a:pt x="607" y="52"/>
                    <a:pt x="607" y="51"/>
                  </a:cubicBezTo>
                  <a:cubicBezTo>
                    <a:pt x="607" y="51"/>
                    <a:pt x="609" y="49"/>
                    <a:pt x="609" y="49"/>
                  </a:cubicBezTo>
                  <a:cubicBezTo>
                    <a:pt x="609" y="49"/>
                    <a:pt x="606" y="48"/>
                    <a:pt x="606" y="47"/>
                  </a:cubicBezTo>
                  <a:cubicBezTo>
                    <a:pt x="607" y="47"/>
                    <a:pt x="608" y="46"/>
                    <a:pt x="608" y="45"/>
                  </a:cubicBezTo>
                  <a:cubicBezTo>
                    <a:pt x="609" y="44"/>
                    <a:pt x="609" y="44"/>
                    <a:pt x="610" y="43"/>
                  </a:cubicBezTo>
                  <a:cubicBezTo>
                    <a:pt x="609" y="43"/>
                    <a:pt x="608" y="41"/>
                    <a:pt x="608" y="41"/>
                  </a:cubicBezTo>
                  <a:cubicBezTo>
                    <a:pt x="607" y="41"/>
                    <a:pt x="607" y="43"/>
                    <a:pt x="606" y="44"/>
                  </a:cubicBezTo>
                  <a:cubicBezTo>
                    <a:pt x="605" y="44"/>
                    <a:pt x="604" y="42"/>
                    <a:pt x="604" y="42"/>
                  </a:cubicBezTo>
                  <a:cubicBezTo>
                    <a:pt x="603" y="42"/>
                    <a:pt x="602" y="44"/>
                    <a:pt x="602" y="44"/>
                  </a:cubicBezTo>
                  <a:cubicBezTo>
                    <a:pt x="602" y="44"/>
                    <a:pt x="604" y="46"/>
                    <a:pt x="604" y="46"/>
                  </a:cubicBezTo>
                  <a:cubicBezTo>
                    <a:pt x="604" y="46"/>
                    <a:pt x="603" y="48"/>
                    <a:pt x="602" y="48"/>
                  </a:cubicBezTo>
                  <a:cubicBezTo>
                    <a:pt x="602" y="49"/>
                    <a:pt x="601" y="50"/>
                    <a:pt x="601" y="50"/>
                  </a:cubicBezTo>
                  <a:cubicBezTo>
                    <a:pt x="600" y="51"/>
                    <a:pt x="600" y="52"/>
                    <a:pt x="599" y="52"/>
                  </a:cubicBezTo>
                  <a:cubicBezTo>
                    <a:pt x="599" y="53"/>
                    <a:pt x="597" y="51"/>
                    <a:pt x="597" y="51"/>
                  </a:cubicBezTo>
                  <a:cubicBezTo>
                    <a:pt x="596" y="51"/>
                    <a:pt x="596" y="53"/>
                    <a:pt x="595" y="53"/>
                  </a:cubicBezTo>
                  <a:cubicBezTo>
                    <a:pt x="594" y="53"/>
                    <a:pt x="594" y="55"/>
                    <a:pt x="593" y="55"/>
                  </a:cubicBezTo>
                  <a:cubicBezTo>
                    <a:pt x="593" y="55"/>
                    <a:pt x="591" y="53"/>
                    <a:pt x="591" y="54"/>
                  </a:cubicBezTo>
                  <a:cubicBezTo>
                    <a:pt x="591" y="54"/>
                    <a:pt x="590" y="55"/>
                    <a:pt x="589" y="56"/>
                  </a:cubicBezTo>
                  <a:cubicBezTo>
                    <a:pt x="589" y="56"/>
                    <a:pt x="588" y="57"/>
                    <a:pt x="588" y="58"/>
                  </a:cubicBezTo>
                  <a:cubicBezTo>
                    <a:pt x="587" y="59"/>
                    <a:pt x="587" y="59"/>
                    <a:pt x="586" y="60"/>
                  </a:cubicBezTo>
                  <a:cubicBezTo>
                    <a:pt x="586" y="61"/>
                    <a:pt x="585" y="62"/>
                    <a:pt x="584" y="62"/>
                  </a:cubicBezTo>
                  <a:cubicBezTo>
                    <a:pt x="584" y="62"/>
                    <a:pt x="586" y="64"/>
                    <a:pt x="587" y="64"/>
                  </a:cubicBezTo>
                  <a:cubicBezTo>
                    <a:pt x="587" y="64"/>
                    <a:pt x="588" y="62"/>
                    <a:pt x="588" y="62"/>
                  </a:cubicBezTo>
                  <a:cubicBezTo>
                    <a:pt x="588" y="62"/>
                    <a:pt x="590" y="63"/>
                    <a:pt x="591" y="64"/>
                  </a:cubicBezTo>
                  <a:cubicBezTo>
                    <a:pt x="591" y="64"/>
                    <a:pt x="589" y="66"/>
                    <a:pt x="589" y="66"/>
                  </a:cubicBezTo>
                  <a:cubicBezTo>
                    <a:pt x="589" y="66"/>
                    <a:pt x="587" y="64"/>
                    <a:pt x="587" y="64"/>
                  </a:cubicBezTo>
                  <a:cubicBezTo>
                    <a:pt x="586" y="64"/>
                    <a:pt x="586" y="66"/>
                    <a:pt x="585" y="66"/>
                  </a:cubicBezTo>
                  <a:cubicBezTo>
                    <a:pt x="584" y="66"/>
                    <a:pt x="583" y="65"/>
                    <a:pt x="583" y="65"/>
                  </a:cubicBezTo>
                  <a:cubicBezTo>
                    <a:pt x="582" y="64"/>
                    <a:pt x="580" y="63"/>
                    <a:pt x="580" y="63"/>
                  </a:cubicBezTo>
                  <a:cubicBezTo>
                    <a:pt x="580" y="63"/>
                    <a:pt x="582" y="61"/>
                    <a:pt x="582" y="61"/>
                  </a:cubicBezTo>
                  <a:cubicBezTo>
                    <a:pt x="582" y="61"/>
                    <a:pt x="584" y="59"/>
                    <a:pt x="584" y="59"/>
                  </a:cubicBezTo>
                  <a:cubicBezTo>
                    <a:pt x="584" y="58"/>
                    <a:pt x="582" y="57"/>
                    <a:pt x="582" y="57"/>
                  </a:cubicBezTo>
                  <a:cubicBezTo>
                    <a:pt x="581" y="57"/>
                    <a:pt x="580" y="59"/>
                    <a:pt x="580" y="59"/>
                  </a:cubicBezTo>
                  <a:cubicBezTo>
                    <a:pt x="579" y="59"/>
                    <a:pt x="578" y="58"/>
                    <a:pt x="578" y="57"/>
                  </a:cubicBezTo>
                  <a:cubicBezTo>
                    <a:pt x="577" y="57"/>
                    <a:pt x="576" y="56"/>
                    <a:pt x="575" y="56"/>
                  </a:cubicBezTo>
                  <a:cubicBezTo>
                    <a:pt x="575" y="55"/>
                    <a:pt x="577" y="54"/>
                    <a:pt x="577" y="53"/>
                  </a:cubicBezTo>
                  <a:cubicBezTo>
                    <a:pt x="577" y="53"/>
                    <a:pt x="579" y="51"/>
                    <a:pt x="579" y="51"/>
                  </a:cubicBezTo>
                  <a:cubicBezTo>
                    <a:pt x="579" y="50"/>
                    <a:pt x="577" y="50"/>
                    <a:pt x="577" y="49"/>
                  </a:cubicBezTo>
                  <a:cubicBezTo>
                    <a:pt x="576" y="49"/>
                    <a:pt x="575" y="48"/>
                    <a:pt x="574" y="48"/>
                  </a:cubicBezTo>
                  <a:cubicBezTo>
                    <a:pt x="573" y="49"/>
                    <a:pt x="572" y="51"/>
                    <a:pt x="571" y="52"/>
                  </a:cubicBezTo>
                  <a:cubicBezTo>
                    <a:pt x="570" y="54"/>
                    <a:pt x="569" y="55"/>
                    <a:pt x="568" y="57"/>
                  </a:cubicBezTo>
                  <a:cubicBezTo>
                    <a:pt x="566" y="58"/>
                    <a:pt x="565" y="60"/>
                    <a:pt x="564" y="61"/>
                  </a:cubicBezTo>
                  <a:cubicBezTo>
                    <a:pt x="564" y="62"/>
                    <a:pt x="563" y="63"/>
                    <a:pt x="562" y="63"/>
                  </a:cubicBezTo>
                  <a:cubicBezTo>
                    <a:pt x="562" y="64"/>
                    <a:pt x="561" y="65"/>
                    <a:pt x="561" y="66"/>
                  </a:cubicBezTo>
                  <a:cubicBezTo>
                    <a:pt x="561" y="66"/>
                    <a:pt x="559" y="64"/>
                    <a:pt x="559" y="64"/>
                  </a:cubicBezTo>
                  <a:cubicBezTo>
                    <a:pt x="558" y="63"/>
                    <a:pt x="560" y="62"/>
                    <a:pt x="560" y="62"/>
                  </a:cubicBezTo>
                  <a:cubicBezTo>
                    <a:pt x="559" y="61"/>
                    <a:pt x="559" y="60"/>
                    <a:pt x="558" y="60"/>
                  </a:cubicBezTo>
                  <a:cubicBezTo>
                    <a:pt x="557" y="60"/>
                    <a:pt x="556" y="58"/>
                    <a:pt x="556" y="58"/>
                  </a:cubicBezTo>
                  <a:cubicBezTo>
                    <a:pt x="555" y="58"/>
                    <a:pt x="555" y="61"/>
                    <a:pt x="554" y="60"/>
                  </a:cubicBezTo>
                  <a:cubicBezTo>
                    <a:pt x="553" y="60"/>
                    <a:pt x="553" y="59"/>
                    <a:pt x="552" y="59"/>
                  </a:cubicBezTo>
                  <a:cubicBezTo>
                    <a:pt x="551" y="59"/>
                    <a:pt x="551" y="61"/>
                    <a:pt x="550" y="61"/>
                  </a:cubicBezTo>
                  <a:cubicBezTo>
                    <a:pt x="550" y="61"/>
                    <a:pt x="548" y="60"/>
                    <a:pt x="548" y="59"/>
                  </a:cubicBezTo>
                  <a:cubicBezTo>
                    <a:pt x="547" y="59"/>
                    <a:pt x="546" y="58"/>
                    <a:pt x="546" y="58"/>
                  </a:cubicBezTo>
                  <a:cubicBezTo>
                    <a:pt x="546" y="58"/>
                    <a:pt x="547" y="56"/>
                    <a:pt x="547" y="55"/>
                  </a:cubicBezTo>
                  <a:cubicBezTo>
                    <a:pt x="548" y="55"/>
                    <a:pt x="549" y="54"/>
                    <a:pt x="549" y="53"/>
                  </a:cubicBezTo>
                  <a:cubicBezTo>
                    <a:pt x="549" y="53"/>
                    <a:pt x="547" y="51"/>
                    <a:pt x="547" y="51"/>
                  </a:cubicBezTo>
                  <a:cubicBezTo>
                    <a:pt x="546" y="51"/>
                    <a:pt x="546" y="54"/>
                    <a:pt x="545" y="54"/>
                  </a:cubicBezTo>
                  <a:cubicBezTo>
                    <a:pt x="544" y="54"/>
                    <a:pt x="544" y="52"/>
                    <a:pt x="543" y="52"/>
                  </a:cubicBezTo>
                  <a:cubicBezTo>
                    <a:pt x="541" y="51"/>
                    <a:pt x="540" y="50"/>
                    <a:pt x="538" y="49"/>
                  </a:cubicBezTo>
                  <a:cubicBezTo>
                    <a:pt x="538" y="49"/>
                    <a:pt x="537" y="50"/>
                    <a:pt x="537" y="51"/>
                  </a:cubicBezTo>
                  <a:cubicBezTo>
                    <a:pt x="537" y="51"/>
                    <a:pt x="539" y="52"/>
                    <a:pt x="539" y="53"/>
                  </a:cubicBezTo>
                  <a:cubicBezTo>
                    <a:pt x="539" y="53"/>
                    <a:pt x="541" y="54"/>
                    <a:pt x="541" y="54"/>
                  </a:cubicBezTo>
                  <a:cubicBezTo>
                    <a:pt x="541" y="55"/>
                    <a:pt x="540" y="56"/>
                    <a:pt x="539" y="56"/>
                  </a:cubicBezTo>
                  <a:cubicBezTo>
                    <a:pt x="540" y="57"/>
                    <a:pt x="541" y="58"/>
                    <a:pt x="542" y="58"/>
                  </a:cubicBezTo>
                  <a:cubicBezTo>
                    <a:pt x="542" y="58"/>
                    <a:pt x="540" y="60"/>
                    <a:pt x="540" y="60"/>
                  </a:cubicBezTo>
                  <a:cubicBezTo>
                    <a:pt x="540" y="60"/>
                    <a:pt x="538" y="59"/>
                    <a:pt x="538" y="59"/>
                  </a:cubicBezTo>
                  <a:cubicBezTo>
                    <a:pt x="537" y="58"/>
                    <a:pt x="536" y="57"/>
                    <a:pt x="536" y="57"/>
                  </a:cubicBezTo>
                  <a:cubicBezTo>
                    <a:pt x="535" y="56"/>
                    <a:pt x="534" y="56"/>
                    <a:pt x="533" y="55"/>
                  </a:cubicBezTo>
                  <a:cubicBezTo>
                    <a:pt x="533" y="55"/>
                    <a:pt x="531" y="53"/>
                    <a:pt x="531" y="54"/>
                  </a:cubicBezTo>
                  <a:cubicBezTo>
                    <a:pt x="531" y="54"/>
                    <a:pt x="529" y="56"/>
                    <a:pt x="529" y="56"/>
                  </a:cubicBezTo>
                  <a:cubicBezTo>
                    <a:pt x="529" y="56"/>
                    <a:pt x="532" y="57"/>
                    <a:pt x="532" y="57"/>
                  </a:cubicBezTo>
                  <a:cubicBezTo>
                    <a:pt x="532" y="58"/>
                    <a:pt x="530" y="59"/>
                    <a:pt x="530" y="60"/>
                  </a:cubicBezTo>
                  <a:cubicBezTo>
                    <a:pt x="530" y="60"/>
                    <a:pt x="529" y="61"/>
                    <a:pt x="528" y="62"/>
                  </a:cubicBezTo>
                  <a:cubicBezTo>
                    <a:pt x="528" y="63"/>
                    <a:pt x="527" y="63"/>
                    <a:pt x="526" y="64"/>
                  </a:cubicBezTo>
                  <a:cubicBezTo>
                    <a:pt x="526" y="64"/>
                    <a:pt x="525" y="66"/>
                    <a:pt x="525" y="66"/>
                  </a:cubicBezTo>
                  <a:cubicBezTo>
                    <a:pt x="525" y="66"/>
                    <a:pt x="523" y="65"/>
                    <a:pt x="523" y="65"/>
                  </a:cubicBezTo>
                  <a:cubicBezTo>
                    <a:pt x="522" y="64"/>
                    <a:pt x="524" y="63"/>
                    <a:pt x="524" y="62"/>
                  </a:cubicBezTo>
                  <a:cubicBezTo>
                    <a:pt x="524" y="62"/>
                    <a:pt x="526" y="61"/>
                    <a:pt x="526" y="60"/>
                  </a:cubicBezTo>
                  <a:cubicBezTo>
                    <a:pt x="526" y="60"/>
                    <a:pt x="524" y="59"/>
                    <a:pt x="524" y="59"/>
                  </a:cubicBezTo>
                  <a:cubicBezTo>
                    <a:pt x="523" y="58"/>
                    <a:pt x="522" y="57"/>
                    <a:pt x="522" y="57"/>
                  </a:cubicBezTo>
                  <a:cubicBezTo>
                    <a:pt x="521" y="57"/>
                    <a:pt x="520" y="59"/>
                    <a:pt x="520" y="59"/>
                  </a:cubicBezTo>
                  <a:cubicBezTo>
                    <a:pt x="519" y="60"/>
                    <a:pt x="519" y="61"/>
                    <a:pt x="518" y="61"/>
                  </a:cubicBezTo>
                  <a:cubicBezTo>
                    <a:pt x="517" y="63"/>
                    <a:pt x="516" y="64"/>
                    <a:pt x="515" y="66"/>
                  </a:cubicBezTo>
                  <a:cubicBezTo>
                    <a:pt x="513" y="65"/>
                    <a:pt x="512" y="64"/>
                    <a:pt x="510" y="62"/>
                  </a:cubicBezTo>
                  <a:cubicBezTo>
                    <a:pt x="511" y="61"/>
                    <a:pt x="512" y="59"/>
                    <a:pt x="514" y="58"/>
                  </a:cubicBezTo>
                  <a:cubicBezTo>
                    <a:pt x="515" y="56"/>
                    <a:pt x="516" y="55"/>
                    <a:pt x="517" y="53"/>
                  </a:cubicBezTo>
                  <a:cubicBezTo>
                    <a:pt x="516" y="53"/>
                    <a:pt x="515" y="52"/>
                    <a:pt x="515" y="52"/>
                  </a:cubicBezTo>
                  <a:cubicBezTo>
                    <a:pt x="514" y="52"/>
                    <a:pt x="514" y="54"/>
                    <a:pt x="513" y="54"/>
                  </a:cubicBezTo>
                  <a:cubicBezTo>
                    <a:pt x="512" y="54"/>
                    <a:pt x="512" y="52"/>
                    <a:pt x="511" y="52"/>
                  </a:cubicBezTo>
                  <a:cubicBezTo>
                    <a:pt x="510" y="52"/>
                    <a:pt x="510" y="54"/>
                    <a:pt x="509" y="54"/>
                  </a:cubicBezTo>
                  <a:cubicBezTo>
                    <a:pt x="509" y="55"/>
                    <a:pt x="508" y="53"/>
                    <a:pt x="507" y="53"/>
                  </a:cubicBezTo>
                  <a:cubicBezTo>
                    <a:pt x="506" y="53"/>
                    <a:pt x="506" y="55"/>
                    <a:pt x="505" y="55"/>
                  </a:cubicBezTo>
                  <a:cubicBezTo>
                    <a:pt x="505" y="55"/>
                    <a:pt x="503" y="53"/>
                    <a:pt x="503" y="53"/>
                  </a:cubicBezTo>
                  <a:cubicBezTo>
                    <a:pt x="502" y="54"/>
                    <a:pt x="502" y="55"/>
                    <a:pt x="501" y="56"/>
                  </a:cubicBezTo>
                  <a:cubicBezTo>
                    <a:pt x="501" y="56"/>
                    <a:pt x="500" y="57"/>
                    <a:pt x="500" y="58"/>
                  </a:cubicBezTo>
                  <a:cubicBezTo>
                    <a:pt x="499" y="57"/>
                    <a:pt x="498" y="57"/>
                    <a:pt x="497" y="56"/>
                  </a:cubicBezTo>
                  <a:cubicBezTo>
                    <a:pt x="497" y="56"/>
                    <a:pt x="495" y="55"/>
                    <a:pt x="495" y="54"/>
                  </a:cubicBezTo>
                  <a:cubicBezTo>
                    <a:pt x="495" y="54"/>
                    <a:pt x="497" y="53"/>
                    <a:pt x="497" y="52"/>
                  </a:cubicBezTo>
                  <a:cubicBezTo>
                    <a:pt x="497" y="52"/>
                    <a:pt x="495" y="51"/>
                    <a:pt x="495" y="50"/>
                  </a:cubicBezTo>
                  <a:cubicBezTo>
                    <a:pt x="495" y="50"/>
                    <a:pt x="496" y="49"/>
                    <a:pt x="496" y="48"/>
                  </a:cubicBezTo>
                  <a:cubicBezTo>
                    <a:pt x="496" y="47"/>
                    <a:pt x="494" y="47"/>
                    <a:pt x="494" y="47"/>
                  </a:cubicBezTo>
                  <a:cubicBezTo>
                    <a:pt x="493" y="48"/>
                    <a:pt x="492" y="49"/>
                    <a:pt x="491" y="51"/>
                  </a:cubicBezTo>
                  <a:cubicBezTo>
                    <a:pt x="491" y="52"/>
                    <a:pt x="492" y="52"/>
                    <a:pt x="493" y="53"/>
                  </a:cubicBezTo>
                  <a:cubicBezTo>
                    <a:pt x="493" y="53"/>
                    <a:pt x="495" y="54"/>
                    <a:pt x="495" y="54"/>
                  </a:cubicBezTo>
                  <a:cubicBezTo>
                    <a:pt x="495" y="55"/>
                    <a:pt x="493" y="56"/>
                    <a:pt x="493" y="57"/>
                  </a:cubicBezTo>
                  <a:cubicBezTo>
                    <a:pt x="493" y="57"/>
                    <a:pt x="496" y="58"/>
                    <a:pt x="496" y="58"/>
                  </a:cubicBezTo>
                  <a:cubicBezTo>
                    <a:pt x="496" y="59"/>
                    <a:pt x="494" y="61"/>
                    <a:pt x="494" y="61"/>
                  </a:cubicBezTo>
                  <a:cubicBezTo>
                    <a:pt x="493" y="61"/>
                    <a:pt x="492" y="59"/>
                    <a:pt x="492" y="59"/>
                  </a:cubicBezTo>
                  <a:cubicBezTo>
                    <a:pt x="492" y="58"/>
                    <a:pt x="490" y="58"/>
                    <a:pt x="489" y="57"/>
                  </a:cubicBezTo>
                  <a:cubicBezTo>
                    <a:pt x="489" y="57"/>
                    <a:pt x="491" y="55"/>
                    <a:pt x="491" y="55"/>
                  </a:cubicBezTo>
                  <a:cubicBezTo>
                    <a:pt x="491" y="54"/>
                    <a:pt x="490" y="54"/>
                    <a:pt x="489" y="53"/>
                  </a:cubicBezTo>
                  <a:cubicBezTo>
                    <a:pt x="489" y="53"/>
                    <a:pt x="487" y="51"/>
                    <a:pt x="487" y="52"/>
                  </a:cubicBezTo>
                  <a:cubicBezTo>
                    <a:pt x="486" y="52"/>
                    <a:pt x="485" y="54"/>
                    <a:pt x="485" y="54"/>
                  </a:cubicBezTo>
                  <a:cubicBezTo>
                    <a:pt x="484" y="54"/>
                    <a:pt x="483" y="52"/>
                    <a:pt x="483" y="52"/>
                  </a:cubicBezTo>
                  <a:cubicBezTo>
                    <a:pt x="482" y="52"/>
                    <a:pt x="481" y="51"/>
                    <a:pt x="481" y="50"/>
                  </a:cubicBezTo>
                  <a:cubicBezTo>
                    <a:pt x="481" y="50"/>
                    <a:pt x="482" y="48"/>
                    <a:pt x="482" y="48"/>
                  </a:cubicBezTo>
                  <a:cubicBezTo>
                    <a:pt x="483" y="47"/>
                    <a:pt x="483" y="47"/>
                    <a:pt x="484" y="46"/>
                  </a:cubicBezTo>
                  <a:cubicBezTo>
                    <a:pt x="484" y="45"/>
                    <a:pt x="486" y="44"/>
                    <a:pt x="486" y="44"/>
                  </a:cubicBezTo>
                  <a:cubicBezTo>
                    <a:pt x="486" y="43"/>
                    <a:pt x="484" y="42"/>
                    <a:pt x="483" y="42"/>
                  </a:cubicBezTo>
                  <a:cubicBezTo>
                    <a:pt x="483" y="43"/>
                    <a:pt x="482" y="43"/>
                    <a:pt x="482" y="44"/>
                  </a:cubicBezTo>
                  <a:cubicBezTo>
                    <a:pt x="481" y="44"/>
                    <a:pt x="480" y="46"/>
                    <a:pt x="480" y="46"/>
                  </a:cubicBezTo>
                  <a:cubicBezTo>
                    <a:pt x="480" y="46"/>
                    <a:pt x="478" y="45"/>
                    <a:pt x="478" y="45"/>
                  </a:cubicBezTo>
                  <a:cubicBezTo>
                    <a:pt x="478" y="45"/>
                    <a:pt x="476" y="43"/>
                    <a:pt x="476" y="43"/>
                  </a:cubicBezTo>
                  <a:cubicBezTo>
                    <a:pt x="475" y="43"/>
                    <a:pt x="474" y="45"/>
                    <a:pt x="474" y="45"/>
                  </a:cubicBezTo>
                  <a:cubicBezTo>
                    <a:pt x="473" y="46"/>
                    <a:pt x="473" y="47"/>
                    <a:pt x="472" y="47"/>
                  </a:cubicBezTo>
                  <a:cubicBezTo>
                    <a:pt x="472" y="48"/>
                    <a:pt x="471" y="49"/>
                    <a:pt x="470" y="50"/>
                  </a:cubicBezTo>
                  <a:cubicBezTo>
                    <a:pt x="470" y="50"/>
                    <a:pt x="473" y="51"/>
                    <a:pt x="473" y="51"/>
                  </a:cubicBezTo>
                  <a:cubicBezTo>
                    <a:pt x="473" y="52"/>
                    <a:pt x="471" y="53"/>
                    <a:pt x="471" y="54"/>
                  </a:cubicBezTo>
                  <a:cubicBezTo>
                    <a:pt x="470" y="54"/>
                    <a:pt x="470" y="55"/>
                    <a:pt x="469" y="56"/>
                  </a:cubicBezTo>
                  <a:cubicBezTo>
                    <a:pt x="469" y="57"/>
                    <a:pt x="468" y="57"/>
                    <a:pt x="468" y="58"/>
                  </a:cubicBezTo>
                  <a:cubicBezTo>
                    <a:pt x="467" y="58"/>
                    <a:pt x="466" y="60"/>
                    <a:pt x="466" y="60"/>
                  </a:cubicBezTo>
                  <a:cubicBezTo>
                    <a:pt x="466" y="60"/>
                    <a:pt x="464" y="59"/>
                    <a:pt x="464" y="59"/>
                  </a:cubicBezTo>
                  <a:cubicBezTo>
                    <a:pt x="464" y="58"/>
                    <a:pt x="466" y="57"/>
                    <a:pt x="465" y="56"/>
                  </a:cubicBezTo>
                  <a:cubicBezTo>
                    <a:pt x="465" y="56"/>
                    <a:pt x="463" y="55"/>
                    <a:pt x="463" y="55"/>
                  </a:cubicBezTo>
                  <a:cubicBezTo>
                    <a:pt x="464" y="54"/>
                    <a:pt x="464" y="53"/>
                    <a:pt x="465" y="52"/>
                  </a:cubicBezTo>
                  <a:cubicBezTo>
                    <a:pt x="465" y="52"/>
                    <a:pt x="466" y="51"/>
                    <a:pt x="467" y="50"/>
                  </a:cubicBezTo>
                  <a:cubicBezTo>
                    <a:pt x="467" y="50"/>
                    <a:pt x="468" y="48"/>
                    <a:pt x="468" y="48"/>
                  </a:cubicBezTo>
                  <a:cubicBezTo>
                    <a:pt x="468" y="48"/>
                    <a:pt x="466" y="47"/>
                    <a:pt x="466" y="46"/>
                  </a:cubicBezTo>
                  <a:cubicBezTo>
                    <a:pt x="465" y="46"/>
                    <a:pt x="464" y="45"/>
                    <a:pt x="464" y="45"/>
                  </a:cubicBezTo>
                  <a:cubicBezTo>
                    <a:pt x="464" y="45"/>
                    <a:pt x="462" y="46"/>
                    <a:pt x="462" y="47"/>
                  </a:cubicBezTo>
                  <a:cubicBezTo>
                    <a:pt x="462" y="47"/>
                    <a:pt x="464" y="48"/>
                    <a:pt x="464" y="49"/>
                  </a:cubicBezTo>
                  <a:cubicBezTo>
                    <a:pt x="464" y="49"/>
                    <a:pt x="463" y="51"/>
                    <a:pt x="463" y="51"/>
                  </a:cubicBezTo>
                  <a:cubicBezTo>
                    <a:pt x="462" y="51"/>
                    <a:pt x="460" y="49"/>
                    <a:pt x="460" y="49"/>
                  </a:cubicBezTo>
                  <a:cubicBezTo>
                    <a:pt x="460" y="49"/>
                    <a:pt x="459" y="51"/>
                    <a:pt x="459" y="51"/>
                  </a:cubicBezTo>
                  <a:cubicBezTo>
                    <a:pt x="459" y="52"/>
                    <a:pt x="461" y="52"/>
                    <a:pt x="461" y="53"/>
                  </a:cubicBezTo>
                  <a:cubicBezTo>
                    <a:pt x="461" y="54"/>
                    <a:pt x="459" y="54"/>
                    <a:pt x="459" y="55"/>
                  </a:cubicBezTo>
                  <a:cubicBezTo>
                    <a:pt x="458" y="57"/>
                    <a:pt x="457" y="58"/>
                    <a:pt x="456" y="60"/>
                  </a:cubicBezTo>
                  <a:cubicBezTo>
                    <a:pt x="455" y="60"/>
                    <a:pt x="454" y="62"/>
                    <a:pt x="454" y="62"/>
                  </a:cubicBezTo>
                  <a:cubicBezTo>
                    <a:pt x="454" y="62"/>
                    <a:pt x="452" y="60"/>
                    <a:pt x="452" y="60"/>
                  </a:cubicBezTo>
                  <a:cubicBezTo>
                    <a:pt x="452" y="60"/>
                    <a:pt x="453" y="58"/>
                    <a:pt x="454" y="58"/>
                  </a:cubicBezTo>
                  <a:cubicBezTo>
                    <a:pt x="454" y="57"/>
                    <a:pt x="455" y="56"/>
                    <a:pt x="455" y="56"/>
                  </a:cubicBezTo>
                  <a:cubicBezTo>
                    <a:pt x="456" y="55"/>
                    <a:pt x="456" y="54"/>
                    <a:pt x="457" y="53"/>
                  </a:cubicBezTo>
                  <a:cubicBezTo>
                    <a:pt x="456" y="53"/>
                    <a:pt x="455" y="52"/>
                    <a:pt x="455" y="52"/>
                  </a:cubicBezTo>
                  <a:cubicBezTo>
                    <a:pt x="454" y="52"/>
                    <a:pt x="453" y="50"/>
                    <a:pt x="452" y="50"/>
                  </a:cubicBezTo>
                  <a:cubicBezTo>
                    <a:pt x="452" y="50"/>
                    <a:pt x="454" y="48"/>
                    <a:pt x="454" y="48"/>
                  </a:cubicBezTo>
                  <a:cubicBezTo>
                    <a:pt x="455" y="47"/>
                    <a:pt x="455" y="46"/>
                    <a:pt x="456" y="46"/>
                  </a:cubicBezTo>
                  <a:cubicBezTo>
                    <a:pt x="456" y="45"/>
                    <a:pt x="457" y="44"/>
                    <a:pt x="458" y="43"/>
                  </a:cubicBezTo>
                  <a:cubicBezTo>
                    <a:pt x="458" y="43"/>
                    <a:pt x="455" y="42"/>
                    <a:pt x="455" y="42"/>
                  </a:cubicBezTo>
                  <a:cubicBezTo>
                    <a:pt x="455" y="41"/>
                    <a:pt x="457" y="40"/>
                    <a:pt x="457" y="39"/>
                  </a:cubicBezTo>
                  <a:cubicBezTo>
                    <a:pt x="457" y="39"/>
                    <a:pt x="455" y="38"/>
                    <a:pt x="455" y="38"/>
                  </a:cubicBezTo>
                  <a:cubicBezTo>
                    <a:pt x="455" y="38"/>
                    <a:pt x="453" y="39"/>
                    <a:pt x="453" y="40"/>
                  </a:cubicBezTo>
                  <a:cubicBezTo>
                    <a:pt x="453" y="41"/>
                    <a:pt x="455" y="41"/>
                    <a:pt x="455" y="42"/>
                  </a:cubicBezTo>
                  <a:cubicBezTo>
                    <a:pt x="455" y="42"/>
                    <a:pt x="454" y="43"/>
                    <a:pt x="454" y="44"/>
                  </a:cubicBezTo>
                  <a:cubicBezTo>
                    <a:pt x="453" y="45"/>
                    <a:pt x="453" y="45"/>
                    <a:pt x="452" y="46"/>
                  </a:cubicBezTo>
                  <a:cubicBezTo>
                    <a:pt x="452" y="46"/>
                    <a:pt x="451" y="48"/>
                    <a:pt x="450" y="48"/>
                  </a:cubicBezTo>
                  <a:cubicBezTo>
                    <a:pt x="450" y="48"/>
                    <a:pt x="448" y="47"/>
                    <a:pt x="448" y="47"/>
                  </a:cubicBezTo>
                  <a:cubicBezTo>
                    <a:pt x="448" y="47"/>
                    <a:pt x="446" y="49"/>
                    <a:pt x="446" y="49"/>
                  </a:cubicBezTo>
                  <a:cubicBezTo>
                    <a:pt x="446" y="49"/>
                    <a:pt x="449" y="50"/>
                    <a:pt x="449" y="51"/>
                  </a:cubicBezTo>
                  <a:cubicBezTo>
                    <a:pt x="448" y="51"/>
                    <a:pt x="447" y="52"/>
                    <a:pt x="447" y="53"/>
                  </a:cubicBezTo>
                  <a:cubicBezTo>
                    <a:pt x="447" y="53"/>
                    <a:pt x="445" y="55"/>
                    <a:pt x="445" y="55"/>
                  </a:cubicBezTo>
                  <a:cubicBezTo>
                    <a:pt x="445" y="55"/>
                    <a:pt x="443" y="53"/>
                    <a:pt x="443" y="53"/>
                  </a:cubicBezTo>
                  <a:cubicBezTo>
                    <a:pt x="443" y="54"/>
                    <a:pt x="441" y="55"/>
                    <a:pt x="441" y="56"/>
                  </a:cubicBezTo>
                  <a:cubicBezTo>
                    <a:pt x="441" y="56"/>
                    <a:pt x="443" y="57"/>
                    <a:pt x="443" y="57"/>
                  </a:cubicBezTo>
                  <a:cubicBezTo>
                    <a:pt x="444" y="58"/>
                    <a:pt x="442" y="59"/>
                    <a:pt x="442" y="60"/>
                  </a:cubicBezTo>
                  <a:cubicBezTo>
                    <a:pt x="442" y="60"/>
                    <a:pt x="444" y="61"/>
                    <a:pt x="444" y="61"/>
                  </a:cubicBezTo>
                  <a:cubicBezTo>
                    <a:pt x="444" y="62"/>
                    <a:pt x="443" y="63"/>
                    <a:pt x="442" y="63"/>
                  </a:cubicBezTo>
                  <a:cubicBezTo>
                    <a:pt x="442" y="64"/>
                    <a:pt x="441" y="62"/>
                    <a:pt x="440" y="62"/>
                  </a:cubicBezTo>
                  <a:cubicBezTo>
                    <a:pt x="439" y="62"/>
                    <a:pt x="439" y="64"/>
                    <a:pt x="438" y="64"/>
                  </a:cubicBezTo>
                  <a:cubicBezTo>
                    <a:pt x="438" y="64"/>
                    <a:pt x="437" y="62"/>
                    <a:pt x="436" y="62"/>
                  </a:cubicBezTo>
                  <a:cubicBezTo>
                    <a:pt x="436" y="62"/>
                    <a:pt x="435" y="64"/>
                    <a:pt x="434" y="65"/>
                  </a:cubicBezTo>
                  <a:cubicBezTo>
                    <a:pt x="434" y="65"/>
                    <a:pt x="432" y="63"/>
                    <a:pt x="432" y="63"/>
                  </a:cubicBezTo>
                  <a:cubicBezTo>
                    <a:pt x="432" y="63"/>
                    <a:pt x="434" y="61"/>
                    <a:pt x="434" y="61"/>
                  </a:cubicBezTo>
                  <a:cubicBezTo>
                    <a:pt x="434" y="60"/>
                    <a:pt x="432" y="59"/>
                    <a:pt x="432" y="59"/>
                  </a:cubicBezTo>
                  <a:cubicBezTo>
                    <a:pt x="432" y="59"/>
                    <a:pt x="430" y="61"/>
                    <a:pt x="430" y="61"/>
                  </a:cubicBezTo>
                  <a:cubicBezTo>
                    <a:pt x="430" y="62"/>
                    <a:pt x="432" y="62"/>
                    <a:pt x="432" y="63"/>
                  </a:cubicBezTo>
                  <a:cubicBezTo>
                    <a:pt x="432" y="63"/>
                    <a:pt x="430" y="64"/>
                    <a:pt x="430" y="65"/>
                  </a:cubicBezTo>
                  <a:cubicBezTo>
                    <a:pt x="430" y="65"/>
                    <a:pt x="433" y="67"/>
                    <a:pt x="433" y="67"/>
                  </a:cubicBezTo>
                  <a:cubicBezTo>
                    <a:pt x="432" y="67"/>
                    <a:pt x="432" y="69"/>
                    <a:pt x="431" y="69"/>
                  </a:cubicBezTo>
                  <a:cubicBezTo>
                    <a:pt x="430" y="69"/>
                    <a:pt x="429" y="67"/>
                    <a:pt x="429" y="67"/>
                  </a:cubicBezTo>
                  <a:cubicBezTo>
                    <a:pt x="429" y="67"/>
                    <a:pt x="427" y="66"/>
                    <a:pt x="427" y="66"/>
                  </a:cubicBezTo>
                  <a:cubicBezTo>
                    <a:pt x="426" y="65"/>
                    <a:pt x="428" y="64"/>
                    <a:pt x="428" y="63"/>
                  </a:cubicBezTo>
                  <a:cubicBezTo>
                    <a:pt x="428" y="63"/>
                    <a:pt x="426" y="62"/>
                    <a:pt x="426" y="62"/>
                  </a:cubicBezTo>
                  <a:cubicBezTo>
                    <a:pt x="426" y="61"/>
                    <a:pt x="428" y="60"/>
                    <a:pt x="428" y="59"/>
                  </a:cubicBezTo>
                  <a:cubicBezTo>
                    <a:pt x="428" y="59"/>
                    <a:pt x="426" y="58"/>
                    <a:pt x="425" y="58"/>
                  </a:cubicBezTo>
                  <a:cubicBezTo>
                    <a:pt x="425" y="58"/>
                    <a:pt x="423" y="56"/>
                    <a:pt x="423" y="56"/>
                  </a:cubicBezTo>
                  <a:cubicBezTo>
                    <a:pt x="423" y="56"/>
                    <a:pt x="425" y="54"/>
                    <a:pt x="425" y="54"/>
                  </a:cubicBezTo>
                  <a:cubicBezTo>
                    <a:pt x="425" y="53"/>
                    <a:pt x="423" y="52"/>
                    <a:pt x="423" y="52"/>
                  </a:cubicBezTo>
                  <a:cubicBezTo>
                    <a:pt x="422" y="52"/>
                    <a:pt x="421" y="51"/>
                    <a:pt x="420" y="50"/>
                  </a:cubicBezTo>
                  <a:cubicBezTo>
                    <a:pt x="420" y="50"/>
                    <a:pt x="418" y="49"/>
                    <a:pt x="418" y="49"/>
                  </a:cubicBezTo>
                  <a:cubicBezTo>
                    <a:pt x="418" y="48"/>
                    <a:pt x="420" y="47"/>
                    <a:pt x="420" y="46"/>
                  </a:cubicBezTo>
                  <a:cubicBezTo>
                    <a:pt x="420" y="46"/>
                    <a:pt x="418" y="45"/>
                    <a:pt x="418" y="45"/>
                  </a:cubicBezTo>
                  <a:cubicBezTo>
                    <a:pt x="417" y="45"/>
                    <a:pt x="416" y="47"/>
                    <a:pt x="416" y="47"/>
                  </a:cubicBezTo>
                  <a:cubicBezTo>
                    <a:pt x="416" y="47"/>
                    <a:pt x="418" y="48"/>
                    <a:pt x="418" y="49"/>
                  </a:cubicBezTo>
                  <a:cubicBezTo>
                    <a:pt x="418" y="49"/>
                    <a:pt x="417" y="50"/>
                    <a:pt x="417" y="51"/>
                  </a:cubicBezTo>
                  <a:cubicBezTo>
                    <a:pt x="416" y="51"/>
                    <a:pt x="415" y="52"/>
                    <a:pt x="415" y="53"/>
                  </a:cubicBezTo>
                  <a:cubicBezTo>
                    <a:pt x="415" y="54"/>
                    <a:pt x="413" y="55"/>
                    <a:pt x="413" y="55"/>
                  </a:cubicBezTo>
                  <a:cubicBezTo>
                    <a:pt x="413" y="56"/>
                    <a:pt x="415" y="57"/>
                    <a:pt x="415" y="57"/>
                  </a:cubicBezTo>
                  <a:cubicBezTo>
                    <a:pt x="415" y="58"/>
                    <a:pt x="414" y="59"/>
                    <a:pt x="414" y="59"/>
                  </a:cubicBezTo>
                  <a:cubicBezTo>
                    <a:pt x="413" y="60"/>
                    <a:pt x="413" y="61"/>
                    <a:pt x="412" y="62"/>
                  </a:cubicBezTo>
                  <a:cubicBezTo>
                    <a:pt x="411" y="63"/>
                    <a:pt x="410" y="65"/>
                    <a:pt x="409" y="66"/>
                  </a:cubicBezTo>
                  <a:cubicBezTo>
                    <a:pt x="407" y="65"/>
                    <a:pt x="406" y="64"/>
                    <a:pt x="404" y="63"/>
                  </a:cubicBezTo>
                  <a:cubicBezTo>
                    <a:pt x="404" y="62"/>
                    <a:pt x="402" y="62"/>
                    <a:pt x="402" y="61"/>
                  </a:cubicBezTo>
                  <a:cubicBezTo>
                    <a:pt x="402" y="60"/>
                    <a:pt x="404" y="59"/>
                    <a:pt x="404" y="59"/>
                  </a:cubicBezTo>
                  <a:cubicBezTo>
                    <a:pt x="403" y="58"/>
                    <a:pt x="401" y="58"/>
                    <a:pt x="401" y="57"/>
                  </a:cubicBezTo>
                  <a:cubicBezTo>
                    <a:pt x="401" y="57"/>
                    <a:pt x="403" y="55"/>
                    <a:pt x="403" y="55"/>
                  </a:cubicBezTo>
                  <a:cubicBezTo>
                    <a:pt x="403" y="54"/>
                    <a:pt x="401" y="53"/>
                    <a:pt x="401" y="53"/>
                  </a:cubicBezTo>
                  <a:cubicBezTo>
                    <a:pt x="400" y="53"/>
                    <a:pt x="399" y="55"/>
                    <a:pt x="399" y="55"/>
                  </a:cubicBezTo>
                  <a:cubicBezTo>
                    <a:pt x="399" y="55"/>
                    <a:pt x="398" y="58"/>
                    <a:pt x="397" y="57"/>
                  </a:cubicBezTo>
                  <a:cubicBezTo>
                    <a:pt x="397" y="57"/>
                    <a:pt x="395" y="56"/>
                    <a:pt x="395" y="56"/>
                  </a:cubicBezTo>
                  <a:cubicBezTo>
                    <a:pt x="395" y="55"/>
                    <a:pt x="397" y="54"/>
                    <a:pt x="397" y="54"/>
                  </a:cubicBezTo>
                  <a:cubicBezTo>
                    <a:pt x="397" y="53"/>
                    <a:pt x="395" y="53"/>
                    <a:pt x="395" y="52"/>
                  </a:cubicBezTo>
                  <a:cubicBezTo>
                    <a:pt x="393" y="53"/>
                    <a:pt x="392" y="55"/>
                    <a:pt x="391" y="56"/>
                  </a:cubicBezTo>
                  <a:cubicBezTo>
                    <a:pt x="391" y="57"/>
                    <a:pt x="390" y="58"/>
                    <a:pt x="390" y="59"/>
                  </a:cubicBezTo>
                  <a:cubicBezTo>
                    <a:pt x="389" y="59"/>
                    <a:pt x="392" y="60"/>
                    <a:pt x="392" y="60"/>
                  </a:cubicBezTo>
                  <a:cubicBezTo>
                    <a:pt x="392" y="61"/>
                    <a:pt x="390" y="62"/>
                    <a:pt x="390" y="62"/>
                  </a:cubicBezTo>
                  <a:cubicBezTo>
                    <a:pt x="390" y="63"/>
                    <a:pt x="389" y="65"/>
                    <a:pt x="388" y="65"/>
                  </a:cubicBezTo>
                  <a:cubicBezTo>
                    <a:pt x="388" y="65"/>
                    <a:pt x="386" y="63"/>
                    <a:pt x="386" y="63"/>
                  </a:cubicBezTo>
                  <a:cubicBezTo>
                    <a:pt x="386" y="62"/>
                    <a:pt x="388" y="61"/>
                    <a:pt x="388" y="61"/>
                  </a:cubicBezTo>
                  <a:cubicBezTo>
                    <a:pt x="387" y="60"/>
                    <a:pt x="386" y="60"/>
                    <a:pt x="386" y="59"/>
                  </a:cubicBezTo>
                  <a:cubicBezTo>
                    <a:pt x="385" y="59"/>
                    <a:pt x="383" y="58"/>
                    <a:pt x="383" y="57"/>
                  </a:cubicBezTo>
                  <a:cubicBezTo>
                    <a:pt x="383" y="57"/>
                    <a:pt x="385" y="55"/>
                    <a:pt x="385" y="55"/>
                  </a:cubicBezTo>
                  <a:cubicBezTo>
                    <a:pt x="385" y="55"/>
                    <a:pt x="383" y="54"/>
                    <a:pt x="383" y="53"/>
                  </a:cubicBezTo>
                  <a:cubicBezTo>
                    <a:pt x="382" y="53"/>
                    <a:pt x="381" y="52"/>
                    <a:pt x="381" y="52"/>
                  </a:cubicBezTo>
                  <a:cubicBezTo>
                    <a:pt x="381" y="51"/>
                    <a:pt x="382" y="50"/>
                    <a:pt x="382" y="49"/>
                  </a:cubicBezTo>
                  <a:cubicBezTo>
                    <a:pt x="383" y="49"/>
                    <a:pt x="384" y="48"/>
                    <a:pt x="384" y="47"/>
                  </a:cubicBezTo>
                  <a:cubicBezTo>
                    <a:pt x="384" y="47"/>
                    <a:pt x="382" y="46"/>
                    <a:pt x="382" y="46"/>
                  </a:cubicBezTo>
                  <a:cubicBezTo>
                    <a:pt x="382" y="45"/>
                    <a:pt x="383" y="44"/>
                    <a:pt x="383" y="43"/>
                  </a:cubicBezTo>
                  <a:cubicBezTo>
                    <a:pt x="384" y="43"/>
                    <a:pt x="381" y="42"/>
                    <a:pt x="381" y="42"/>
                  </a:cubicBezTo>
                  <a:cubicBezTo>
                    <a:pt x="381" y="42"/>
                    <a:pt x="379" y="43"/>
                    <a:pt x="380" y="44"/>
                  </a:cubicBezTo>
                  <a:cubicBezTo>
                    <a:pt x="380" y="44"/>
                    <a:pt x="382" y="45"/>
                    <a:pt x="382" y="46"/>
                  </a:cubicBezTo>
                  <a:cubicBezTo>
                    <a:pt x="382" y="46"/>
                    <a:pt x="380" y="47"/>
                    <a:pt x="380" y="48"/>
                  </a:cubicBezTo>
                  <a:cubicBezTo>
                    <a:pt x="380" y="49"/>
                    <a:pt x="379" y="49"/>
                    <a:pt x="378" y="50"/>
                  </a:cubicBezTo>
                  <a:cubicBezTo>
                    <a:pt x="378" y="51"/>
                    <a:pt x="377" y="52"/>
                    <a:pt x="377" y="52"/>
                  </a:cubicBezTo>
                  <a:cubicBezTo>
                    <a:pt x="376" y="54"/>
                    <a:pt x="374" y="55"/>
                    <a:pt x="373" y="57"/>
                  </a:cubicBezTo>
                  <a:cubicBezTo>
                    <a:pt x="372" y="58"/>
                    <a:pt x="371" y="60"/>
                    <a:pt x="370" y="61"/>
                  </a:cubicBezTo>
                  <a:cubicBezTo>
                    <a:pt x="369" y="62"/>
                    <a:pt x="369" y="63"/>
                    <a:pt x="368" y="63"/>
                  </a:cubicBezTo>
                  <a:cubicBezTo>
                    <a:pt x="368" y="64"/>
                    <a:pt x="367" y="65"/>
                    <a:pt x="366" y="66"/>
                  </a:cubicBezTo>
                  <a:cubicBezTo>
                    <a:pt x="366" y="66"/>
                    <a:pt x="364" y="64"/>
                    <a:pt x="364" y="64"/>
                  </a:cubicBezTo>
                  <a:cubicBezTo>
                    <a:pt x="364" y="64"/>
                    <a:pt x="362" y="62"/>
                    <a:pt x="362" y="62"/>
                  </a:cubicBezTo>
                  <a:cubicBezTo>
                    <a:pt x="361" y="62"/>
                    <a:pt x="361" y="64"/>
                    <a:pt x="360" y="64"/>
                  </a:cubicBezTo>
                  <a:cubicBezTo>
                    <a:pt x="360" y="64"/>
                    <a:pt x="359" y="63"/>
                    <a:pt x="358" y="63"/>
                  </a:cubicBezTo>
                  <a:cubicBezTo>
                    <a:pt x="358" y="63"/>
                    <a:pt x="356" y="65"/>
                    <a:pt x="356" y="65"/>
                  </a:cubicBezTo>
                  <a:cubicBezTo>
                    <a:pt x="356" y="65"/>
                    <a:pt x="354" y="64"/>
                    <a:pt x="354" y="63"/>
                  </a:cubicBezTo>
                  <a:cubicBezTo>
                    <a:pt x="354" y="63"/>
                    <a:pt x="356" y="62"/>
                    <a:pt x="356" y="61"/>
                  </a:cubicBezTo>
                  <a:cubicBezTo>
                    <a:pt x="356" y="60"/>
                    <a:pt x="357" y="59"/>
                    <a:pt x="357" y="59"/>
                  </a:cubicBezTo>
                  <a:cubicBezTo>
                    <a:pt x="358" y="58"/>
                    <a:pt x="359" y="57"/>
                    <a:pt x="359" y="57"/>
                  </a:cubicBezTo>
                  <a:cubicBezTo>
                    <a:pt x="360" y="56"/>
                    <a:pt x="360" y="55"/>
                    <a:pt x="361" y="54"/>
                  </a:cubicBezTo>
                  <a:cubicBezTo>
                    <a:pt x="361" y="54"/>
                    <a:pt x="362" y="52"/>
                    <a:pt x="363" y="52"/>
                  </a:cubicBezTo>
                  <a:cubicBezTo>
                    <a:pt x="363" y="52"/>
                    <a:pt x="365" y="54"/>
                    <a:pt x="365" y="54"/>
                  </a:cubicBezTo>
                  <a:cubicBezTo>
                    <a:pt x="365" y="53"/>
                    <a:pt x="367" y="52"/>
                    <a:pt x="367" y="52"/>
                  </a:cubicBezTo>
                  <a:cubicBezTo>
                    <a:pt x="366" y="51"/>
                    <a:pt x="365" y="51"/>
                    <a:pt x="364" y="50"/>
                  </a:cubicBezTo>
                  <a:cubicBezTo>
                    <a:pt x="364" y="49"/>
                    <a:pt x="362" y="49"/>
                    <a:pt x="362" y="48"/>
                  </a:cubicBezTo>
                  <a:cubicBezTo>
                    <a:pt x="362" y="48"/>
                    <a:pt x="364" y="47"/>
                    <a:pt x="364" y="46"/>
                  </a:cubicBezTo>
                  <a:cubicBezTo>
                    <a:pt x="363" y="46"/>
                    <a:pt x="362" y="44"/>
                    <a:pt x="362" y="44"/>
                  </a:cubicBezTo>
                  <a:cubicBezTo>
                    <a:pt x="361" y="44"/>
                    <a:pt x="360" y="46"/>
                    <a:pt x="360" y="46"/>
                  </a:cubicBezTo>
                  <a:cubicBezTo>
                    <a:pt x="360" y="47"/>
                    <a:pt x="358" y="48"/>
                    <a:pt x="358" y="49"/>
                  </a:cubicBezTo>
                  <a:cubicBezTo>
                    <a:pt x="358" y="49"/>
                    <a:pt x="360" y="50"/>
                    <a:pt x="360" y="50"/>
                  </a:cubicBezTo>
                  <a:cubicBezTo>
                    <a:pt x="360" y="51"/>
                    <a:pt x="359" y="53"/>
                    <a:pt x="359" y="53"/>
                  </a:cubicBezTo>
                  <a:cubicBezTo>
                    <a:pt x="358" y="53"/>
                    <a:pt x="357" y="51"/>
                    <a:pt x="356" y="51"/>
                  </a:cubicBezTo>
                  <a:cubicBezTo>
                    <a:pt x="356" y="51"/>
                    <a:pt x="355" y="53"/>
                    <a:pt x="355" y="53"/>
                  </a:cubicBezTo>
                  <a:cubicBezTo>
                    <a:pt x="354" y="54"/>
                    <a:pt x="354" y="55"/>
                    <a:pt x="353" y="55"/>
                  </a:cubicBezTo>
                  <a:cubicBezTo>
                    <a:pt x="353" y="56"/>
                    <a:pt x="352" y="58"/>
                    <a:pt x="351" y="58"/>
                  </a:cubicBezTo>
                  <a:cubicBezTo>
                    <a:pt x="351" y="58"/>
                    <a:pt x="349" y="56"/>
                    <a:pt x="349" y="56"/>
                  </a:cubicBezTo>
                  <a:cubicBezTo>
                    <a:pt x="348" y="56"/>
                    <a:pt x="348" y="58"/>
                    <a:pt x="347" y="58"/>
                  </a:cubicBezTo>
                  <a:cubicBezTo>
                    <a:pt x="347" y="59"/>
                    <a:pt x="346" y="60"/>
                    <a:pt x="346" y="60"/>
                  </a:cubicBezTo>
                  <a:cubicBezTo>
                    <a:pt x="346" y="60"/>
                    <a:pt x="343" y="59"/>
                    <a:pt x="343" y="59"/>
                  </a:cubicBezTo>
                  <a:cubicBezTo>
                    <a:pt x="343" y="58"/>
                    <a:pt x="345" y="57"/>
                    <a:pt x="345" y="56"/>
                  </a:cubicBezTo>
                  <a:cubicBezTo>
                    <a:pt x="345" y="56"/>
                    <a:pt x="343" y="55"/>
                    <a:pt x="343" y="55"/>
                  </a:cubicBezTo>
                  <a:cubicBezTo>
                    <a:pt x="342" y="55"/>
                    <a:pt x="342" y="57"/>
                    <a:pt x="341" y="57"/>
                  </a:cubicBezTo>
                  <a:cubicBezTo>
                    <a:pt x="341" y="57"/>
                    <a:pt x="340" y="55"/>
                    <a:pt x="339" y="55"/>
                  </a:cubicBezTo>
                  <a:cubicBezTo>
                    <a:pt x="338" y="55"/>
                    <a:pt x="338" y="57"/>
                    <a:pt x="337" y="58"/>
                  </a:cubicBezTo>
                  <a:cubicBezTo>
                    <a:pt x="337" y="58"/>
                    <a:pt x="336" y="56"/>
                    <a:pt x="335" y="56"/>
                  </a:cubicBezTo>
                  <a:cubicBezTo>
                    <a:pt x="334" y="56"/>
                    <a:pt x="334" y="58"/>
                    <a:pt x="333" y="58"/>
                  </a:cubicBezTo>
                  <a:cubicBezTo>
                    <a:pt x="332" y="57"/>
                    <a:pt x="330" y="56"/>
                    <a:pt x="329" y="55"/>
                  </a:cubicBezTo>
                  <a:cubicBezTo>
                    <a:pt x="330" y="53"/>
                    <a:pt x="331" y="52"/>
                    <a:pt x="332" y="50"/>
                  </a:cubicBezTo>
                  <a:cubicBezTo>
                    <a:pt x="333" y="49"/>
                    <a:pt x="333" y="49"/>
                    <a:pt x="334" y="48"/>
                  </a:cubicBezTo>
                  <a:cubicBezTo>
                    <a:pt x="334" y="48"/>
                    <a:pt x="336" y="46"/>
                    <a:pt x="336" y="46"/>
                  </a:cubicBezTo>
                  <a:cubicBezTo>
                    <a:pt x="336" y="46"/>
                    <a:pt x="334" y="44"/>
                    <a:pt x="333" y="44"/>
                  </a:cubicBezTo>
                  <a:cubicBezTo>
                    <a:pt x="333" y="44"/>
                    <a:pt x="332" y="46"/>
                    <a:pt x="332" y="46"/>
                  </a:cubicBezTo>
                  <a:cubicBezTo>
                    <a:pt x="331" y="47"/>
                    <a:pt x="331" y="48"/>
                    <a:pt x="330" y="48"/>
                  </a:cubicBezTo>
                  <a:cubicBezTo>
                    <a:pt x="329" y="49"/>
                    <a:pt x="329" y="50"/>
                    <a:pt x="328" y="51"/>
                  </a:cubicBezTo>
                  <a:cubicBezTo>
                    <a:pt x="328" y="51"/>
                    <a:pt x="327" y="52"/>
                    <a:pt x="327" y="53"/>
                  </a:cubicBezTo>
                  <a:cubicBezTo>
                    <a:pt x="326" y="54"/>
                    <a:pt x="325" y="55"/>
                    <a:pt x="325" y="55"/>
                  </a:cubicBezTo>
                  <a:cubicBezTo>
                    <a:pt x="325" y="56"/>
                    <a:pt x="327" y="57"/>
                    <a:pt x="327" y="57"/>
                  </a:cubicBezTo>
                  <a:cubicBezTo>
                    <a:pt x="328" y="57"/>
                    <a:pt x="329" y="58"/>
                    <a:pt x="329" y="59"/>
                  </a:cubicBezTo>
                  <a:cubicBezTo>
                    <a:pt x="330" y="59"/>
                    <a:pt x="328" y="60"/>
                    <a:pt x="328" y="61"/>
                  </a:cubicBezTo>
                  <a:cubicBezTo>
                    <a:pt x="327" y="60"/>
                    <a:pt x="326" y="60"/>
                    <a:pt x="325" y="59"/>
                  </a:cubicBezTo>
                  <a:cubicBezTo>
                    <a:pt x="325" y="59"/>
                    <a:pt x="324" y="57"/>
                    <a:pt x="323" y="57"/>
                  </a:cubicBezTo>
                  <a:cubicBezTo>
                    <a:pt x="323" y="57"/>
                    <a:pt x="322" y="59"/>
                    <a:pt x="322" y="60"/>
                  </a:cubicBezTo>
                  <a:cubicBezTo>
                    <a:pt x="321" y="60"/>
                    <a:pt x="320" y="61"/>
                    <a:pt x="320" y="62"/>
                  </a:cubicBezTo>
                  <a:cubicBezTo>
                    <a:pt x="320" y="61"/>
                    <a:pt x="318" y="61"/>
                    <a:pt x="318" y="60"/>
                  </a:cubicBezTo>
                  <a:cubicBezTo>
                    <a:pt x="318" y="60"/>
                    <a:pt x="319" y="58"/>
                    <a:pt x="319" y="58"/>
                  </a:cubicBezTo>
                  <a:cubicBezTo>
                    <a:pt x="320" y="57"/>
                    <a:pt x="320" y="56"/>
                    <a:pt x="321" y="56"/>
                  </a:cubicBezTo>
                  <a:cubicBezTo>
                    <a:pt x="322" y="55"/>
                    <a:pt x="322" y="54"/>
                    <a:pt x="323" y="53"/>
                  </a:cubicBezTo>
                  <a:cubicBezTo>
                    <a:pt x="323" y="53"/>
                    <a:pt x="324" y="52"/>
                    <a:pt x="324" y="51"/>
                  </a:cubicBezTo>
                  <a:cubicBezTo>
                    <a:pt x="324" y="51"/>
                    <a:pt x="323" y="49"/>
                    <a:pt x="322" y="50"/>
                  </a:cubicBezTo>
                  <a:cubicBezTo>
                    <a:pt x="322" y="50"/>
                    <a:pt x="321" y="52"/>
                    <a:pt x="320" y="52"/>
                  </a:cubicBezTo>
                  <a:cubicBezTo>
                    <a:pt x="320" y="52"/>
                    <a:pt x="319" y="50"/>
                    <a:pt x="318" y="50"/>
                  </a:cubicBezTo>
                  <a:cubicBezTo>
                    <a:pt x="318" y="50"/>
                    <a:pt x="317" y="52"/>
                    <a:pt x="317" y="52"/>
                  </a:cubicBezTo>
                  <a:cubicBezTo>
                    <a:pt x="316" y="53"/>
                    <a:pt x="315" y="54"/>
                    <a:pt x="315" y="55"/>
                  </a:cubicBezTo>
                  <a:cubicBezTo>
                    <a:pt x="315" y="55"/>
                    <a:pt x="314" y="57"/>
                    <a:pt x="313" y="57"/>
                  </a:cubicBezTo>
                  <a:cubicBezTo>
                    <a:pt x="313" y="57"/>
                    <a:pt x="311" y="55"/>
                    <a:pt x="311" y="55"/>
                  </a:cubicBezTo>
                  <a:cubicBezTo>
                    <a:pt x="310" y="55"/>
                    <a:pt x="310" y="57"/>
                    <a:pt x="309" y="57"/>
                  </a:cubicBezTo>
                  <a:cubicBezTo>
                    <a:pt x="309" y="57"/>
                    <a:pt x="308" y="56"/>
                    <a:pt x="307" y="56"/>
                  </a:cubicBezTo>
                  <a:cubicBezTo>
                    <a:pt x="306" y="56"/>
                    <a:pt x="306" y="58"/>
                    <a:pt x="305" y="58"/>
                  </a:cubicBezTo>
                  <a:cubicBezTo>
                    <a:pt x="305" y="58"/>
                    <a:pt x="304" y="56"/>
                    <a:pt x="303" y="56"/>
                  </a:cubicBezTo>
                  <a:cubicBezTo>
                    <a:pt x="302" y="56"/>
                    <a:pt x="302" y="58"/>
                    <a:pt x="301" y="58"/>
                  </a:cubicBezTo>
                  <a:cubicBezTo>
                    <a:pt x="301" y="58"/>
                    <a:pt x="300" y="57"/>
                    <a:pt x="299" y="57"/>
                  </a:cubicBezTo>
                  <a:cubicBezTo>
                    <a:pt x="299" y="57"/>
                    <a:pt x="298" y="59"/>
                    <a:pt x="297" y="59"/>
                  </a:cubicBezTo>
                  <a:cubicBezTo>
                    <a:pt x="297" y="59"/>
                    <a:pt x="295" y="57"/>
                    <a:pt x="295" y="57"/>
                  </a:cubicBezTo>
                  <a:cubicBezTo>
                    <a:pt x="295" y="57"/>
                    <a:pt x="294" y="59"/>
                    <a:pt x="293" y="59"/>
                  </a:cubicBezTo>
                  <a:cubicBezTo>
                    <a:pt x="293" y="60"/>
                    <a:pt x="292" y="61"/>
                    <a:pt x="292" y="62"/>
                  </a:cubicBezTo>
                  <a:cubicBezTo>
                    <a:pt x="291" y="61"/>
                    <a:pt x="290" y="61"/>
                    <a:pt x="290" y="60"/>
                  </a:cubicBezTo>
                  <a:cubicBezTo>
                    <a:pt x="289" y="60"/>
                    <a:pt x="287" y="59"/>
                    <a:pt x="287" y="58"/>
                  </a:cubicBezTo>
                  <a:cubicBezTo>
                    <a:pt x="287" y="58"/>
                    <a:pt x="289" y="56"/>
                    <a:pt x="289" y="56"/>
                  </a:cubicBezTo>
                  <a:cubicBezTo>
                    <a:pt x="290" y="55"/>
                    <a:pt x="290" y="55"/>
                    <a:pt x="291" y="54"/>
                  </a:cubicBezTo>
                  <a:cubicBezTo>
                    <a:pt x="291" y="54"/>
                    <a:pt x="292" y="55"/>
                    <a:pt x="293" y="55"/>
                  </a:cubicBezTo>
                  <a:cubicBezTo>
                    <a:pt x="293" y="56"/>
                    <a:pt x="295" y="57"/>
                    <a:pt x="295" y="57"/>
                  </a:cubicBezTo>
                  <a:cubicBezTo>
                    <a:pt x="296" y="57"/>
                    <a:pt x="296" y="55"/>
                    <a:pt x="297" y="55"/>
                  </a:cubicBezTo>
                  <a:cubicBezTo>
                    <a:pt x="298" y="55"/>
                    <a:pt x="298" y="57"/>
                    <a:pt x="299" y="57"/>
                  </a:cubicBezTo>
                  <a:cubicBezTo>
                    <a:pt x="300" y="57"/>
                    <a:pt x="300" y="54"/>
                    <a:pt x="301" y="54"/>
                  </a:cubicBezTo>
                  <a:cubicBezTo>
                    <a:pt x="301" y="54"/>
                    <a:pt x="303" y="56"/>
                    <a:pt x="303" y="56"/>
                  </a:cubicBezTo>
                  <a:cubicBezTo>
                    <a:pt x="304" y="56"/>
                    <a:pt x="304" y="54"/>
                    <a:pt x="305" y="54"/>
                  </a:cubicBezTo>
                  <a:cubicBezTo>
                    <a:pt x="304" y="53"/>
                    <a:pt x="303" y="53"/>
                    <a:pt x="303" y="52"/>
                  </a:cubicBezTo>
                  <a:cubicBezTo>
                    <a:pt x="302" y="52"/>
                    <a:pt x="300" y="51"/>
                    <a:pt x="300" y="50"/>
                  </a:cubicBezTo>
                  <a:cubicBezTo>
                    <a:pt x="300" y="50"/>
                    <a:pt x="302" y="49"/>
                    <a:pt x="302" y="48"/>
                  </a:cubicBezTo>
                  <a:cubicBezTo>
                    <a:pt x="303" y="48"/>
                    <a:pt x="303" y="47"/>
                    <a:pt x="304" y="46"/>
                  </a:cubicBezTo>
                  <a:cubicBezTo>
                    <a:pt x="304" y="45"/>
                    <a:pt x="305" y="45"/>
                    <a:pt x="305" y="44"/>
                  </a:cubicBezTo>
                  <a:cubicBezTo>
                    <a:pt x="305" y="44"/>
                    <a:pt x="304" y="42"/>
                    <a:pt x="303" y="42"/>
                  </a:cubicBezTo>
                  <a:cubicBezTo>
                    <a:pt x="303" y="42"/>
                    <a:pt x="302" y="44"/>
                    <a:pt x="301" y="44"/>
                  </a:cubicBezTo>
                  <a:cubicBezTo>
                    <a:pt x="301" y="45"/>
                    <a:pt x="300" y="46"/>
                    <a:pt x="300" y="47"/>
                  </a:cubicBezTo>
                  <a:cubicBezTo>
                    <a:pt x="299" y="47"/>
                    <a:pt x="299" y="48"/>
                    <a:pt x="298" y="49"/>
                  </a:cubicBezTo>
                  <a:cubicBezTo>
                    <a:pt x="298" y="49"/>
                    <a:pt x="297" y="51"/>
                    <a:pt x="296" y="51"/>
                  </a:cubicBezTo>
                  <a:cubicBezTo>
                    <a:pt x="296" y="51"/>
                    <a:pt x="295" y="49"/>
                    <a:pt x="294" y="49"/>
                  </a:cubicBezTo>
                  <a:cubicBezTo>
                    <a:pt x="294" y="49"/>
                    <a:pt x="293" y="52"/>
                    <a:pt x="292" y="52"/>
                  </a:cubicBezTo>
                  <a:cubicBezTo>
                    <a:pt x="292" y="52"/>
                    <a:pt x="290" y="50"/>
                    <a:pt x="290" y="50"/>
                  </a:cubicBezTo>
                  <a:cubicBezTo>
                    <a:pt x="290" y="50"/>
                    <a:pt x="289" y="51"/>
                    <a:pt x="288" y="52"/>
                  </a:cubicBezTo>
                  <a:cubicBezTo>
                    <a:pt x="288" y="53"/>
                    <a:pt x="287" y="54"/>
                    <a:pt x="287" y="54"/>
                  </a:cubicBezTo>
                  <a:cubicBezTo>
                    <a:pt x="286" y="55"/>
                    <a:pt x="286" y="56"/>
                    <a:pt x="285" y="57"/>
                  </a:cubicBezTo>
                  <a:cubicBezTo>
                    <a:pt x="284" y="57"/>
                    <a:pt x="284" y="58"/>
                    <a:pt x="283" y="59"/>
                  </a:cubicBezTo>
                  <a:cubicBezTo>
                    <a:pt x="283" y="60"/>
                    <a:pt x="282" y="60"/>
                    <a:pt x="282" y="61"/>
                  </a:cubicBezTo>
                  <a:cubicBezTo>
                    <a:pt x="281" y="62"/>
                    <a:pt x="280" y="63"/>
                    <a:pt x="280" y="63"/>
                  </a:cubicBezTo>
                  <a:cubicBezTo>
                    <a:pt x="280" y="64"/>
                    <a:pt x="282" y="65"/>
                    <a:pt x="282" y="65"/>
                  </a:cubicBezTo>
                  <a:cubicBezTo>
                    <a:pt x="282" y="65"/>
                    <a:pt x="281" y="67"/>
                    <a:pt x="280" y="67"/>
                  </a:cubicBezTo>
                  <a:cubicBezTo>
                    <a:pt x="280" y="67"/>
                    <a:pt x="279" y="69"/>
                    <a:pt x="279" y="69"/>
                  </a:cubicBezTo>
                  <a:cubicBezTo>
                    <a:pt x="278" y="69"/>
                    <a:pt x="277" y="68"/>
                    <a:pt x="277" y="68"/>
                  </a:cubicBezTo>
                  <a:cubicBezTo>
                    <a:pt x="276" y="68"/>
                    <a:pt x="275" y="70"/>
                    <a:pt x="275" y="70"/>
                  </a:cubicBezTo>
                  <a:cubicBezTo>
                    <a:pt x="275" y="70"/>
                    <a:pt x="273" y="68"/>
                    <a:pt x="273" y="68"/>
                  </a:cubicBezTo>
                  <a:cubicBezTo>
                    <a:pt x="273" y="67"/>
                    <a:pt x="274" y="67"/>
                    <a:pt x="274" y="66"/>
                  </a:cubicBezTo>
                  <a:cubicBezTo>
                    <a:pt x="275" y="65"/>
                    <a:pt x="276" y="64"/>
                    <a:pt x="276" y="64"/>
                  </a:cubicBezTo>
                  <a:cubicBezTo>
                    <a:pt x="276" y="63"/>
                    <a:pt x="274" y="62"/>
                    <a:pt x="274" y="62"/>
                  </a:cubicBezTo>
                  <a:cubicBezTo>
                    <a:pt x="274" y="62"/>
                    <a:pt x="275" y="60"/>
                    <a:pt x="275" y="60"/>
                  </a:cubicBezTo>
                  <a:cubicBezTo>
                    <a:pt x="276" y="59"/>
                    <a:pt x="277" y="58"/>
                    <a:pt x="277" y="58"/>
                  </a:cubicBezTo>
                  <a:cubicBezTo>
                    <a:pt x="278" y="57"/>
                    <a:pt x="278" y="56"/>
                    <a:pt x="279" y="55"/>
                  </a:cubicBezTo>
                  <a:cubicBezTo>
                    <a:pt x="279" y="55"/>
                    <a:pt x="280" y="54"/>
                    <a:pt x="281" y="53"/>
                  </a:cubicBezTo>
                  <a:cubicBezTo>
                    <a:pt x="281" y="54"/>
                    <a:pt x="282" y="54"/>
                    <a:pt x="283" y="55"/>
                  </a:cubicBezTo>
                  <a:cubicBezTo>
                    <a:pt x="283" y="55"/>
                    <a:pt x="285" y="53"/>
                    <a:pt x="285" y="53"/>
                  </a:cubicBezTo>
                  <a:cubicBezTo>
                    <a:pt x="285" y="52"/>
                    <a:pt x="282" y="51"/>
                    <a:pt x="282" y="51"/>
                  </a:cubicBezTo>
                  <a:cubicBezTo>
                    <a:pt x="282" y="51"/>
                    <a:pt x="281" y="53"/>
                    <a:pt x="281" y="53"/>
                  </a:cubicBezTo>
                  <a:cubicBezTo>
                    <a:pt x="280" y="53"/>
                    <a:pt x="279" y="51"/>
                    <a:pt x="278" y="51"/>
                  </a:cubicBezTo>
                  <a:cubicBezTo>
                    <a:pt x="278" y="51"/>
                    <a:pt x="277" y="54"/>
                    <a:pt x="277" y="54"/>
                  </a:cubicBezTo>
                  <a:cubicBezTo>
                    <a:pt x="276" y="54"/>
                    <a:pt x="274" y="52"/>
                    <a:pt x="274" y="52"/>
                  </a:cubicBezTo>
                  <a:cubicBezTo>
                    <a:pt x="274" y="51"/>
                    <a:pt x="276" y="50"/>
                    <a:pt x="276" y="50"/>
                  </a:cubicBezTo>
                  <a:cubicBezTo>
                    <a:pt x="276" y="50"/>
                    <a:pt x="274" y="48"/>
                    <a:pt x="274" y="48"/>
                  </a:cubicBezTo>
                  <a:cubicBezTo>
                    <a:pt x="274" y="48"/>
                    <a:pt x="272" y="50"/>
                    <a:pt x="272" y="50"/>
                  </a:cubicBezTo>
                  <a:cubicBezTo>
                    <a:pt x="272" y="51"/>
                    <a:pt x="275" y="52"/>
                    <a:pt x="274" y="52"/>
                  </a:cubicBezTo>
                  <a:cubicBezTo>
                    <a:pt x="274" y="52"/>
                    <a:pt x="273" y="54"/>
                    <a:pt x="273" y="54"/>
                  </a:cubicBezTo>
                  <a:cubicBezTo>
                    <a:pt x="272" y="54"/>
                    <a:pt x="271" y="52"/>
                    <a:pt x="270" y="52"/>
                  </a:cubicBezTo>
                  <a:cubicBezTo>
                    <a:pt x="270" y="53"/>
                    <a:pt x="269" y="55"/>
                    <a:pt x="269" y="55"/>
                  </a:cubicBezTo>
                  <a:cubicBezTo>
                    <a:pt x="268" y="55"/>
                    <a:pt x="267" y="53"/>
                    <a:pt x="267" y="53"/>
                  </a:cubicBezTo>
                  <a:cubicBezTo>
                    <a:pt x="266" y="54"/>
                    <a:pt x="265" y="54"/>
                    <a:pt x="265" y="55"/>
                  </a:cubicBezTo>
                  <a:cubicBezTo>
                    <a:pt x="265" y="56"/>
                    <a:pt x="263" y="57"/>
                    <a:pt x="263" y="57"/>
                  </a:cubicBezTo>
                  <a:cubicBezTo>
                    <a:pt x="263" y="58"/>
                    <a:pt x="265" y="59"/>
                    <a:pt x="265" y="59"/>
                  </a:cubicBezTo>
                  <a:cubicBezTo>
                    <a:pt x="265" y="60"/>
                    <a:pt x="264" y="61"/>
                    <a:pt x="264" y="61"/>
                  </a:cubicBezTo>
                  <a:cubicBezTo>
                    <a:pt x="264" y="62"/>
                    <a:pt x="266" y="63"/>
                    <a:pt x="266" y="63"/>
                  </a:cubicBezTo>
                  <a:cubicBezTo>
                    <a:pt x="266" y="64"/>
                    <a:pt x="264" y="65"/>
                    <a:pt x="264" y="65"/>
                  </a:cubicBezTo>
                  <a:cubicBezTo>
                    <a:pt x="264" y="66"/>
                    <a:pt x="262" y="67"/>
                    <a:pt x="262" y="68"/>
                  </a:cubicBezTo>
                  <a:cubicBezTo>
                    <a:pt x="262" y="67"/>
                    <a:pt x="260" y="67"/>
                    <a:pt x="260" y="66"/>
                  </a:cubicBezTo>
                  <a:cubicBezTo>
                    <a:pt x="260" y="65"/>
                    <a:pt x="262" y="64"/>
                    <a:pt x="262" y="64"/>
                  </a:cubicBezTo>
                  <a:cubicBezTo>
                    <a:pt x="262" y="63"/>
                    <a:pt x="260" y="63"/>
                    <a:pt x="260" y="62"/>
                  </a:cubicBezTo>
                  <a:cubicBezTo>
                    <a:pt x="260" y="62"/>
                    <a:pt x="262" y="60"/>
                    <a:pt x="261" y="60"/>
                  </a:cubicBezTo>
                  <a:cubicBezTo>
                    <a:pt x="261" y="59"/>
                    <a:pt x="259" y="58"/>
                    <a:pt x="259" y="58"/>
                  </a:cubicBezTo>
                  <a:cubicBezTo>
                    <a:pt x="259" y="58"/>
                    <a:pt x="258" y="60"/>
                    <a:pt x="257" y="60"/>
                  </a:cubicBezTo>
                  <a:cubicBezTo>
                    <a:pt x="257" y="60"/>
                    <a:pt x="256" y="59"/>
                    <a:pt x="255" y="59"/>
                  </a:cubicBezTo>
                  <a:cubicBezTo>
                    <a:pt x="254" y="60"/>
                    <a:pt x="253" y="62"/>
                    <a:pt x="252" y="63"/>
                  </a:cubicBezTo>
                  <a:cubicBezTo>
                    <a:pt x="251" y="64"/>
                    <a:pt x="251" y="64"/>
                    <a:pt x="250" y="65"/>
                  </a:cubicBezTo>
                  <a:cubicBezTo>
                    <a:pt x="249" y="64"/>
                    <a:pt x="247" y="63"/>
                    <a:pt x="246" y="62"/>
                  </a:cubicBezTo>
                  <a:cubicBezTo>
                    <a:pt x="246" y="61"/>
                    <a:pt x="247" y="60"/>
                    <a:pt x="247" y="60"/>
                  </a:cubicBezTo>
                  <a:cubicBezTo>
                    <a:pt x="247" y="59"/>
                    <a:pt x="245" y="58"/>
                    <a:pt x="245" y="58"/>
                  </a:cubicBezTo>
                  <a:cubicBezTo>
                    <a:pt x="245" y="57"/>
                    <a:pt x="247" y="56"/>
                    <a:pt x="247" y="56"/>
                  </a:cubicBezTo>
                  <a:cubicBezTo>
                    <a:pt x="247" y="55"/>
                    <a:pt x="248" y="53"/>
                    <a:pt x="249" y="53"/>
                  </a:cubicBezTo>
                  <a:cubicBezTo>
                    <a:pt x="249" y="53"/>
                    <a:pt x="250" y="55"/>
                    <a:pt x="251" y="55"/>
                  </a:cubicBezTo>
                  <a:cubicBezTo>
                    <a:pt x="251" y="55"/>
                    <a:pt x="253" y="57"/>
                    <a:pt x="253" y="57"/>
                  </a:cubicBezTo>
                  <a:cubicBezTo>
                    <a:pt x="253" y="56"/>
                    <a:pt x="255" y="55"/>
                    <a:pt x="255" y="55"/>
                  </a:cubicBezTo>
                  <a:cubicBezTo>
                    <a:pt x="255" y="54"/>
                    <a:pt x="253" y="54"/>
                    <a:pt x="253" y="53"/>
                  </a:cubicBezTo>
                  <a:cubicBezTo>
                    <a:pt x="252" y="52"/>
                    <a:pt x="254" y="51"/>
                    <a:pt x="254" y="51"/>
                  </a:cubicBezTo>
                  <a:cubicBezTo>
                    <a:pt x="254" y="50"/>
                    <a:pt x="252" y="49"/>
                    <a:pt x="252" y="49"/>
                  </a:cubicBezTo>
                  <a:cubicBezTo>
                    <a:pt x="252" y="49"/>
                    <a:pt x="251" y="51"/>
                    <a:pt x="250" y="51"/>
                  </a:cubicBezTo>
                  <a:cubicBezTo>
                    <a:pt x="250" y="51"/>
                    <a:pt x="249" y="50"/>
                    <a:pt x="248" y="49"/>
                  </a:cubicBezTo>
                  <a:cubicBezTo>
                    <a:pt x="248" y="49"/>
                    <a:pt x="250" y="48"/>
                    <a:pt x="250" y="47"/>
                  </a:cubicBezTo>
                  <a:cubicBezTo>
                    <a:pt x="250" y="47"/>
                    <a:pt x="247" y="46"/>
                    <a:pt x="248" y="46"/>
                  </a:cubicBezTo>
                  <a:cubicBezTo>
                    <a:pt x="247" y="46"/>
                    <a:pt x="246" y="47"/>
                    <a:pt x="246" y="48"/>
                  </a:cubicBezTo>
                  <a:cubicBezTo>
                    <a:pt x="246" y="48"/>
                    <a:pt x="248" y="49"/>
                    <a:pt x="248" y="49"/>
                  </a:cubicBezTo>
                  <a:cubicBezTo>
                    <a:pt x="248" y="50"/>
                    <a:pt x="247" y="51"/>
                    <a:pt x="246" y="52"/>
                  </a:cubicBezTo>
                  <a:cubicBezTo>
                    <a:pt x="246" y="52"/>
                    <a:pt x="245" y="53"/>
                    <a:pt x="245" y="54"/>
                  </a:cubicBezTo>
                  <a:cubicBezTo>
                    <a:pt x="244" y="55"/>
                    <a:pt x="244" y="56"/>
                    <a:pt x="243" y="56"/>
                  </a:cubicBezTo>
                  <a:cubicBezTo>
                    <a:pt x="243" y="56"/>
                    <a:pt x="241" y="54"/>
                    <a:pt x="241" y="54"/>
                  </a:cubicBezTo>
                  <a:cubicBezTo>
                    <a:pt x="240" y="55"/>
                    <a:pt x="240" y="56"/>
                    <a:pt x="239" y="57"/>
                  </a:cubicBezTo>
                  <a:cubicBezTo>
                    <a:pt x="239" y="57"/>
                    <a:pt x="241" y="58"/>
                    <a:pt x="241" y="58"/>
                  </a:cubicBezTo>
                  <a:cubicBezTo>
                    <a:pt x="241" y="59"/>
                    <a:pt x="240" y="61"/>
                    <a:pt x="240" y="61"/>
                  </a:cubicBezTo>
                  <a:cubicBezTo>
                    <a:pt x="239" y="61"/>
                    <a:pt x="237" y="59"/>
                    <a:pt x="237" y="59"/>
                  </a:cubicBezTo>
                  <a:cubicBezTo>
                    <a:pt x="237" y="59"/>
                    <a:pt x="239" y="57"/>
                    <a:pt x="239" y="57"/>
                  </a:cubicBezTo>
                  <a:cubicBezTo>
                    <a:pt x="239" y="56"/>
                    <a:pt x="237" y="55"/>
                    <a:pt x="237" y="55"/>
                  </a:cubicBezTo>
                  <a:cubicBezTo>
                    <a:pt x="236" y="54"/>
                    <a:pt x="235" y="54"/>
                    <a:pt x="235" y="53"/>
                  </a:cubicBezTo>
                  <a:cubicBezTo>
                    <a:pt x="234" y="53"/>
                    <a:pt x="233" y="52"/>
                    <a:pt x="232" y="52"/>
                  </a:cubicBezTo>
                  <a:cubicBezTo>
                    <a:pt x="231" y="53"/>
                    <a:pt x="230" y="55"/>
                    <a:pt x="229" y="56"/>
                  </a:cubicBezTo>
                  <a:cubicBezTo>
                    <a:pt x="228" y="57"/>
                    <a:pt x="228" y="58"/>
                    <a:pt x="227" y="58"/>
                  </a:cubicBezTo>
                  <a:cubicBezTo>
                    <a:pt x="227" y="58"/>
                    <a:pt x="225" y="57"/>
                    <a:pt x="225" y="57"/>
                  </a:cubicBezTo>
                  <a:cubicBezTo>
                    <a:pt x="224" y="57"/>
                    <a:pt x="224" y="59"/>
                    <a:pt x="223" y="59"/>
                  </a:cubicBezTo>
                  <a:cubicBezTo>
                    <a:pt x="222" y="59"/>
                    <a:pt x="222" y="57"/>
                    <a:pt x="221" y="57"/>
                  </a:cubicBezTo>
                  <a:cubicBezTo>
                    <a:pt x="220" y="57"/>
                    <a:pt x="219" y="55"/>
                    <a:pt x="219" y="55"/>
                  </a:cubicBezTo>
                  <a:cubicBezTo>
                    <a:pt x="218" y="55"/>
                    <a:pt x="218" y="57"/>
                    <a:pt x="217" y="58"/>
                  </a:cubicBezTo>
                  <a:cubicBezTo>
                    <a:pt x="216" y="57"/>
                    <a:pt x="216" y="57"/>
                    <a:pt x="215" y="56"/>
                  </a:cubicBezTo>
                  <a:cubicBezTo>
                    <a:pt x="214" y="56"/>
                    <a:pt x="213" y="55"/>
                    <a:pt x="213" y="54"/>
                  </a:cubicBezTo>
                  <a:cubicBezTo>
                    <a:pt x="213" y="54"/>
                    <a:pt x="214" y="52"/>
                    <a:pt x="214" y="52"/>
                  </a:cubicBezTo>
                  <a:cubicBezTo>
                    <a:pt x="215" y="52"/>
                    <a:pt x="216" y="54"/>
                    <a:pt x="217" y="54"/>
                  </a:cubicBezTo>
                  <a:cubicBezTo>
                    <a:pt x="217" y="53"/>
                    <a:pt x="218" y="52"/>
                    <a:pt x="218" y="51"/>
                  </a:cubicBezTo>
                  <a:cubicBezTo>
                    <a:pt x="217" y="50"/>
                    <a:pt x="215" y="49"/>
                    <a:pt x="214" y="48"/>
                  </a:cubicBezTo>
                  <a:cubicBezTo>
                    <a:pt x="213" y="49"/>
                    <a:pt x="213" y="50"/>
                    <a:pt x="212" y="50"/>
                  </a:cubicBezTo>
                  <a:cubicBezTo>
                    <a:pt x="212" y="51"/>
                    <a:pt x="211" y="53"/>
                    <a:pt x="210" y="53"/>
                  </a:cubicBezTo>
                  <a:cubicBezTo>
                    <a:pt x="210" y="53"/>
                    <a:pt x="208" y="51"/>
                    <a:pt x="208" y="51"/>
                  </a:cubicBezTo>
                  <a:cubicBezTo>
                    <a:pt x="208" y="51"/>
                    <a:pt x="207" y="52"/>
                    <a:pt x="206" y="53"/>
                  </a:cubicBezTo>
                  <a:cubicBezTo>
                    <a:pt x="206" y="54"/>
                    <a:pt x="205" y="55"/>
                    <a:pt x="205" y="55"/>
                  </a:cubicBezTo>
                  <a:cubicBezTo>
                    <a:pt x="205" y="56"/>
                    <a:pt x="203" y="57"/>
                    <a:pt x="203" y="58"/>
                  </a:cubicBezTo>
                  <a:cubicBezTo>
                    <a:pt x="203" y="58"/>
                    <a:pt x="205" y="59"/>
                    <a:pt x="205" y="59"/>
                  </a:cubicBezTo>
                  <a:cubicBezTo>
                    <a:pt x="205" y="59"/>
                    <a:pt x="204" y="61"/>
                    <a:pt x="204" y="61"/>
                  </a:cubicBezTo>
                  <a:cubicBezTo>
                    <a:pt x="203" y="62"/>
                    <a:pt x="202" y="60"/>
                    <a:pt x="201" y="60"/>
                  </a:cubicBezTo>
                  <a:cubicBezTo>
                    <a:pt x="201" y="60"/>
                    <a:pt x="199" y="58"/>
                    <a:pt x="199" y="58"/>
                  </a:cubicBezTo>
                  <a:cubicBezTo>
                    <a:pt x="199" y="57"/>
                    <a:pt x="201" y="56"/>
                    <a:pt x="201" y="56"/>
                  </a:cubicBezTo>
                  <a:cubicBezTo>
                    <a:pt x="201" y="55"/>
                    <a:pt x="203" y="54"/>
                    <a:pt x="203" y="54"/>
                  </a:cubicBezTo>
                  <a:cubicBezTo>
                    <a:pt x="202" y="53"/>
                    <a:pt x="200" y="53"/>
                    <a:pt x="200" y="52"/>
                  </a:cubicBezTo>
                  <a:cubicBezTo>
                    <a:pt x="200" y="51"/>
                    <a:pt x="202" y="50"/>
                    <a:pt x="202" y="50"/>
                  </a:cubicBezTo>
                  <a:cubicBezTo>
                    <a:pt x="202" y="49"/>
                    <a:pt x="200" y="49"/>
                    <a:pt x="200" y="48"/>
                  </a:cubicBezTo>
                  <a:cubicBezTo>
                    <a:pt x="199" y="49"/>
                    <a:pt x="197" y="51"/>
                    <a:pt x="196" y="52"/>
                  </a:cubicBezTo>
                  <a:cubicBezTo>
                    <a:pt x="197" y="53"/>
                    <a:pt x="198" y="53"/>
                    <a:pt x="199" y="54"/>
                  </a:cubicBezTo>
                  <a:cubicBezTo>
                    <a:pt x="199" y="54"/>
                    <a:pt x="197" y="56"/>
                    <a:pt x="197" y="56"/>
                  </a:cubicBezTo>
                  <a:cubicBezTo>
                    <a:pt x="196" y="57"/>
                    <a:pt x="196" y="58"/>
                    <a:pt x="195" y="59"/>
                  </a:cubicBezTo>
                  <a:cubicBezTo>
                    <a:pt x="195" y="59"/>
                    <a:pt x="194" y="60"/>
                    <a:pt x="193" y="61"/>
                  </a:cubicBezTo>
                  <a:cubicBezTo>
                    <a:pt x="193" y="61"/>
                    <a:pt x="192" y="63"/>
                    <a:pt x="192" y="63"/>
                  </a:cubicBezTo>
                  <a:cubicBezTo>
                    <a:pt x="192" y="63"/>
                    <a:pt x="190" y="61"/>
                    <a:pt x="190" y="61"/>
                  </a:cubicBezTo>
                  <a:cubicBezTo>
                    <a:pt x="189" y="61"/>
                    <a:pt x="188" y="60"/>
                    <a:pt x="187" y="60"/>
                  </a:cubicBezTo>
                  <a:cubicBezTo>
                    <a:pt x="187" y="60"/>
                    <a:pt x="186" y="62"/>
                    <a:pt x="186" y="62"/>
                  </a:cubicBezTo>
                  <a:cubicBezTo>
                    <a:pt x="185" y="63"/>
                    <a:pt x="184" y="63"/>
                    <a:pt x="184" y="64"/>
                  </a:cubicBezTo>
                  <a:cubicBezTo>
                    <a:pt x="183" y="65"/>
                    <a:pt x="183" y="66"/>
                    <a:pt x="182" y="66"/>
                  </a:cubicBezTo>
                  <a:cubicBezTo>
                    <a:pt x="182" y="67"/>
                    <a:pt x="181" y="68"/>
                    <a:pt x="180" y="69"/>
                  </a:cubicBezTo>
                  <a:cubicBezTo>
                    <a:pt x="180" y="69"/>
                    <a:pt x="179" y="67"/>
                    <a:pt x="178" y="67"/>
                  </a:cubicBezTo>
                  <a:cubicBezTo>
                    <a:pt x="178" y="67"/>
                    <a:pt x="177" y="69"/>
                    <a:pt x="177" y="69"/>
                  </a:cubicBezTo>
                  <a:cubicBezTo>
                    <a:pt x="176" y="69"/>
                    <a:pt x="174" y="68"/>
                    <a:pt x="174" y="67"/>
                  </a:cubicBezTo>
                  <a:cubicBezTo>
                    <a:pt x="174" y="67"/>
                    <a:pt x="176" y="65"/>
                    <a:pt x="176" y="65"/>
                  </a:cubicBezTo>
                  <a:cubicBezTo>
                    <a:pt x="176" y="65"/>
                    <a:pt x="178" y="67"/>
                    <a:pt x="178" y="67"/>
                  </a:cubicBezTo>
                  <a:cubicBezTo>
                    <a:pt x="179" y="66"/>
                    <a:pt x="179" y="65"/>
                    <a:pt x="180" y="65"/>
                  </a:cubicBezTo>
                  <a:cubicBezTo>
                    <a:pt x="181" y="64"/>
                    <a:pt x="181" y="63"/>
                    <a:pt x="182" y="62"/>
                  </a:cubicBezTo>
                  <a:cubicBezTo>
                    <a:pt x="182" y="62"/>
                    <a:pt x="183" y="61"/>
                    <a:pt x="183" y="60"/>
                  </a:cubicBezTo>
                  <a:cubicBezTo>
                    <a:pt x="184" y="59"/>
                    <a:pt x="184" y="59"/>
                    <a:pt x="185" y="58"/>
                  </a:cubicBezTo>
                  <a:cubicBezTo>
                    <a:pt x="185" y="58"/>
                    <a:pt x="187" y="60"/>
                    <a:pt x="187" y="60"/>
                  </a:cubicBezTo>
                  <a:cubicBezTo>
                    <a:pt x="188" y="60"/>
                    <a:pt x="189" y="58"/>
                    <a:pt x="189" y="57"/>
                  </a:cubicBezTo>
                  <a:cubicBezTo>
                    <a:pt x="190" y="57"/>
                    <a:pt x="190" y="56"/>
                    <a:pt x="191" y="55"/>
                  </a:cubicBezTo>
                  <a:cubicBezTo>
                    <a:pt x="191" y="55"/>
                    <a:pt x="192" y="53"/>
                    <a:pt x="192" y="53"/>
                  </a:cubicBezTo>
                  <a:cubicBezTo>
                    <a:pt x="192" y="52"/>
                    <a:pt x="190" y="52"/>
                    <a:pt x="190" y="51"/>
                  </a:cubicBezTo>
                  <a:cubicBezTo>
                    <a:pt x="190" y="51"/>
                    <a:pt x="192" y="50"/>
                    <a:pt x="192" y="49"/>
                  </a:cubicBezTo>
                  <a:cubicBezTo>
                    <a:pt x="192" y="49"/>
                    <a:pt x="190" y="48"/>
                    <a:pt x="190" y="47"/>
                  </a:cubicBezTo>
                  <a:cubicBezTo>
                    <a:pt x="189" y="49"/>
                    <a:pt x="187" y="50"/>
                    <a:pt x="186" y="52"/>
                  </a:cubicBezTo>
                  <a:cubicBezTo>
                    <a:pt x="186" y="52"/>
                    <a:pt x="185" y="54"/>
                    <a:pt x="185" y="54"/>
                  </a:cubicBezTo>
                  <a:cubicBezTo>
                    <a:pt x="184" y="54"/>
                    <a:pt x="183" y="52"/>
                    <a:pt x="182" y="52"/>
                  </a:cubicBezTo>
                  <a:cubicBezTo>
                    <a:pt x="182" y="52"/>
                    <a:pt x="181" y="55"/>
                    <a:pt x="181" y="55"/>
                  </a:cubicBezTo>
                  <a:cubicBezTo>
                    <a:pt x="180" y="55"/>
                    <a:pt x="178" y="53"/>
                    <a:pt x="178" y="53"/>
                  </a:cubicBezTo>
                  <a:cubicBezTo>
                    <a:pt x="178" y="53"/>
                    <a:pt x="177" y="55"/>
                    <a:pt x="177" y="55"/>
                  </a:cubicBezTo>
                  <a:cubicBezTo>
                    <a:pt x="177" y="56"/>
                    <a:pt x="179" y="56"/>
                    <a:pt x="179" y="57"/>
                  </a:cubicBezTo>
                  <a:cubicBezTo>
                    <a:pt x="179" y="57"/>
                    <a:pt x="177" y="58"/>
                    <a:pt x="177" y="59"/>
                  </a:cubicBezTo>
                  <a:cubicBezTo>
                    <a:pt x="177" y="60"/>
                    <a:pt x="176" y="61"/>
                    <a:pt x="175" y="61"/>
                  </a:cubicBezTo>
                  <a:cubicBezTo>
                    <a:pt x="175" y="62"/>
                    <a:pt x="174" y="63"/>
                    <a:pt x="174" y="63"/>
                  </a:cubicBezTo>
                  <a:cubicBezTo>
                    <a:pt x="174" y="64"/>
                    <a:pt x="172" y="62"/>
                    <a:pt x="172" y="62"/>
                  </a:cubicBezTo>
                  <a:cubicBezTo>
                    <a:pt x="171" y="62"/>
                    <a:pt x="171" y="64"/>
                    <a:pt x="170" y="64"/>
                  </a:cubicBezTo>
                  <a:cubicBezTo>
                    <a:pt x="169" y="64"/>
                    <a:pt x="168" y="62"/>
                    <a:pt x="168" y="62"/>
                  </a:cubicBezTo>
                  <a:cubicBezTo>
                    <a:pt x="167" y="62"/>
                    <a:pt x="167" y="64"/>
                    <a:pt x="166" y="65"/>
                  </a:cubicBezTo>
                  <a:cubicBezTo>
                    <a:pt x="164" y="63"/>
                    <a:pt x="163" y="62"/>
                    <a:pt x="161" y="61"/>
                  </a:cubicBezTo>
                  <a:cubicBezTo>
                    <a:pt x="162" y="60"/>
                    <a:pt x="163" y="60"/>
                    <a:pt x="163" y="59"/>
                  </a:cubicBezTo>
                  <a:cubicBezTo>
                    <a:pt x="163" y="59"/>
                    <a:pt x="165" y="57"/>
                    <a:pt x="165" y="57"/>
                  </a:cubicBezTo>
                  <a:cubicBezTo>
                    <a:pt x="165" y="57"/>
                    <a:pt x="167" y="58"/>
                    <a:pt x="167" y="58"/>
                  </a:cubicBezTo>
                  <a:cubicBezTo>
                    <a:pt x="167" y="58"/>
                    <a:pt x="169" y="56"/>
                    <a:pt x="169" y="56"/>
                  </a:cubicBezTo>
                  <a:cubicBezTo>
                    <a:pt x="169" y="56"/>
                    <a:pt x="167" y="55"/>
                    <a:pt x="167" y="54"/>
                  </a:cubicBezTo>
                  <a:cubicBezTo>
                    <a:pt x="167" y="54"/>
                    <a:pt x="168" y="53"/>
                    <a:pt x="168" y="52"/>
                  </a:cubicBezTo>
                  <a:cubicBezTo>
                    <a:pt x="168" y="52"/>
                    <a:pt x="170" y="51"/>
                    <a:pt x="170" y="50"/>
                  </a:cubicBezTo>
                  <a:cubicBezTo>
                    <a:pt x="170" y="49"/>
                    <a:pt x="168" y="49"/>
                    <a:pt x="168" y="48"/>
                  </a:cubicBezTo>
                  <a:cubicBezTo>
                    <a:pt x="168" y="47"/>
                    <a:pt x="169" y="47"/>
                    <a:pt x="169" y="46"/>
                  </a:cubicBezTo>
                  <a:cubicBezTo>
                    <a:pt x="169" y="45"/>
                    <a:pt x="171" y="44"/>
                    <a:pt x="171" y="44"/>
                  </a:cubicBezTo>
                  <a:cubicBezTo>
                    <a:pt x="171" y="43"/>
                    <a:pt x="169" y="43"/>
                    <a:pt x="169" y="42"/>
                  </a:cubicBezTo>
                  <a:cubicBezTo>
                    <a:pt x="169" y="41"/>
                    <a:pt x="167" y="41"/>
                    <a:pt x="167" y="40"/>
                  </a:cubicBezTo>
                  <a:cubicBezTo>
                    <a:pt x="167" y="40"/>
                    <a:pt x="169" y="39"/>
                    <a:pt x="168" y="38"/>
                  </a:cubicBezTo>
                  <a:cubicBezTo>
                    <a:pt x="168" y="38"/>
                    <a:pt x="166" y="37"/>
                    <a:pt x="166" y="36"/>
                  </a:cubicBezTo>
                  <a:cubicBezTo>
                    <a:pt x="166" y="36"/>
                    <a:pt x="168" y="35"/>
                    <a:pt x="168" y="34"/>
                  </a:cubicBezTo>
                  <a:cubicBezTo>
                    <a:pt x="168" y="34"/>
                    <a:pt x="166" y="33"/>
                    <a:pt x="166" y="32"/>
                  </a:cubicBezTo>
                  <a:cubicBezTo>
                    <a:pt x="165" y="32"/>
                    <a:pt x="164" y="31"/>
                    <a:pt x="163" y="31"/>
                  </a:cubicBezTo>
                  <a:cubicBezTo>
                    <a:pt x="163" y="31"/>
                    <a:pt x="162" y="32"/>
                    <a:pt x="162" y="33"/>
                  </a:cubicBezTo>
                  <a:cubicBezTo>
                    <a:pt x="162" y="34"/>
                    <a:pt x="164" y="34"/>
                    <a:pt x="164" y="35"/>
                  </a:cubicBezTo>
                  <a:cubicBezTo>
                    <a:pt x="164" y="35"/>
                    <a:pt x="162" y="36"/>
                    <a:pt x="162" y="37"/>
                  </a:cubicBezTo>
                  <a:cubicBezTo>
                    <a:pt x="162" y="38"/>
                    <a:pt x="164" y="38"/>
                    <a:pt x="164" y="39"/>
                  </a:cubicBezTo>
                  <a:cubicBezTo>
                    <a:pt x="165" y="39"/>
                    <a:pt x="167" y="40"/>
                    <a:pt x="167" y="40"/>
                  </a:cubicBezTo>
                  <a:cubicBezTo>
                    <a:pt x="167" y="41"/>
                    <a:pt x="165" y="42"/>
                    <a:pt x="165" y="43"/>
                  </a:cubicBezTo>
                  <a:cubicBezTo>
                    <a:pt x="165" y="43"/>
                    <a:pt x="167" y="44"/>
                    <a:pt x="167" y="44"/>
                  </a:cubicBezTo>
                  <a:cubicBezTo>
                    <a:pt x="167" y="45"/>
                    <a:pt x="166" y="46"/>
                    <a:pt x="166" y="47"/>
                  </a:cubicBezTo>
                  <a:cubicBezTo>
                    <a:pt x="165" y="47"/>
                    <a:pt x="164" y="48"/>
                    <a:pt x="164" y="49"/>
                  </a:cubicBezTo>
                  <a:cubicBezTo>
                    <a:pt x="164" y="49"/>
                    <a:pt x="166" y="50"/>
                    <a:pt x="166" y="50"/>
                  </a:cubicBezTo>
                  <a:cubicBezTo>
                    <a:pt x="166" y="51"/>
                    <a:pt x="165" y="53"/>
                    <a:pt x="164" y="53"/>
                  </a:cubicBezTo>
                  <a:cubicBezTo>
                    <a:pt x="164" y="53"/>
                    <a:pt x="163" y="51"/>
                    <a:pt x="162" y="51"/>
                  </a:cubicBezTo>
                  <a:cubicBezTo>
                    <a:pt x="162" y="51"/>
                    <a:pt x="161" y="53"/>
                    <a:pt x="160" y="53"/>
                  </a:cubicBezTo>
                  <a:cubicBezTo>
                    <a:pt x="160" y="54"/>
                    <a:pt x="159" y="55"/>
                    <a:pt x="159" y="55"/>
                  </a:cubicBezTo>
                  <a:cubicBezTo>
                    <a:pt x="158" y="56"/>
                    <a:pt x="157" y="57"/>
                    <a:pt x="157" y="58"/>
                  </a:cubicBezTo>
                  <a:cubicBezTo>
                    <a:pt x="157" y="58"/>
                    <a:pt x="159" y="59"/>
                    <a:pt x="159" y="59"/>
                  </a:cubicBezTo>
                  <a:cubicBezTo>
                    <a:pt x="159" y="60"/>
                    <a:pt x="158" y="61"/>
                    <a:pt x="158" y="62"/>
                  </a:cubicBezTo>
                  <a:cubicBezTo>
                    <a:pt x="157" y="62"/>
                    <a:pt x="160" y="63"/>
                    <a:pt x="160" y="63"/>
                  </a:cubicBezTo>
                  <a:cubicBezTo>
                    <a:pt x="160" y="64"/>
                    <a:pt x="158" y="65"/>
                    <a:pt x="158" y="66"/>
                  </a:cubicBezTo>
                  <a:cubicBezTo>
                    <a:pt x="158" y="66"/>
                    <a:pt x="157" y="67"/>
                    <a:pt x="156" y="68"/>
                  </a:cubicBezTo>
                  <a:cubicBezTo>
                    <a:pt x="156" y="68"/>
                    <a:pt x="154" y="66"/>
                    <a:pt x="154" y="66"/>
                  </a:cubicBezTo>
                  <a:cubicBezTo>
                    <a:pt x="154" y="65"/>
                    <a:pt x="156" y="65"/>
                    <a:pt x="156" y="64"/>
                  </a:cubicBezTo>
                  <a:cubicBezTo>
                    <a:pt x="156" y="63"/>
                    <a:pt x="154" y="63"/>
                    <a:pt x="154" y="62"/>
                  </a:cubicBezTo>
                  <a:cubicBezTo>
                    <a:pt x="154" y="62"/>
                    <a:pt x="155" y="60"/>
                    <a:pt x="155" y="60"/>
                  </a:cubicBezTo>
                  <a:cubicBezTo>
                    <a:pt x="155" y="59"/>
                    <a:pt x="154" y="59"/>
                    <a:pt x="153" y="58"/>
                  </a:cubicBezTo>
                  <a:cubicBezTo>
                    <a:pt x="153" y="58"/>
                    <a:pt x="151" y="57"/>
                    <a:pt x="151" y="57"/>
                  </a:cubicBezTo>
                  <a:cubicBezTo>
                    <a:pt x="151" y="56"/>
                    <a:pt x="152" y="55"/>
                    <a:pt x="153" y="54"/>
                  </a:cubicBezTo>
                  <a:cubicBezTo>
                    <a:pt x="153" y="54"/>
                    <a:pt x="154" y="53"/>
                    <a:pt x="154" y="52"/>
                  </a:cubicBezTo>
                  <a:cubicBezTo>
                    <a:pt x="154" y="52"/>
                    <a:pt x="156" y="50"/>
                    <a:pt x="156" y="50"/>
                  </a:cubicBezTo>
                  <a:cubicBezTo>
                    <a:pt x="156" y="49"/>
                    <a:pt x="154" y="49"/>
                    <a:pt x="154" y="48"/>
                  </a:cubicBezTo>
                  <a:cubicBezTo>
                    <a:pt x="154" y="48"/>
                    <a:pt x="152" y="47"/>
                    <a:pt x="151" y="46"/>
                  </a:cubicBezTo>
                  <a:cubicBezTo>
                    <a:pt x="151" y="47"/>
                    <a:pt x="150" y="48"/>
                    <a:pt x="150" y="49"/>
                  </a:cubicBezTo>
                  <a:cubicBezTo>
                    <a:pt x="150" y="49"/>
                    <a:pt x="148" y="51"/>
                    <a:pt x="148" y="51"/>
                  </a:cubicBezTo>
                  <a:cubicBezTo>
                    <a:pt x="148" y="51"/>
                    <a:pt x="150" y="52"/>
                    <a:pt x="150" y="53"/>
                  </a:cubicBezTo>
                  <a:cubicBezTo>
                    <a:pt x="150" y="53"/>
                    <a:pt x="149" y="54"/>
                    <a:pt x="149" y="55"/>
                  </a:cubicBezTo>
                  <a:cubicBezTo>
                    <a:pt x="148" y="56"/>
                    <a:pt x="147" y="56"/>
                    <a:pt x="147" y="57"/>
                  </a:cubicBezTo>
                  <a:cubicBezTo>
                    <a:pt x="146" y="58"/>
                    <a:pt x="146" y="59"/>
                    <a:pt x="145" y="59"/>
                  </a:cubicBezTo>
                  <a:cubicBezTo>
                    <a:pt x="145" y="59"/>
                    <a:pt x="143" y="58"/>
                    <a:pt x="143" y="58"/>
                  </a:cubicBezTo>
                  <a:cubicBezTo>
                    <a:pt x="143" y="57"/>
                    <a:pt x="145" y="56"/>
                    <a:pt x="145" y="55"/>
                  </a:cubicBezTo>
                  <a:cubicBezTo>
                    <a:pt x="144" y="55"/>
                    <a:pt x="143" y="54"/>
                    <a:pt x="142" y="54"/>
                  </a:cubicBezTo>
                  <a:cubicBezTo>
                    <a:pt x="142" y="54"/>
                    <a:pt x="141" y="56"/>
                    <a:pt x="141" y="56"/>
                  </a:cubicBezTo>
                  <a:cubicBezTo>
                    <a:pt x="140" y="56"/>
                    <a:pt x="139" y="54"/>
                    <a:pt x="138" y="54"/>
                  </a:cubicBezTo>
                  <a:cubicBezTo>
                    <a:pt x="138" y="54"/>
                    <a:pt x="137" y="56"/>
                    <a:pt x="137" y="56"/>
                  </a:cubicBezTo>
                  <a:cubicBezTo>
                    <a:pt x="136" y="57"/>
                    <a:pt x="136" y="58"/>
                    <a:pt x="135" y="59"/>
                  </a:cubicBezTo>
                  <a:cubicBezTo>
                    <a:pt x="134" y="60"/>
                    <a:pt x="133" y="62"/>
                    <a:pt x="132" y="63"/>
                  </a:cubicBezTo>
                  <a:cubicBezTo>
                    <a:pt x="130" y="62"/>
                    <a:pt x="129" y="61"/>
                    <a:pt x="127" y="60"/>
                  </a:cubicBezTo>
                  <a:cubicBezTo>
                    <a:pt x="128" y="59"/>
                    <a:pt x="128" y="58"/>
                    <a:pt x="129" y="57"/>
                  </a:cubicBezTo>
                  <a:cubicBezTo>
                    <a:pt x="129" y="57"/>
                    <a:pt x="131" y="56"/>
                    <a:pt x="131" y="55"/>
                  </a:cubicBezTo>
                  <a:cubicBezTo>
                    <a:pt x="131" y="55"/>
                    <a:pt x="128" y="54"/>
                    <a:pt x="128" y="54"/>
                  </a:cubicBezTo>
                  <a:cubicBezTo>
                    <a:pt x="129" y="53"/>
                    <a:pt x="130" y="51"/>
                    <a:pt x="130" y="51"/>
                  </a:cubicBezTo>
                  <a:cubicBezTo>
                    <a:pt x="130" y="51"/>
                    <a:pt x="132" y="53"/>
                    <a:pt x="132" y="53"/>
                  </a:cubicBezTo>
                  <a:cubicBezTo>
                    <a:pt x="133" y="53"/>
                    <a:pt x="134" y="51"/>
                    <a:pt x="134" y="51"/>
                  </a:cubicBezTo>
                  <a:cubicBezTo>
                    <a:pt x="135" y="50"/>
                    <a:pt x="135" y="49"/>
                    <a:pt x="136" y="49"/>
                  </a:cubicBezTo>
                  <a:cubicBezTo>
                    <a:pt x="136" y="48"/>
                    <a:pt x="137" y="47"/>
                    <a:pt x="137" y="46"/>
                  </a:cubicBezTo>
                  <a:cubicBezTo>
                    <a:pt x="138" y="46"/>
                    <a:pt x="139" y="45"/>
                    <a:pt x="139" y="44"/>
                  </a:cubicBezTo>
                  <a:cubicBezTo>
                    <a:pt x="140" y="43"/>
                    <a:pt x="140" y="43"/>
                    <a:pt x="141" y="42"/>
                  </a:cubicBezTo>
                  <a:cubicBezTo>
                    <a:pt x="141" y="42"/>
                    <a:pt x="139" y="40"/>
                    <a:pt x="139" y="40"/>
                  </a:cubicBezTo>
                  <a:cubicBezTo>
                    <a:pt x="138" y="40"/>
                    <a:pt x="138" y="42"/>
                    <a:pt x="137" y="42"/>
                  </a:cubicBezTo>
                  <a:cubicBezTo>
                    <a:pt x="136" y="42"/>
                    <a:pt x="135" y="40"/>
                    <a:pt x="135" y="41"/>
                  </a:cubicBezTo>
                  <a:cubicBezTo>
                    <a:pt x="134" y="41"/>
                    <a:pt x="133" y="42"/>
                    <a:pt x="133" y="43"/>
                  </a:cubicBezTo>
                  <a:cubicBezTo>
                    <a:pt x="133" y="43"/>
                    <a:pt x="135" y="44"/>
                    <a:pt x="135" y="45"/>
                  </a:cubicBezTo>
                  <a:cubicBezTo>
                    <a:pt x="135" y="45"/>
                    <a:pt x="134" y="47"/>
                    <a:pt x="133" y="47"/>
                  </a:cubicBezTo>
                  <a:cubicBezTo>
                    <a:pt x="133" y="47"/>
                    <a:pt x="131" y="45"/>
                    <a:pt x="131" y="45"/>
                  </a:cubicBezTo>
                  <a:cubicBezTo>
                    <a:pt x="131" y="46"/>
                    <a:pt x="130" y="47"/>
                    <a:pt x="130" y="47"/>
                  </a:cubicBezTo>
                  <a:cubicBezTo>
                    <a:pt x="129" y="48"/>
                    <a:pt x="128" y="49"/>
                    <a:pt x="128" y="50"/>
                  </a:cubicBezTo>
                  <a:cubicBezTo>
                    <a:pt x="127" y="50"/>
                    <a:pt x="127" y="51"/>
                    <a:pt x="126" y="52"/>
                  </a:cubicBezTo>
                  <a:cubicBezTo>
                    <a:pt x="126" y="52"/>
                    <a:pt x="125" y="54"/>
                    <a:pt x="124" y="54"/>
                  </a:cubicBezTo>
                  <a:cubicBezTo>
                    <a:pt x="124" y="54"/>
                    <a:pt x="122" y="52"/>
                    <a:pt x="122" y="52"/>
                  </a:cubicBezTo>
                  <a:cubicBezTo>
                    <a:pt x="122" y="52"/>
                    <a:pt x="121" y="54"/>
                    <a:pt x="121" y="55"/>
                  </a:cubicBezTo>
                  <a:cubicBezTo>
                    <a:pt x="120" y="55"/>
                    <a:pt x="119" y="56"/>
                    <a:pt x="119" y="57"/>
                  </a:cubicBezTo>
                  <a:cubicBezTo>
                    <a:pt x="118" y="57"/>
                    <a:pt x="118" y="59"/>
                    <a:pt x="117" y="59"/>
                  </a:cubicBezTo>
                  <a:cubicBezTo>
                    <a:pt x="117" y="59"/>
                    <a:pt x="115" y="57"/>
                    <a:pt x="115" y="57"/>
                  </a:cubicBezTo>
                  <a:cubicBezTo>
                    <a:pt x="114" y="57"/>
                    <a:pt x="114" y="59"/>
                    <a:pt x="113" y="60"/>
                  </a:cubicBezTo>
                  <a:cubicBezTo>
                    <a:pt x="113" y="60"/>
                    <a:pt x="112" y="58"/>
                    <a:pt x="111" y="58"/>
                  </a:cubicBezTo>
                  <a:cubicBezTo>
                    <a:pt x="111" y="58"/>
                    <a:pt x="110" y="60"/>
                    <a:pt x="109" y="60"/>
                  </a:cubicBezTo>
                  <a:cubicBezTo>
                    <a:pt x="109" y="60"/>
                    <a:pt x="108" y="59"/>
                    <a:pt x="107" y="58"/>
                  </a:cubicBezTo>
                  <a:cubicBezTo>
                    <a:pt x="106" y="58"/>
                    <a:pt x="106" y="57"/>
                    <a:pt x="105" y="57"/>
                  </a:cubicBezTo>
                  <a:cubicBezTo>
                    <a:pt x="104" y="56"/>
                    <a:pt x="103" y="55"/>
                    <a:pt x="103" y="55"/>
                  </a:cubicBezTo>
                  <a:cubicBezTo>
                    <a:pt x="102" y="55"/>
                    <a:pt x="101" y="57"/>
                    <a:pt x="101" y="57"/>
                  </a:cubicBezTo>
                  <a:cubicBezTo>
                    <a:pt x="101" y="57"/>
                    <a:pt x="103" y="59"/>
                    <a:pt x="103" y="59"/>
                  </a:cubicBezTo>
                  <a:cubicBezTo>
                    <a:pt x="103" y="59"/>
                    <a:pt x="102" y="61"/>
                    <a:pt x="101" y="61"/>
                  </a:cubicBezTo>
                  <a:cubicBezTo>
                    <a:pt x="101" y="61"/>
                    <a:pt x="99" y="60"/>
                    <a:pt x="99" y="59"/>
                  </a:cubicBezTo>
                  <a:cubicBezTo>
                    <a:pt x="99" y="59"/>
                    <a:pt x="101" y="57"/>
                    <a:pt x="101" y="57"/>
                  </a:cubicBezTo>
                  <a:cubicBezTo>
                    <a:pt x="101" y="57"/>
                    <a:pt x="99" y="56"/>
                    <a:pt x="99" y="56"/>
                  </a:cubicBezTo>
                  <a:cubicBezTo>
                    <a:pt x="98" y="55"/>
                    <a:pt x="97" y="54"/>
                    <a:pt x="96" y="54"/>
                  </a:cubicBezTo>
                  <a:cubicBezTo>
                    <a:pt x="96" y="53"/>
                    <a:pt x="95" y="53"/>
                    <a:pt x="94" y="52"/>
                  </a:cubicBezTo>
                  <a:cubicBezTo>
                    <a:pt x="93" y="52"/>
                    <a:pt x="93" y="51"/>
                    <a:pt x="92" y="50"/>
                  </a:cubicBezTo>
                  <a:cubicBezTo>
                    <a:pt x="91" y="50"/>
                    <a:pt x="90" y="49"/>
                    <a:pt x="90" y="49"/>
                  </a:cubicBezTo>
                  <a:cubicBezTo>
                    <a:pt x="89" y="49"/>
                    <a:pt x="89" y="50"/>
                    <a:pt x="88" y="51"/>
                  </a:cubicBezTo>
                  <a:cubicBezTo>
                    <a:pt x="88" y="51"/>
                    <a:pt x="87" y="53"/>
                    <a:pt x="86" y="53"/>
                  </a:cubicBezTo>
                  <a:cubicBezTo>
                    <a:pt x="86" y="53"/>
                    <a:pt x="84" y="51"/>
                    <a:pt x="84" y="51"/>
                  </a:cubicBezTo>
                  <a:cubicBezTo>
                    <a:pt x="83" y="52"/>
                    <a:pt x="83" y="53"/>
                    <a:pt x="82" y="54"/>
                  </a:cubicBezTo>
                  <a:cubicBezTo>
                    <a:pt x="82" y="54"/>
                    <a:pt x="81" y="55"/>
                    <a:pt x="81" y="56"/>
                  </a:cubicBezTo>
                  <a:cubicBezTo>
                    <a:pt x="80" y="57"/>
                    <a:pt x="79" y="57"/>
                    <a:pt x="79" y="58"/>
                  </a:cubicBezTo>
                  <a:cubicBezTo>
                    <a:pt x="78" y="59"/>
                    <a:pt x="78" y="60"/>
                    <a:pt x="77" y="60"/>
                  </a:cubicBezTo>
                  <a:cubicBezTo>
                    <a:pt x="77" y="61"/>
                    <a:pt x="76" y="63"/>
                    <a:pt x="76" y="63"/>
                  </a:cubicBezTo>
                  <a:cubicBezTo>
                    <a:pt x="75" y="63"/>
                    <a:pt x="73" y="61"/>
                    <a:pt x="73" y="61"/>
                  </a:cubicBezTo>
                  <a:cubicBezTo>
                    <a:pt x="73" y="61"/>
                    <a:pt x="75" y="59"/>
                    <a:pt x="75" y="59"/>
                  </a:cubicBezTo>
                  <a:cubicBezTo>
                    <a:pt x="75" y="58"/>
                    <a:pt x="73" y="57"/>
                    <a:pt x="73" y="57"/>
                  </a:cubicBezTo>
                  <a:cubicBezTo>
                    <a:pt x="72" y="57"/>
                    <a:pt x="71" y="59"/>
                    <a:pt x="71" y="59"/>
                  </a:cubicBezTo>
                  <a:cubicBezTo>
                    <a:pt x="70" y="59"/>
                    <a:pt x="69" y="58"/>
                    <a:pt x="69" y="58"/>
                  </a:cubicBezTo>
                  <a:cubicBezTo>
                    <a:pt x="68" y="57"/>
                    <a:pt x="67" y="56"/>
                    <a:pt x="67" y="56"/>
                  </a:cubicBezTo>
                  <a:cubicBezTo>
                    <a:pt x="66" y="55"/>
                    <a:pt x="65" y="55"/>
                    <a:pt x="64" y="54"/>
                  </a:cubicBezTo>
                  <a:cubicBezTo>
                    <a:pt x="64" y="55"/>
                    <a:pt x="63" y="56"/>
                    <a:pt x="63" y="56"/>
                  </a:cubicBezTo>
                  <a:close/>
                  <a:moveTo>
                    <a:pt x="163" y="13"/>
                  </a:moveTo>
                  <a:cubicBezTo>
                    <a:pt x="163" y="13"/>
                    <a:pt x="162" y="15"/>
                    <a:pt x="161" y="15"/>
                  </a:cubicBezTo>
                  <a:cubicBezTo>
                    <a:pt x="161" y="16"/>
                    <a:pt x="160" y="17"/>
                    <a:pt x="160" y="17"/>
                  </a:cubicBezTo>
                  <a:cubicBezTo>
                    <a:pt x="159" y="18"/>
                    <a:pt x="162" y="19"/>
                    <a:pt x="162" y="19"/>
                  </a:cubicBezTo>
                  <a:cubicBezTo>
                    <a:pt x="162" y="19"/>
                    <a:pt x="160" y="21"/>
                    <a:pt x="160" y="21"/>
                  </a:cubicBezTo>
                  <a:cubicBezTo>
                    <a:pt x="160" y="21"/>
                    <a:pt x="162" y="23"/>
                    <a:pt x="162" y="23"/>
                  </a:cubicBezTo>
                  <a:cubicBezTo>
                    <a:pt x="163" y="23"/>
                    <a:pt x="164" y="21"/>
                    <a:pt x="164" y="21"/>
                  </a:cubicBezTo>
                  <a:cubicBezTo>
                    <a:pt x="165" y="20"/>
                    <a:pt x="165" y="19"/>
                    <a:pt x="166" y="18"/>
                  </a:cubicBezTo>
                  <a:cubicBezTo>
                    <a:pt x="166" y="18"/>
                    <a:pt x="164" y="17"/>
                    <a:pt x="164" y="17"/>
                  </a:cubicBezTo>
                  <a:cubicBezTo>
                    <a:pt x="163" y="16"/>
                    <a:pt x="165" y="15"/>
                    <a:pt x="165" y="15"/>
                  </a:cubicBezTo>
                  <a:cubicBezTo>
                    <a:pt x="165" y="15"/>
                    <a:pt x="163" y="13"/>
                    <a:pt x="163" y="13"/>
                  </a:cubicBezTo>
                  <a:close/>
                  <a:moveTo>
                    <a:pt x="367" y="24"/>
                  </a:moveTo>
                  <a:cubicBezTo>
                    <a:pt x="367" y="24"/>
                    <a:pt x="368" y="21"/>
                    <a:pt x="368" y="21"/>
                  </a:cubicBezTo>
                  <a:cubicBezTo>
                    <a:pt x="368" y="21"/>
                    <a:pt x="367" y="20"/>
                    <a:pt x="366" y="20"/>
                  </a:cubicBezTo>
                  <a:cubicBezTo>
                    <a:pt x="366" y="19"/>
                    <a:pt x="364" y="18"/>
                    <a:pt x="364" y="18"/>
                  </a:cubicBezTo>
                  <a:cubicBezTo>
                    <a:pt x="364" y="18"/>
                    <a:pt x="363" y="20"/>
                    <a:pt x="362" y="20"/>
                  </a:cubicBezTo>
                  <a:cubicBezTo>
                    <a:pt x="362" y="21"/>
                    <a:pt x="361" y="22"/>
                    <a:pt x="361" y="22"/>
                  </a:cubicBezTo>
                  <a:cubicBezTo>
                    <a:pt x="360" y="23"/>
                    <a:pt x="359" y="24"/>
                    <a:pt x="359" y="25"/>
                  </a:cubicBezTo>
                  <a:cubicBezTo>
                    <a:pt x="359" y="25"/>
                    <a:pt x="357" y="26"/>
                    <a:pt x="357" y="27"/>
                  </a:cubicBezTo>
                  <a:cubicBezTo>
                    <a:pt x="357" y="27"/>
                    <a:pt x="359" y="29"/>
                    <a:pt x="359" y="29"/>
                  </a:cubicBezTo>
                  <a:cubicBezTo>
                    <a:pt x="360" y="28"/>
                    <a:pt x="361" y="27"/>
                    <a:pt x="361" y="26"/>
                  </a:cubicBezTo>
                  <a:cubicBezTo>
                    <a:pt x="362" y="25"/>
                    <a:pt x="363" y="23"/>
                    <a:pt x="365" y="22"/>
                  </a:cubicBezTo>
                  <a:cubicBezTo>
                    <a:pt x="365" y="22"/>
                    <a:pt x="366" y="24"/>
                    <a:pt x="367" y="24"/>
                  </a:cubicBezTo>
                  <a:close/>
                  <a:moveTo>
                    <a:pt x="592" y="15"/>
                  </a:moveTo>
                  <a:cubicBezTo>
                    <a:pt x="592" y="16"/>
                    <a:pt x="591" y="17"/>
                    <a:pt x="590" y="18"/>
                  </a:cubicBezTo>
                  <a:cubicBezTo>
                    <a:pt x="590" y="18"/>
                    <a:pt x="593" y="19"/>
                    <a:pt x="593" y="19"/>
                  </a:cubicBezTo>
                  <a:cubicBezTo>
                    <a:pt x="593" y="20"/>
                    <a:pt x="591" y="21"/>
                    <a:pt x="591" y="21"/>
                  </a:cubicBezTo>
                  <a:cubicBezTo>
                    <a:pt x="591" y="22"/>
                    <a:pt x="590" y="23"/>
                    <a:pt x="589" y="24"/>
                  </a:cubicBezTo>
                  <a:cubicBezTo>
                    <a:pt x="589" y="24"/>
                    <a:pt x="588" y="25"/>
                    <a:pt x="587" y="26"/>
                  </a:cubicBezTo>
                  <a:cubicBezTo>
                    <a:pt x="588" y="26"/>
                    <a:pt x="589" y="28"/>
                    <a:pt x="590" y="28"/>
                  </a:cubicBezTo>
                  <a:cubicBezTo>
                    <a:pt x="590" y="27"/>
                    <a:pt x="591" y="26"/>
                    <a:pt x="591" y="25"/>
                  </a:cubicBezTo>
                  <a:cubicBezTo>
                    <a:pt x="592" y="25"/>
                    <a:pt x="593" y="24"/>
                    <a:pt x="593" y="23"/>
                  </a:cubicBezTo>
                  <a:cubicBezTo>
                    <a:pt x="594" y="22"/>
                    <a:pt x="594" y="22"/>
                    <a:pt x="595" y="21"/>
                  </a:cubicBezTo>
                  <a:cubicBezTo>
                    <a:pt x="596" y="19"/>
                    <a:pt x="597" y="18"/>
                    <a:pt x="598" y="16"/>
                  </a:cubicBezTo>
                  <a:cubicBezTo>
                    <a:pt x="597" y="15"/>
                    <a:pt x="595" y="14"/>
                    <a:pt x="594" y="13"/>
                  </a:cubicBezTo>
                  <a:cubicBezTo>
                    <a:pt x="593" y="14"/>
                    <a:pt x="593" y="15"/>
                    <a:pt x="592" y="15"/>
                  </a:cubicBezTo>
                  <a:close/>
                  <a:moveTo>
                    <a:pt x="554" y="57"/>
                  </a:moveTo>
                  <a:cubicBezTo>
                    <a:pt x="554" y="56"/>
                    <a:pt x="555" y="55"/>
                    <a:pt x="555" y="54"/>
                  </a:cubicBezTo>
                  <a:cubicBezTo>
                    <a:pt x="555" y="54"/>
                    <a:pt x="553" y="53"/>
                    <a:pt x="553" y="53"/>
                  </a:cubicBezTo>
                  <a:cubicBezTo>
                    <a:pt x="553" y="52"/>
                    <a:pt x="555" y="51"/>
                    <a:pt x="555" y="50"/>
                  </a:cubicBezTo>
                  <a:cubicBezTo>
                    <a:pt x="555" y="50"/>
                    <a:pt x="553" y="49"/>
                    <a:pt x="552" y="49"/>
                  </a:cubicBezTo>
                  <a:cubicBezTo>
                    <a:pt x="552" y="48"/>
                    <a:pt x="554" y="47"/>
                    <a:pt x="554" y="46"/>
                  </a:cubicBezTo>
                  <a:cubicBezTo>
                    <a:pt x="554" y="46"/>
                    <a:pt x="556" y="45"/>
                    <a:pt x="556" y="44"/>
                  </a:cubicBezTo>
                  <a:cubicBezTo>
                    <a:pt x="556" y="44"/>
                    <a:pt x="554" y="43"/>
                    <a:pt x="554" y="43"/>
                  </a:cubicBezTo>
                  <a:cubicBezTo>
                    <a:pt x="553" y="43"/>
                    <a:pt x="553" y="44"/>
                    <a:pt x="552" y="45"/>
                  </a:cubicBezTo>
                  <a:cubicBezTo>
                    <a:pt x="551" y="45"/>
                    <a:pt x="551" y="46"/>
                    <a:pt x="550" y="47"/>
                  </a:cubicBezTo>
                  <a:cubicBezTo>
                    <a:pt x="550" y="48"/>
                    <a:pt x="549" y="49"/>
                    <a:pt x="549" y="49"/>
                  </a:cubicBezTo>
                  <a:cubicBezTo>
                    <a:pt x="548" y="50"/>
                    <a:pt x="551" y="50"/>
                    <a:pt x="551" y="51"/>
                  </a:cubicBezTo>
                  <a:cubicBezTo>
                    <a:pt x="551" y="52"/>
                    <a:pt x="549" y="52"/>
                    <a:pt x="549" y="53"/>
                  </a:cubicBezTo>
                  <a:cubicBezTo>
                    <a:pt x="549" y="54"/>
                    <a:pt x="551" y="54"/>
                    <a:pt x="551" y="55"/>
                  </a:cubicBezTo>
                  <a:cubicBezTo>
                    <a:pt x="551" y="55"/>
                    <a:pt x="550" y="57"/>
                    <a:pt x="550" y="57"/>
                  </a:cubicBezTo>
                  <a:cubicBezTo>
                    <a:pt x="550" y="58"/>
                    <a:pt x="552" y="58"/>
                    <a:pt x="552" y="59"/>
                  </a:cubicBezTo>
                  <a:cubicBezTo>
                    <a:pt x="552" y="58"/>
                    <a:pt x="553" y="57"/>
                    <a:pt x="554" y="57"/>
                  </a:cubicBezTo>
                  <a:close/>
                  <a:moveTo>
                    <a:pt x="352" y="51"/>
                  </a:moveTo>
                  <a:cubicBezTo>
                    <a:pt x="351" y="50"/>
                    <a:pt x="350" y="49"/>
                    <a:pt x="348" y="48"/>
                  </a:cubicBezTo>
                  <a:cubicBezTo>
                    <a:pt x="347" y="50"/>
                    <a:pt x="346" y="51"/>
                    <a:pt x="345" y="53"/>
                  </a:cubicBezTo>
                  <a:cubicBezTo>
                    <a:pt x="346" y="54"/>
                    <a:pt x="348" y="55"/>
                    <a:pt x="349" y="56"/>
                  </a:cubicBezTo>
                  <a:cubicBezTo>
                    <a:pt x="350" y="54"/>
                    <a:pt x="351" y="53"/>
                    <a:pt x="352" y="51"/>
                  </a:cubicBezTo>
                  <a:close/>
                  <a:moveTo>
                    <a:pt x="11" y="45"/>
                  </a:moveTo>
                  <a:cubicBezTo>
                    <a:pt x="11" y="45"/>
                    <a:pt x="13" y="47"/>
                    <a:pt x="13" y="47"/>
                  </a:cubicBezTo>
                  <a:cubicBezTo>
                    <a:pt x="14" y="47"/>
                    <a:pt x="15" y="45"/>
                    <a:pt x="15" y="45"/>
                  </a:cubicBezTo>
                  <a:cubicBezTo>
                    <a:pt x="15" y="44"/>
                    <a:pt x="13" y="43"/>
                    <a:pt x="13" y="43"/>
                  </a:cubicBezTo>
                  <a:cubicBezTo>
                    <a:pt x="12" y="43"/>
                    <a:pt x="11" y="41"/>
                    <a:pt x="11" y="41"/>
                  </a:cubicBezTo>
                  <a:cubicBezTo>
                    <a:pt x="10" y="41"/>
                    <a:pt x="9" y="43"/>
                    <a:pt x="9" y="44"/>
                  </a:cubicBezTo>
                  <a:cubicBezTo>
                    <a:pt x="9" y="44"/>
                    <a:pt x="7" y="45"/>
                    <a:pt x="7" y="46"/>
                  </a:cubicBezTo>
                  <a:cubicBezTo>
                    <a:pt x="7" y="46"/>
                    <a:pt x="9" y="47"/>
                    <a:pt x="9" y="47"/>
                  </a:cubicBezTo>
                  <a:cubicBezTo>
                    <a:pt x="10" y="47"/>
                    <a:pt x="10" y="45"/>
                    <a:pt x="11" y="45"/>
                  </a:cubicBezTo>
                  <a:close/>
                  <a:moveTo>
                    <a:pt x="51" y="44"/>
                  </a:moveTo>
                  <a:cubicBezTo>
                    <a:pt x="51" y="44"/>
                    <a:pt x="52" y="42"/>
                    <a:pt x="53" y="42"/>
                  </a:cubicBezTo>
                  <a:cubicBezTo>
                    <a:pt x="53" y="42"/>
                    <a:pt x="55" y="44"/>
                    <a:pt x="55" y="43"/>
                  </a:cubicBezTo>
                  <a:cubicBezTo>
                    <a:pt x="55" y="43"/>
                    <a:pt x="56" y="42"/>
                    <a:pt x="57" y="41"/>
                  </a:cubicBezTo>
                  <a:cubicBezTo>
                    <a:pt x="57" y="40"/>
                    <a:pt x="58" y="40"/>
                    <a:pt x="58" y="39"/>
                  </a:cubicBezTo>
                  <a:cubicBezTo>
                    <a:pt x="57" y="39"/>
                    <a:pt x="57" y="37"/>
                    <a:pt x="56" y="37"/>
                  </a:cubicBezTo>
                  <a:cubicBezTo>
                    <a:pt x="56" y="37"/>
                    <a:pt x="55" y="39"/>
                    <a:pt x="54" y="39"/>
                  </a:cubicBezTo>
                  <a:cubicBezTo>
                    <a:pt x="54" y="39"/>
                    <a:pt x="52" y="38"/>
                    <a:pt x="52" y="38"/>
                  </a:cubicBezTo>
                  <a:cubicBezTo>
                    <a:pt x="52" y="38"/>
                    <a:pt x="51" y="39"/>
                    <a:pt x="50" y="40"/>
                  </a:cubicBezTo>
                  <a:cubicBezTo>
                    <a:pt x="50" y="41"/>
                    <a:pt x="49" y="41"/>
                    <a:pt x="49" y="42"/>
                  </a:cubicBezTo>
                  <a:cubicBezTo>
                    <a:pt x="50" y="42"/>
                    <a:pt x="50" y="44"/>
                    <a:pt x="51" y="44"/>
                  </a:cubicBezTo>
                  <a:close/>
                  <a:moveTo>
                    <a:pt x="63" y="28"/>
                  </a:moveTo>
                  <a:cubicBezTo>
                    <a:pt x="63" y="28"/>
                    <a:pt x="61" y="27"/>
                    <a:pt x="61" y="27"/>
                  </a:cubicBezTo>
                  <a:cubicBezTo>
                    <a:pt x="60" y="26"/>
                    <a:pt x="59" y="25"/>
                    <a:pt x="58" y="25"/>
                  </a:cubicBezTo>
                  <a:cubicBezTo>
                    <a:pt x="58" y="25"/>
                    <a:pt x="57" y="27"/>
                    <a:pt x="57" y="27"/>
                  </a:cubicBezTo>
                  <a:cubicBezTo>
                    <a:pt x="56" y="27"/>
                    <a:pt x="55" y="29"/>
                    <a:pt x="55" y="29"/>
                  </a:cubicBezTo>
                  <a:cubicBezTo>
                    <a:pt x="55" y="30"/>
                    <a:pt x="57" y="31"/>
                    <a:pt x="57" y="31"/>
                  </a:cubicBezTo>
                  <a:cubicBezTo>
                    <a:pt x="58" y="31"/>
                    <a:pt x="59" y="33"/>
                    <a:pt x="59" y="33"/>
                  </a:cubicBezTo>
                  <a:cubicBezTo>
                    <a:pt x="60" y="33"/>
                    <a:pt x="61" y="31"/>
                    <a:pt x="61" y="30"/>
                  </a:cubicBezTo>
                  <a:cubicBezTo>
                    <a:pt x="61" y="30"/>
                    <a:pt x="63" y="29"/>
                    <a:pt x="63" y="28"/>
                  </a:cubicBezTo>
                  <a:close/>
                  <a:moveTo>
                    <a:pt x="108" y="48"/>
                  </a:moveTo>
                  <a:cubicBezTo>
                    <a:pt x="108" y="48"/>
                    <a:pt x="106" y="47"/>
                    <a:pt x="105" y="47"/>
                  </a:cubicBezTo>
                  <a:cubicBezTo>
                    <a:pt x="105" y="46"/>
                    <a:pt x="103" y="45"/>
                    <a:pt x="103" y="45"/>
                  </a:cubicBezTo>
                  <a:cubicBezTo>
                    <a:pt x="103" y="45"/>
                    <a:pt x="102" y="47"/>
                    <a:pt x="101" y="47"/>
                  </a:cubicBezTo>
                  <a:cubicBezTo>
                    <a:pt x="101" y="47"/>
                    <a:pt x="100" y="49"/>
                    <a:pt x="100" y="49"/>
                  </a:cubicBezTo>
                  <a:cubicBezTo>
                    <a:pt x="100" y="50"/>
                    <a:pt x="102" y="51"/>
                    <a:pt x="102" y="51"/>
                  </a:cubicBezTo>
                  <a:cubicBezTo>
                    <a:pt x="102" y="51"/>
                    <a:pt x="104" y="53"/>
                    <a:pt x="104" y="53"/>
                  </a:cubicBezTo>
                  <a:cubicBezTo>
                    <a:pt x="105" y="53"/>
                    <a:pt x="106" y="51"/>
                    <a:pt x="106" y="51"/>
                  </a:cubicBezTo>
                  <a:cubicBezTo>
                    <a:pt x="106" y="50"/>
                    <a:pt x="108" y="49"/>
                    <a:pt x="108" y="48"/>
                  </a:cubicBezTo>
                  <a:close/>
                  <a:moveTo>
                    <a:pt x="116" y="51"/>
                  </a:moveTo>
                  <a:cubicBezTo>
                    <a:pt x="116" y="51"/>
                    <a:pt x="117" y="49"/>
                    <a:pt x="118" y="49"/>
                  </a:cubicBezTo>
                  <a:cubicBezTo>
                    <a:pt x="118" y="48"/>
                    <a:pt x="119" y="47"/>
                    <a:pt x="119" y="47"/>
                  </a:cubicBezTo>
                  <a:cubicBezTo>
                    <a:pt x="120" y="46"/>
                    <a:pt x="121" y="45"/>
                    <a:pt x="121" y="44"/>
                  </a:cubicBezTo>
                  <a:cubicBezTo>
                    <a:pt x="121" y="44"/>
                    <a:pt x="119" y="43"/>
                    <a:pt x="119" y="43"/>
                  </a:cubicBezTo>
                  <a:cubicBezTo>
                    <a:pt x="119" y="43"/>
                    <a:pt x="117" y="41"/>
                    <a:pt x="117" y="41"/>
                  </a:cubicBezTo>
                  <a:cubicBezTo>
                    <a:pt x="116" y="41"/>
                    <a:pt x="115" y="43"/>
                    <a:pt x="115" y="43"/>
                  </a:cubicBezTo>
                  <a:cubicBezTo>
                    <a:pt x="114" y="44"/>
                    <a:pt x="114" y="45"/>
                    <a:pt x="113" y="46"/>
                  </a:cubicBezTo>
                  <a:cubicBezTo>
                    <a:pt x="113" y="46"/>
                    <a:pt x="115" y="47"/>
                    <a:pt x="116" y="47"/>
                  </a:cubicBezTo>
                  <a:cubicBezTo>
                    <a:pt x="116" y="48"/>
                    <a:pt x="114" y="49"/>
                    <a:pt x="114" y="49"/>
                  </a:cubicBezTo>
                  <a:cubicBezTo>
                    <a:pt x="114" y="49"/>
                    <a:pt x="116" y="51"/>
                    <a:pt x="116" y="51"/>
                  </a:cubicBezTo>
                  <a:close/>
                  <a:moveTo>
                    <a:pt x="177" y="27"/>
                  </a:moveTo>
                  <a:cubicBezTo>
                    <a:pt x="178" y="27"/>
                    <a:pt x="178" y="29"/>
                    <a:pt x="179" y="29"/>
                  </a:cubicBezTo>
                  <a:cubicBezTo>
                    <a:pt x="180" y="29"/>
                    <a:pt x="180" y="27"/>
                    <a:pt x="181" y="26"/>
                  </a:cubicBezTo>
                  <a:cubicBezTo>
                    <a:pt x="181" y="26"/>
                    <a:pt x="182" y="24"/>
                    <a:pt x="183" y="24"/>
                  </a:cubicBezTo>
                  <a:cubicBezTo>
                    <a:pt x="183" y="24"/>
                    <a:pt x="185" y="26"/>
                    <a:pt x="185" y="26"/>
                  </a:cubicBezTo>
                  <a:cubicBezTo>
                    <a:pt x="185" y="25"/>
                    <a:pt x="186" y="24"/>
                    <a:pt x="186" y="24"/>
                  </a:cubicBezTo>
                  <a:cubicBezTo>
                    <a:pt x="188" y="22"/>
                    <a:pt x="189" y="21"/>
                    <a:pt x="190" y="19"/>
                  </a:cubicBezTo>
                  <a:cubicBezTo>
                    <a:pt x="191" y="19"/>
                    <a:pt x="191" y="21"/>
                    <a:pt x="192" y="21"/>
                  </a:cubicBezTo>
                  <a:cubicBezTo>
                    <a:pt x="192" y="21"/>
                    <a:pt x="194" y="19"/>
                    <a:pt x="194" y="19"/>
                  </a:cubicBezTo>
                  <a:cubicBezTo>
                    <a:pt x="194" y="19"/>
                    <a:pt x="192" y="17"/>
                    <a:pt x="192" y="17"/>
                  </a:cubicBezTo>
                  <a:cubicBezTo>
                    <a:pt x="191" y="17"/>
                    <a:pt x="190" y="19"/>
                    <a:pt x="190" y="19"/>
                  </a:cubicBezTo>
                  <a:cubicBezTo>
                    <a:pt x="189" y="19"/>
                    <a:pt x="188" y="17"/>
                    <a:pt x="188" y="18"/>
                  </a:cubicBezTo>
                  <a:cubicBezTo>
                    <a:pt x="187" y="18"/>
                    <a:pt x="186" y="20"/>
                    <a:pt x="186" y="20"/>
                  </a:cubicBezTo>
                  <a:cubicBezTo>
                    <a:pt x="185" y="20"/>
                    <a:pt x="184" y="18"/>
                    <a:pt x="184" y="18"/>
                  </a:cubicBezTo>
                  <a:cubicBezTo>
                    <a:pt x="183" y="18"/>
                    <a:pt x="182" y="16"/>
                    <a:pt x="181" y="16"/>
                  </a:cubicBezTo>
                  <a:cubicBezTo>
                    <a:pt x="181" y="17"/>
                    <a:pt x="180" y="18"/>
                    <a:pt x="180" y="19"/>
                  </a:cubicBezTo>
                  <a:cubicBezTo>
                    <a:pt x="179" y="19"/>
                    <a:pt x="179" y="20"/>
                    <a:pt x="178" y="21"/>
                  </a:cubicBezTo>
                  <a:cubicBezTo>
                    <a:pt x="178" y="22"/>
                    <a:pt x="177" y="22"/>
                    <a:pt x="176" y="23"/>
                  </a:cubicBezTo>
                  <a:cubicBezTo>
                    <a:pt x="176" y="24"/>
                    <a:pt x="175" y="25"/>
                    <a:pt x="175" y="25"/>
                  </a:cubicBezTo>
                  <a:cubicBezTo>
                    <a:pt x="174" y="26"/>
                    <a:pt x="173" y="27"/>
                    <a:pt x="173" y="27"/>
                  </a:cubicBezTo>
                  <a:cubicBezTo>
                    <a:pt x="173" y="28"/>
                    <a:pt x="175" y="29"/>
                    <a:pt x="175" y="29"/>
                  </a:cubicBezTo>
                  <a:cubicBezTo>
                    <a:pt x="176" y="28"/>
                    <a:pt x="176" y="28"/>
                    <a:pt x="177" y="27"/>
                  </a:cubicBezTo>
                  <a:close/>
                  <a:moveTo>
                    <a:pt x="206" y="49"/>
                  </a:moveTo>
                  <a:cubicBezTo>
                    <a:pt x="206" y="49"/>
                    <a:pt x="207" y="47"/>
                    <a:pt x="208" y="47"/>
                  </a:cubicBezTo>
                  <a:cubicBezTo>
                    <a:pt x="208" y="47"/>
                    <a:pt x="205" y="45"/>
                    <a:pt x="205" y="45"/>
                  </a:cubicBezTo>
                  <a:cubicBezTo>
                    <a:pt x="205" y="45"/>
                    <a:pt x="207" y="44"/>
                    <a:pt x="207" y="43"/>
                  </a:cubicBezTo>
                  <a:cubicBezTo>
                    <a:pt x="207" y="42"/>
                    <a:pt x="208" y="41"/>
                    <a:pt x="209" y="41"/>
                  </a:cubicBezTo>
                  <a:cubicBezTo>
                    <a:pt x="209" y="40"/>
                    <a:pt x="210" y="39"/>
                    <a:pt x="211" y="38"/>
                  </a:cubicBezTo>
                  <a:cubicBezTo>
                    <a:pt x="211" y="38"/>
                    <a:pt x="208" y="37"/>
                    <a:pt x="208" y="37"/>
                  </a:cubicBezTo>
                  <a:cubicBezTo>
                    <a:pt x="208" y="36"/>
                    <a:pt x="210" y="35"/>
                    <a:pt x="210" y="35"/>
                  </a:cubicBezTo>
                  <a:cubicBezTo>
                    <a:pt x="210" y="35"/>
                    <a:pt x="208" y="33"/>
                    <a:pt x="208" y="33"/>
                  </a:cubicBezTo>
                  <a:cubicBezTo>
                    <a:pt x="207" y="33"/>
                    <a:pt x="207" y="34"/>
                    <a:pt x="206" y="35"/>
                  </a:cubicBezTo>
                  <a:cubicBezTo>
                    <a:pt x="206" y="35"/>
                    <a:pt x="204" y="37"/>
                    <a:pt x="204" y="37"/>
                  </a:cubicBezTo>
                  <a:cubicBezTo>
                    <a:pt x="204" y="38"/>
                    <a:pt x="207" y="39"/>
                    <a:pt x="207" y="39"/>
                  </a:cubicBezTo>
                  <a:cubicBezTo>
                    <a:pt x="206" y="40"/>
                    <a:pt x="205" y="41"/>
                    <a:pt x="205" y="41"/>
                  </a:cubicBezTo>
                  <a:cubicBezTo>
                    <a:pt x="204" y="42"/>
                    <a:pt x="203" y="43"/>
                    <a:pt x="203" y="43"/>
                  </a:cubicBezTo>
                  <a:cubicBezTo>
                    <a:pt x="203" y="44"/>
                    <a:pt x="201" y="45"/>
                    <a:pt x="201" y="46"/>
                  </a:cubicBezTo>
                  <a:cubicBezTo>
                    <a:pt x="202" y="46"/>
                    <a:pt x="203" y="47"/>
                    <a:pt x="204" y="47"/>
                  </a:cubicBezTo>
                  <a:cubicBezTo>
                    <a:pt x="204" y="47"/>
                    <a:pt x="205" y="49"/>
                    <a:pt x="206" y="49"/>
                  </a:cubicBezTo>
                  <a:close/>
                  <a:moveTo>
                    <a:pt x="240" y="51"/>
                  </a:moveTo>
                  <a:cubicBezTo>
                    <a:pt x="240" y="50"/>
                    <a:pt x="242" y="52"/>
                    <a:pt x="242" y="52"/>
                  </a:cubicBezTo>
                  <a:cubicBezTo>
                    <a:pt x="243" y="52"/>
                    <a:pt x="244" y="50"/>
                    <a:pt x="244" y="50"/>
                  </a:cubicBezTo>
                  <a:cubicBezTo>
                    <a:pt x="244" y="50"/>
                    <a:pt x="242" y="48"/>
                    <a:pt x="242" y="48"/>
                  </a:cubicBezTo>
                  <a:cubicBezTo>
                    <a:pt x="241" y="48"/>
                    <a:pt x="240" y="47"/>
                    <a:pt x="240" y="47"/>
                  </a:cubicBezTo>
                  <a:cubicBezTo>
                    <a:pt x="239" y="47"/>
                    <a:pt x="238" y="49"/>
                    <a:pt x="238" y="49"/>
                  </a:cubicBezTo>
                  <a:cubicBezTo>
                    <a:pt x="238" y="49"/>
                    <a:pt x="236" y="51"/>
                    <a:pt x="236" y="51"/>
                  </a:cubicBezTo>
                  <a:cubicBezTo>
                    <a:pt x="236" y="52"/>
                    <a:pt x="238" y="52"/>
                    <a:pt x="238" y="53"/>
                  </a:cubicBezTo>
                  <a:cubicBezTo>
                    <a:pt x="239" y="53"/>
                    <a:pt x="240" y="51"/>
                    <a:pt x="240" y="51"/>
                  </a:cubicBezTo>
                  <a:close/>
                  <a:moveTo>
                    <a:pt x="233" y="45"/>
                  </a:moveTo>
                  <a:cubicBezTo>
                    <a:pt x="234" y="46"/>
                    <a:pt x="235" y="43"/>
                    <a:pt x="235" y="43"/>
                  </a:cubicBezTo>
                  <a:cubicBezTo>
                    <a:pt x="236" y="43"/>
                    <a:pt x="237" y="45"/>
                    <a:pt x="237" y="45"/>
                  </a:cubicBezTo>
                  <a:cubicBezTo>
                    <a:pt x="238" y="45"/>
                    <a:pt x="239" y="43"/>
                    <a:pt x="239" y="43"/>
                  </a:cubicBezTo>
                  <a:cubicBezTo>
                    <a:pt x="240" y="42"/>
                    <a:pt x="240" y="41"/>
                    <a:pt x="241" y="40"/>
                  </a:cubicBezTo>
                  <a:cubicBezTo>
                    <a:pt x="240" y="40"/>
                    <a:pt x="239" y="39"/>
                    <a:pt x="239" y="39"/>
                  </a:cubicBezTo>
                  <a:cubicBezTo>
                    <a:pt x="238" y="39"/>
                    <a:pt x="237" y="41"/>
                    <a:pt x="237" y="41"/>
                  </a:cubicBezTo>
                  <a:cubicBezTo>
                    <a:pt x="236" y="41"/>
                    <a:pt x="235" y="39"/>
                    <a:pt x="235" y="39"/>
                  </a:cubicBezTo>
                  <a:cubicBezTo>
                    <a:pt x="234" y="40"/>
                    <a:pt x="233" y="41"/>
                    <a:pt x="233" y="41"/>
                  </a:cubicBezTo>
                  <a:cubicBezTo>
                    <a:pt x="232" y="42"/>
                    <a:pt x="232" y="43"/>
                    <a:pt x="231" y="44"/>
                  </a:cubicBezTo>
                  <a:cubicBezTo>
                    <a:pt x="232" y="44"/>
                    <a:pt x="233" y="45"/>
                    <a:pt x="233" y="45"/>
                  </a:cubicBezTo>
                  <a:close/>
                  <a:moveTo>
                    <a:pt x="241" y="30"/>
                  </a:moveTo>
                  <a:cubicBezTo>
                    <a:pt x="242" y="30"/>
                    <a:pt x="243" y="32"/>
                    <a:pt x="244" y="32"/>
                  </a:cubicBezTo>
                  <a:cubicBezTo>
                    <a:pt x="244" y="32"/>
                    <a:pt x="245" y="30"/>
                    <a:pt x="245" y="30"/>
                  </a:cubicBezTo>
                  <a:cubicBezTo>
                    <a:pt x="246" y="30"/>
                    <a:pt x="247" y="32"/>
                    <a:pt x="248" y="32"/>
                  </a:cubicBezTo>
                  <a:cubicBezTo>
                    <a:pt x="248" y="31"/>
                    <a:pt x="249" y="29"/>
                    <a:pt x="249" y="29"/>
                  </a:cubicBezTo>
                  <a:cubicBezTo>
                    <a:pt x="248" y="28"/>
                    <a:pt x="246" y="27"/>
                    <a:pt x="245" y="26"/>
                  </a:cubicBezTo>
                  <a:cubicBezTo>
                    <a:pt x="244" y="25"/>
                    <a:pt x="243" y="25"/>
                    <a:pt x="243" y="24"/>
                  </a:cubicBezTo>
                  <a:cubicBezTo>
                    <a:pt x="242" y="25"/>
                    <a:pt x="242" y="26"/>
                    <a:pt x="241" y="26"/>
                  </a:cubicBezTo>
                  <a:cubicBezTo>
                    <a:pt x="240" y="27"/>
                    <a:pt x="240" y="28"/>
                    <a:pt x="239" y="29"/>
                  </a:cubicBezTo>
                  <a:cubicBezTo>
                    <a:pt x="239" y="29"/>
                    <a:pt x="237" y="30"/>
                    <a:pt x="238" y="31"/>
                  </a:cubicBezTo>
                  <a:cubicBezTo>
                    <a:pt x="238" y="32"/>
                    <a:pt x="240" y="32"/>
                    <a:pt x="240" y="33"/>
                  </a:cubicBezTo>
                  <a:cubicBezTo>
                    <a:pt x="240" y="32"/>
                    <a:pt x="241" y="30"/>
                    <a:pt x="241" y="30"/>
                  </a:cubicBezTo>
                  <a:close/>
                  <a:moveTo>
                    <a:pt x="283" y="41"/>
                  </a:moveTo>
                  <a:cubicBezTo>
                    <a:pt x="284" y="40"/>
                    <a:pt x="284" y="39"/>
                    <a:pt x="285" y="39"/>
                  </a:cubicBezTo>
                  <a:cubicBezTo>
                    <a:pt x="285" y="38"/>
                    <a:pt x="286" y="37"/>
                    <a:pt x="286" y="36"/>
                  </a:cubicBezTo>
                  <a:cubicBezTo>
                    <a:pt x="286" y="36"/>
                    <a:pt x="284" y="35"/>
                    <a:pt x="284" y="35"/>
                  </a:cubicBezTo>
                  <a:cubicBezTo>
                    <a:pt x="284" y="34"/>
                    <a:pt x="286" y="33"/>
                    <a:pt x="286" y="32"/>
                  </a:cubicBezTo>
                  <a:cubicBezTo>
                    <a:pt x="286" y="32"/>
                    <a:pt x="287" y="31"/>
                    <a:pt x="288" y="30"/>
                  </a:cubicBezTo>
                  <a:cubicBezTo>
                    <a:pt x="288" y="30"/>
                    <a:pt x="285" y="29"/>
                    <a:pt x="285" y="28"/>
                  </a:cubicBezTo>
                  <a:cubicBezTo>
                    <a:pt x="285" y="28"/>
                    <a:pt x="287" y="27"/>
                    <a:pt x="287" y="26"/>
                  </a:cubicBezTo>
                  <a:cubicBezTo>
                    <a:pt x="287" y="26"/>
                    <a:pt x="289" y="25"/>
                    <a:pt x="289" y="24"/>
                  </a:cubicBezTo>
                  <a:cubicBezTo>
                    <a:pt x="289" y="23"/>
                    <a:pt x="287" y="23"/>
                    <a:pt x="286" y="22"/>
                  </a:cubicBezTo>
                  <a:cubicBezTo>
                    <a:pt x="286" y="23"/>
                    <a:pt x="285" y="24"/>
                    <a:pt x="285" y="25"/>
                  </a:cubicBezTo>
                  <a:cubicBezTo>
                    <a:pt x="285" y="25"/>
                    <a:pt x="283" y="26"/>
                    <a:pt x="283" y="27"/>
                  </a:cubicBezTo>
                  <a:cubicBezTo>
                    <a:pt x="283" y="27"/>
                    <a:pt x="285" y="28"/>
                    <a:pt x="285" y="28"/>
                  </a:cubicBezTo>
                  <a:cubicBezTo>
                    <a:pt x="285" y="29"/>
                    <a:pt x="284" y="30"/>
                    <a:pt x="284" y="31"/>
                  </a:cubicBezTo>
                  <a:cubicBezTo>
                    <a:pt x="283" y="31"/>
                    <a:pt x="282" y="32"/>
                    <a:pt x="282" y="33"/>
                  </a:cubicBezTo>
                  <a:cubicBezTo>
                    <a:pt x="282" y="33"/>
                    <a:pt x="284" y="34"/>
                    <a:pt x="284" y="35"/>
                  </a:cubicBezTo>
                  <a:cubicBezTo>
                    <a:pt x="284" y="35"/>
                    <a:pt x="283" y="37"/>
                    <a:pt x="282" y="37"/>
                  </a:cubicBezTo>
                  <a:cubicBezTo>
                    <a:pt x="282" y="37"/>
                    <a:pt x="281" y="38"/>
                    <a:pt x="281" y="39"/>
                  </a:cubicBezTo>
                  <a:cubicBezTo>
                    <a:pt x="281" y="40"/>
                    <a:pt x="279" y="41"/>
                    <a:pt x="279" y="41"/>
                  </a:cubicBezTo>
                  <a:cubicBezTo>
                    <a:pt x="279" y="42"/>
                    <a:pt x="281" y="42"/>
                    <a:pt x="281" y="43"/>
                  </a:cubicBezTo>
                  <a:cubicBezTo>
                    <a:pt x="282" y="42"/>
                    <a:pt x="282" y="42"/>
                    <a:pt x="283" y="41"/>
                  </a:cubicBezTo>
                  <a:close/>
                  <a:moveTo>
                    <a:pt x="270" y="34"/>
                  </a:moveTo>
                  <a:cubicBezTo>
                    <a:pt x="270" y="35"/>
                    <a:pt x="271" y="32"/>
                    <a:pt x="272" y="32"/>
                  </a:cubicBezTo>
                  <a:cubicBezTo>
                    <a:pt x="272" y="32"/>
                    <a:pt x="274" y="34"/>
                    <a:pt x="274" y="34"/>
                  </a:cubicBezTo>
                  <a:cubicBezTo>
                    <a:pt x="275" y="34"/>
                    <a:pt x="275" y="32"/>
                    <a:pt x="276" y="32"/>
                  </a:cubicBezTo>
                  <a:cubicBezTo>
                    <a:pt x="276" y="31"/>
                    <a:pt x="277" y="30"/>
                    <a:pt x="277" y="30"/>
                  </a:cubicBezTo>
                  <a:cubicBezTo>
                    <a:pt x="277" y="29"/>
                    <a:pt x="276" y="28"/>
                    <a:pt x="275" y="28"/>
                  </a:cubicBezTo>
                  <a:cubicBezTo>
                    <a:pt x="275" y="28"/>
                    <a:pt x="273" y="26"/>
                    <a:pt x="273" y="26"/>
                  </a:cubicBezTo>
                  <a:cubicBezTo>
                    <a:pt x="273" y="26"/>
                    <a:pt x="271" y="28"/>
                    <a:pt x="271" y="28"/>
                  </a:cubicBezTo>
                  <a:cubicBezTo>
                    <a:pt x="271" y="29"/>
                    <a:pt x="270" y="30"/>
                    <a:pt x="270" y="31"/>
                  </a:cubicBezTo>
                  <a:cubicBezTo>
                    <a:pt x="269" y="31"/>
                    <a:pt x="268" y="32"/>
                    <a:pt x="268" y="33"/>
                  </a:cubicBezTo>
                  <a:cubicBezTo>
                    <a:pt x="269" y="33"/>
                    <a:pt x="269" y="34"/>
                    <a:pt x="270" y="34"/>
                  </a:cubicBezTo>
                  <a:close/>
                  <a:moveTo>
                    <a:pt x="295" y="25"/>
                  </a:moveTo>
                  <a:cubicBezTo>
                    <a:pt x="295" y="25"/>
                    <a:pt x="293" y="27"/>
                    <a:pt x="293" y="27"/>
                  </a:cubicBezTo>
                  <a:cubicBezTo>
                    <a:pt x="293" y="28"/>
                    <a:pt x="295" y="29"/>
                    <a:pt x="295" y="29"/>
                  </a:cubicBezTo>
                  <a:cubicBezTo>
                    <a:pt x="296" y="29"/>
                    <a:pt x="297" y="31"/>
                    <a:pt x="298" y="31"/>
                  </a:cubicBezTo>
                  <a:cubicBezTo>
                    <a:pt x="298" y="31"/>
                    <a:pt x="299" y="29"/>
                    <a:pt x="299" y="29"/>
                  </a:cubicBezTo>
                  <a:cubicBezTo>
                    <a:pt x="300" y="28"/>
                    <a:pt x="301" y="27"/>
                    <a:pt x="301" y="26"/>
                  </a:cubicBezTo>
                  <a:cubicBezTo>
                    <a:pt x="301" y="26"/>
                    <a:pt x="303" y="25"/>
                    <a:pt x="303" y="24"/>
                  </a:cubicBezTo>
                  <a:cubicBezTo>
                    <a:pt x="303" y="23"/>
                    <a:pt x="301" y="23"/>
                    <a:pt x="301" y="22"/>
                  </a:cubicBezTo>
                  <a:cubicBezTo>
                    <a:pt x="299" y="24"/>
                    <a:pt x="298" y="25"/>
                    <a:pt x="297" y="27"/>
                  </a:cubicBezTo>
                  <a:cubicBezTo>
                    <a:pt x="296" y="27"/>
                    <a:pt x="296" y="25"/>
                    <a:pt x="295" y="25"/>
                  </a:cubicBezTo>
                  <a:close/>
                  <a:moveTo>
                    <a:pt x="373" y="39"/>
                  </a:moveTo>
                  <a:cubicBezTo>
                    <a:pt x="373" y="38"/>
                    <a:pt x="374" y="37"/>
                    <a:pt x="375" y="37"/>
                  </a:cubicBezTo>
                  <a:cubicBezTo>
                    <a:pt x="375" y="36"/>
                    <a:pt x="376" y="38"/>
                    <a:pt x="377" y="38"/>
                  </a:cubicBezTo>
                  <a:cubicBezTo>
                    <a:pt x="377" y="38"/>
                    <a:pt x="378" y="36"/>
                    <a:pt x="378" y="36"/>
                  </a:cubicBezTo>
                  <a:cubicBezTo>
                    <a:pt x="379" y="36"/>
                    <a:pt x="380" y="37"/>
                    <a:pt x="381" y="38"/>
                  </a:cubicBezTo>
                  <a:cubicBezTo>
                    <a:pt x="381" y="38"/>
                    <a:pt x="383" y="39"/>
                    <a:pt x="383" y="39"/>
                  </a:cubicBezTo>
                  <a:cubicBezTo>
                    <a:pt x="384" y="39"/>
                    <a:pt x="384" y="37"/>
                    <a:pt x="385" y="37"/>
                  </a:cubicBezTo>
                  <a:cubicBezTo>
                    <a:pt x="384" y="37"/>
                    <a:pt x="383" y="36"/>
                    <a:pt x="382" y="35"/>
                  </a:cubicBezTo>
                  <a:cubicBezTo>
                    <a:pt x="382" y="35"/>
                    <a:pt x="381" y="34"/>
                    <a:pt x="380" y="34"/>
                  </a:cubicBezTo>
                  <a:cubicBezTo>
                    <a:pt x="380" y="33"/>
                    <a:pt x="379" y="32"/>
                    <a:pt x="378" y="32"/>
                  </a:cubicBezTo>
                  <a:cubicBezTo>
                    <a:pt x="378" y="32"/>
                    <a:pt x="377" y="34"/>
                    <a:pt x="376" y="34"/>
                  </a:cubicBezTo>
                  <a:cubicBezTo>
                    <a:pt x="376" y="34"/>
                    <a:pt x="374" y="32"/>
                    <a:pt x="374" y="33"/>
                  </a:cubicBezTo>
                  <a:cubicBezTo>
                    <a:pt x="373" y="33"/>
                    <a:pt x="373" y="34"/>
                    <a:pt x="372" y="35"/>
                  </a:cubicBezTo>
                  <a:cubicBezTo>
                    <a:pt x="372" y="35"/>
                    <a:pt x="371" y="36"/>
                    <a:pt x="371" y="37"/>
                  </a:cubicBezTo>
                  <a:cubicBezTo>
                    <a:pt x="370" y="38"/>
                    <a:pt x="369" y="39"/>
                    <a:pt x="369" y="39"/>
                  </a:cubicBezTo>
                  <a:cubicBezTo>
                    <a:pt x="369" y="40"/>
                    <a:pt x="371" y="40"/>
                    <a:pt x="371" y="41"/>
                  </a:cubicBezTo>
                  <a:cubicBezTo>
                    <a:pt x="372" y="40"/>
                    <a:pt x="372" y="39"/>
                    <a:pt x="373" y="39"/>
                  </a:cubicBezTo>
                  <a:close/>
                  <a:moveTo>
                    <a:pt x="410" y="50"/>
                  </a:moveTo>
                  <a:cubicBezTo>
                    <a:pt x="411" y="49"/>
                    <a:pt x="412" y="48"/>
                    <a:pt x="412" y="47"/>
                  </a:cubicBezTo>
                  <a:cubicBezTo>
                    <a:pt x="412" y="47"/>
                    <a:pt x="410" y="46"/>
                    <a:pt x="410" y="46"/>
                  </a:cubicBezTo>
                  <a:cubicBezTo>
                    <a:pt x="410" y="46"/>
                    <a:pt x="408" y="44"/>
                    <a:pt x="408" y="44"/>
                  </a:cubicBezTo>
                  <a:cubicBezTo>
                    <a:pt x="407" y="44"/>
                    <a:pt x="406" y="46"/>
                    <a:pt x="406" y="46"/>
                  </a:cubicBezTo>
                  <a:cubicBezTo>
                    <a:pt x="405" y="47"/>
                    <a:pt x="405" y="48"/>
                    <a:pt x="404" y="49"/>
                  </a:cubicBezTo>
                  <a:cubicBezTo>
                    <a:pt x="404" y="49"/>
                    <a:pt x="402" y="50"/>
                    <a:pt x="402" y="51"/>
                  </a:cubicBezTo>
                  <a:cubicBezTo>
                    <a:pt x="402" y="51"/>
                    <a:pt x="404" y="52"/>
                    <a:pt x="405" y="52"/>
                  </a:cubicBezTo>
                  <a:cubicBezTo>
                    <a:pt x="405" y="53"/>
                    <a:pt x="406" y="54"/>
                    <a:pt x="407" y="54"/>
                  </a:cubicBezTo>
                  <a:cubicBezTo>
                    <a:pt x="408" y="53"/>
                    <a:pt x="409" y="51"/>
                    <a:pt x="410" y="50"/>
                  </a:cubicBezTo>
                  <a:close/>
                  <a:moveTo>
                    <a:pt x="399" y="41"/>
                  </a:moveTo>
                  <a:cubicBezTo>
                    <a:pt x="400" y="40"/>
                    <a:pt x="400" y="40"/>
                    <a:pt x="401" y="39"/>
                  </a:cubicBezTo>
                  <a:cubicBezTo>
                    <a:pt x="402" y="37"/>
                    <a:pt x="403" y="36"/>
                    <a:pt x="404" y="35"/>
                  </a:cubicBezTo>
                  <a:cubicBezTo>
                    <a:pt x="403" y="33"/>
                    <a:pt x="401" y="32"/>
                    <a:pt x="400" y="31"/>
                  </a:cubicBezTo>
                  <a:cubicBezTo>
                    <a:pt x="399" y="32"/>
                    <a:pt x="399" y="33"/>
                    <a:pt x="398" y="33"/>
                  </a:cubicBezTo>
                  <a:cubicBezTo>
                    <a:pt x="397" y="35"/>
                    <a:pt x="396" y="36"/>
                    <a:pt x="395" y="38"/>
                  </a:cubicBezTo>
                  <a:cubicBezTo>
                    <a:pt x="394" y="39"/>
                    <a:pt x="392" y="41"/>
                    <a:pt x="391" y="42"/>
                  </a:cubicBezTo>
                  <a:cubicBezTo>
                    <a:pt x="393" y="43"/>
                    <a:pt x="394" y="45"/>
                    <a:pt x="396" y="46"/>
                  </a:cubicBezTo>
                  <a:cubicBezTo>
                    <a:pt x="397" y="44"/>
                    <a:pt x="398" y="43"/>
                    <a:pt x="399" y="41"/>
                  </a:cubicBezTo>
                  <a:close/>
                  <a:moveTo>
                    <a:pt x="433" y="53"/>
                  </a:moveTo>
                  <a:cubicBezTo>
                    <a:pt x="434" y="53"/>
                    <a:pt x="434" y="54"/>
                    <a:pt x="435" y="54"/>
                  </a:cubicBezTo>
                  <a:cubicBezTo>
                    <a:pt x="436" y="55"/>
                    <a:pt x="437" y="56"/>
                    <a:pt x="437" y="56"/>
                  </a:cubicBezTo>
                  <a:cubicBezTo>
                    <a:pt x="438" y="56"/>
                    <a:pt x="439" y="54"/>
                    <a:pt x="439" y="54"/>
                  </a:cubicBezTo>
                  <a:cubicBezTo>
                    <a:pt x="440" y="53"/>
                    <a:pt x="440" y="52"/>
                    <a:pt x="441" y="52"/>
                  </a:cubicBezTo>
                  <a:cubicBezTo>
                    <a:pt x="441" y="51"/>
                    <a:pt x="442" y="50"/>
                    <a:pt x="442" y="49"/>
                  </a:cubicBezTo>
                  <a:cubicBezTo>
                    <a:pt x="442" y="49"/>
                    <a:pt x="440" y="48"/>
                    <a:pt x="440" y="48"/>
                  </a:cubicBezTo>
                  <a:cubicBezTo>
                    <a:pt x="440" y="48"/>
                    <a:pt x="439" y="50"/>
                    <a:pt x="438" y="50"/>
                  </a:cubicBezTo>
                  <a:cubicBezTo>
                    <a:pt x="438" y="50"/>
                    <a:pt x="437" y="48"/>
                    <a:pt x="436" y="48"/>
                  </a:cubicBezTo>
                  <a:cubicBezTo>
                    <a:pt x="436" y="48"/>
                    <a:pt x="435" y="46"/>
                    <a:pt x="434" y="47"/>
                  </a:cubicBezTo>
                  <a:cubicBezTo>
                    <a:pt x="433" y="47"/>
                    <a:pt x="433" y="48"/>
                    <a:pt x="432" y="49"/>
                  </a:cubicBezTo>
                  <a:cubicBezTo>
                    <a:pt x="432" y="49"/>
                    <a:pt x="431" y="50"/>
                    <a:pt x="431" y="51"/>
                  </a:cubicBezTo>
                  <a:cubicBezTo>
                    <a:pt x="430" y="51"/>
                    <a:pt x="429" y="53"/>
                    <a:pt x="429" y="53"/>
                  </a:cubicBezTo>
                  <a:cubicBezTo>
                    <a:pt x="429" y="54"/>
                    <a:pt x="431" y="54"/>
                    <a:pt x="431" y="55"/>
                  </a:cubicBezTo>
                  <a:cubicBezTo>
                    <a:pt x="432" y="54"/>
                    <a:pt x="432" y="53"/>
                    <a:pt x="433" y="53"/>
                  </a:cubicBezTo>
                  <a:close/>
                  <a:moveTo>
                    <a:pt x="464" y="31"/>
                  </a:moveTo>
                  <a:cubicBezTo>
                    <a:pt x="464" y="30"/>
                    <a:pt x="466" y="32"/>
                    <a:pt x="466" y="32"/>
                  </a:cubicBezTo>
                  <a:cubicBezTo>
                    <a:pt x="466" y="32"/>
                    <a:pt x="468" y="30"/>
                    <a:pt x="468" y="30"/>
                  </a:cubicBezTo>
                  <a:cubicBezTo>
                    <a:pt x="468" y="30"/>
                    <a:pt x="466" y="28"/>
                    <a:pt x="466" y="28"/>
                  </a:cubicBezTo>
                  <a:cubicBezTo>
                    <a:pt x="465" y="28"/>
                    <a:pt x="463" y="27"/>
                    <a:pt x="463" y="27"/>
                  </a:cubicBezTo>
                  <a:cubicBezTo>
                    <a:pt x="463" y="26"/>
                    <a:pt x="465" y="25"/>
                    <a:pt x="465" y="24"/>
                  </a:cubicBezTo>
                  <a:cubicBezTo>
                    <a:pt x="465" y="24"/>
                    <a:pt x="466" y="23"/>
                    <a:pt x="467" y="22"/>
                  </a:cubicBezTo>
                  <a:cubicBezTo>
                    <a:pt x="467" y="22"/>
                    <a:pt x="469" y="20"/>
                    <a:pt x="468" y="20"/>
                  </a:cubicBezTo>
                  <a:cubicBezTo>
                    <a:pt x="468" y="19"/>
                    <a:pt x="467" y="19"/>
                    <a:pt x="466" y="18"/>
                  </a:cubicBezTo>
                  <a:cubicBezTo>
                    <a:pt x="466" y="18"/>
                    <a:pt x="465" y="20"/>
                    <a:pt x="465" y="20"/>
                  </a:cubicBezTo>
                  <a:cubicBezTo>
                    <a:pt x="464" y="21"/>
                    <a:pt x="463" y="19"/>
                    <a:pt x="462" y="19"/>
                  </a:cubicBezTo>
                  <a:cubicBezTo>
                    <a:pt x="462" y="19"/>
                    <a:pt x="461" y="20"/>
                    <a:pt x="461" y="21"/>
                  </a:cubicBezTo>
                  <a:cubicBezTo>
                    <a:pt x="461" y="21"/>
                    <a:pt x="463" y="22"/>
                    <a:pt x="463" y="23"/>
                  </a:cubicBezTo>
                  <a:cubicBezTo>
                    <a:pt x="463" y="23"/>
                    <a:pt x="461" y="24"/>
                    <a:pt x="461" y="25"/>
                  </a:cubicBezTo>
                  <a:cubicBezTo>
                    <a:pt x="461" y="25"/>
                    <a:pt x="463" y="26"/>
                    <a:pt x="463" y="27"/>
                  </a:cubicBezTo>
                  <a:cubicBezTo>
                    <a:pt x="463" y="27"/>
                    <a:pt x="462" y="28"/>
                    <a:pt x="462" y="29"/>
                  </a:cubicBezTo>
                  <a:cubicBezTo>
                    <a:pt x="462" y="29"/>
                    <a:pt x="460" y="30"/>
                    <a:pt x="460" y="31"/>
                  </a:cubicBezTo>
                  <a:cubicBezTo>
                    <a:pt x="460" y="32"/>
                    <a:pt x="462" y="32"/>
                    <a:pt x="462" y="33"/>
                  </a:cubicBezTo>
                  <a:cubicBezTo>
                    <a:pt x="463" y="32"/>
                    <a:pt x="463" y="31"/>
                    <a:pt x="464" y="31"/>
                  </a:cubicBezTo>
                  <a:close/>
                  <a:moveTo>
                    <a:pt x="483" y="38"/>
                  </a:moveTo>
                  <a:cubicBezTo>
                    <a:pt x="483" y="38"/>
                    <a:pt x="485" y="40"/>
                    <a:pt x="485" y="40"/>
                  </a:cubicBezTo>
                  <a:cubicBezTo>
                    <a:pt x="485" y="39"/>
                    <a:pt x="487" y="38"/>
                    <a:pt x="487" y="37"/>
                  </a:cubicBezTo>
                  <a:cubicBezTo>
                    <a:pt x="487" y="37"/>
                    <a:pt x="485" y="36"/>
                    <a:pt x="485" y="36"/>
                  </a:cubicBezTo>
                  <a:cubicBezTo>
                    <a:pt x="484" y="36"/>
                    <a:pt x="483" y="34"/>
                    <a:pt x="482" y="34"/>
                  </a:cubicBezTo>
                  <a:cubicBezTo>
                    <a:pt x="482" y="34"/>
                    <a:pt x="481" y="36"/>
                    <a:pt x="481" y="36"/>
                  </a:cubicBezTo>
                  <a:cubicBezTo>
                    <a:pt x="480" y="37"/>
                    <a:pt x="479" y="38"/>
                    <a:pt x="479" y="39"/>
                  </a:cubicBezTo>
                  <a:cubicBezTo>
                    <a:pt x="479" y="39"/>
                    <a:pt x="481" y="40"/>
                    <a:pt x="481" y="40"/>
                  </a:cubicBezTo>
                  <a:cubicBezTo>
                    <a:pt x="482" y="40"/>
                    <a:pt x="482" y="38"/>
                    <a:pt x="483" y="38"/>
                  </a:cubicBezTo>
                  <a:close/>
                  <a:moveTo>
                    <a:pt x="498" y="32"/>
                  </a:moveTo>
                  <a:cubicBezTo>
                    <a:pt x="499" y="32"/>
                    <a:pt x="500" y="34"/>
                    <a:pt x="500" y="34"/>
                  </a:cubicBezTo>
                  <a:cubicBezTo>
                    <a:pt x="501" y="34"/>
                    <a:pt x="502" y="32"/>
                    <a:pt x="502" y="31"/>
                  </a:cubicBezTo>
                  <a:cubicBezTo>
                    <a:pt x="502" y="31"/>
                    <a:pt x="500" y="30"/>
                    <a:pt x="500" y="30"/>
                  </a:cubicBezTo>
                  <a:cubicBezTo>
                    <a:pt x="500" y="29"/>
                    <a:pt x="501" y="28"/>
                    <a:pt x="502" y="27"/>
                  </a:cubicBezTo>
                  <a:cubicBezTo>
                    <a:pt x="501" y="27"/>
                    <a:pt x="500" y="26"/>
                    <a:pt x="499" y="26"/>
                  </a:cubicBezTo>
                  <a:cubicBezTo>
                    <a:pt x="499" y="26"/>
                    <a:pt x="498" y="28"/>
                    <a:pt x="498" y="28"/>
                  </a:cubicBezTo>
                  <a:cubicBezTo>
                    <a:pt x="497" y="29"/>
                    <a:pt x="496" y="29"/>
                    <a:pt x="496" y="30"/>
                  </a:cubicBezTo>
                  <a:cubicBezTo>
                    <a:pt x="496" y="31"/>
                    <a:pt x="494" y="32"/>
                    <a:pt x="494" y="32"/>
                  </a:cubicBezTo>
                  <a:cubicBezTo>
                    <a:pt x="494" y="33"/>
                    <a:pt x="496" y="34"/>
                    <a:pt x="496" y="34"/>
                  </a:cubicBezTo>
                  <a:cubicBezTo>
                    <a:pt x="497" y="34"/>
                    <a:pt x="497" y="32"/>
                    <a:pt x="498" y="32"/>
                  </a:cubicBezTo>
                  <a:close/>
                  <a:moveTo>
                    <a:pt x="527" y="36"/>
                  </a:moveTo>
                  <a:cubicBezTo>
                    <a:pt x="526" y="36"/>
                    <a:pt x="525" y="34"/>
                    <a:pt x="525" y="34"/>
                  </a:cubicBezTo>
                  <a:cubicBezTo>
                    <a:pt x="524" y="34"/>
                    <a:pt x="523" y="36"/>
                    <a:pt x="523" y="37"/>
                  </a:cubicBezTo>
                  <a:cubicBezTo>
                    <a:pt x="523" y="37"/>
                    <a:pt x="525" y="38"/>
                    <a:pt x="525" y="38"/>
                  </a:cubicBezTo>
                  <a:cubicBezTo>
                    <a:pt x="525" y="39"/>
                    <a:pt x="527" y="40"/>
                    <a:pt x="527" y="40"/>
                  </a:cubicBezTo>
                  <a:cubicBezTo>
                    <a:pt x="528" y="40"/>
                    <a:pt x="529" y="38"/>
                    <a:pt x="529" y="38"/>
                  </a:cubicBezTo>
                  <a:cubicBezTo>
                    <a:pt x="530" y="37"/>
                    <a:pt x="530" y="36"/>
                    <a:pt x="531" y="36"/>
                  </a:cubicBezTo>
                  <a:cubicBezTo>
                    <a:pt x="530" y="35"/>
                    <a:pt x="529" y="35"/>
                    <a:pt x="528" y="34"/>
                  </a:cubicBezTo>
                  <a:cubicBezTo>
                    <a:pt x="528" y="34"/>
                    <a:pt x="530" y="32"/>
                    <a:pt x="530" y="32"/>
                  </a:cubicBezTo>
                  <a:cubicBezTo>
                    <a:pt x="530" y="31"/>
                    <a:pt x="528" y="30"/>
                    <a:pt x="528" y="30"/>
                  </a:cubicBezTo>
                  <a:cubicBezTo>
                    <a:pt x="528" y="30"/>
                    <a:pt x="526" y="32"/>
                    <a:pt x="526" y="32"/>
                  </a:cubicBezTo>
                  <a:cubicBezTo>
                    <a:pt x="526" y="33"/>
                    <a:pt x="528" y="33"/>
                    <a:pt x="528" y="34"/>
                  </a:cubicBezTo>
                  <a:cubicBezTo>
                    <a:pt x="528" y="34"/>
                    <a:pt x="527" y="36"/>
                    <a:pt x="527" y="36"/>
                  </a:cubicBezTo>
                  <a:close/>
                  <a:moveTo>
                    <a:pt x="567" y="49"/>
                  </a:moveTo>
                  <a:cubicBezTo>
                    <a:pt x="567" y="49"/>
                    <a:pt x="568" y="47"/>
                    <a:pt x="568" y="47"/>
                  </a:cubicBezTo>
                  <a:cubicBezTo>
                    <a:pt x="569" y="46"/>
                    <a:pt x="569" y="45"/>
                    <a:pt x="570" y="44"/>
                  </a:cubicBezTo>
                  <a:cubicBezTo>
                    <a:pt x="571" y="43"/>
                    <a:pt x="572" y="41"/>
                    <a:pt x="573" y="40"/>
                  </a:cubicBezTo>
                  <a:cubicBezTo>
                    <a:pt x="573" y="40"/>
                    <a:pt x="572" y="38"/>
                    <a:pt x="571" y="38"/>
                  </a:cubicBezTo>
                  <a:cubicBezTo>
                    <a:pt x="571" y="38"/>
                    <a:pt x="570" y="40"/>
                    <a:pt x="569" y="40"/>
                  </a:cubicBezTo>
                  <a:cubicBezTo>
                    <a:pt x="569" y="41"/>
                    <a:pt x="568" y="42"/>
                    <a:pt x="568" y="43"/>
                  </a:cubicBezTo>
                  <a:cubicBezTo>
                    <a:pt x="567" y="44"/>
                    <a:pt x="565" y="46"/>
                    <a:pt x="564" y="47"/>
                  </a:cubicBezTo>
                  <a:cubicBezTo>
                    <a:pt x="565" y="47"/>
                    <a:pt x="566" y="49"/>
                    <a:pt x="567" y="49"/>
                  </a:cubicBezTo>
                  <a:close/>
                  <a:moveTo>
                    <a:pt x="614" y="28"/>
                  </a:moveTo>
                  <a:cubicBezTo>
                    <a:pt x="614" y="28"/>
                    <a:pt x="615" y="26"/>
                    <a:pt x="616" y="26"/>
                  </a:cubicBezTo>
                  <a:cubicBezTo>
                    <a:pt x="616" y="26"/>
                    <a:pt x="618" y="28"/>
                    <a:pt x="618" y="28"/>
                  </a:cubicBezTo>
                  <a:cubicBezTo>
                    <a:pt x="618" y="28"/>
                    <a:pt x="620" y="30"/>
                    <a:pt x="620" y="30"/>
                  </a:cubicBezTo>
                  <a:cubicBezTo>
                    <a:pt x="620" y="30"/>
                    <a:pt x="622" y="28"/>
                    <a:pt x="622" y="27"/>
                  </a:cubicBezTo>
                  <a:cubicBezTo>
                    <a:pt x="622" y="27"/>
                    <a:pt x="620" y="26"/>
                    <a:pt x="619" y="26"/>
                  </a:cubicBezTo>
                  <a:cubicBezTo>
                    <a:pt x="619" y="25"/>
                    <a:pt x="621" y="24"/>
                    <a:pt x="621" y="23"/>
                  </a:cubicBezTo>
                  <a:cubicBezTo>
                    <a:pt x="621" y="23"/>
                    <a:pt x="620" y="22"/>
                    <a:pt x="619" y="22"/>
                  </a:cubicBezTo>
                  <a:cubicBezTo>
                    <a:pt x="618" y="22"/>
                    <a:pt x="618" y="24"/>
                    <a:pt x="617" y="24"/>
                  </a:cubicBezTo>
                  <a:cubicBezTo>
                    <a:pt x="617" y="24"/>
                    <a:pt x="616" y="22"/>
                    <a:pt x="615" y="22"/>
                  </a:cubicBezTo>
                  <a:cubicBezTo>
                    <a:pt x="615" y="22"/>
                    <a:pt x="614" y="24"/>
                    <a:pt x="613" y="24"/>
                  </a:cubicBezTo>
                  <a:cubicBezTo>
                    <a:pt x="613" y="25"/>
                    <a:pt x="612" y="26"/>
                    <a:pt x="612" y="27"/>
                  </a:cubicBezTo>
                  <a:cubicBezTo>
                    <a:pt x="611" y="27"/>
                    <a:pt x="610" y="28"/>
                    <a:pt x="610" y="29"/>
                  </a:cubicBezTo>
                  <a:cubicBezTo>
                    <a:pt x="610" y="30"/>
                    <a:pt x="612" y="30"/>
                    <a:pt x="612" y="31"/>
                  </a:cubicBezTo>
                  <a:cubicBezTo>
                    <a:pt x="613" y="30"/>
                    <a:pt x="613" y="29"/>
                    <a:pt x="614" y="28"/>
                  </a:cubicBezTo>
                  <a:close/>
                  <a:moveTo>
                    <a:pt x="628" y="29"/>
                  </a:moveTo>
                  <a:cubicBezTo>
                    <a:pt x="629" y="27"/>
                    <a:pt x="630" y="26"/>
                    <a:pt x="631" y="24"/>
                  </a:cubicBezTo>
                  <a:cubicBezTo>
                    <a:pt x="631" y="24"/>
                    <a:pt x="630" y="22"/>
                    <a:pt x="629" y="22"/>
                  </a:cubicBezTo>
                  <a:cubicBezTo>
                    <a:pt x="629" y="22"/>
                    <a:pt x="628" y="24"/>
                    <a:pt x="627" y="25"/>
                  </a:cubicBezTo>
                  <a:cubicBezTo>
                    <a:pt x="627" y="25"/>
                    <a:pt x="626" y="26"/>
                    <a:pt x="626" y="27"/>
                  </a:cubicBezTo>
                  <a:cubicBezTo>
                    <a:pt x="625" y="27"/>
                    <a:pt x="624" y="29"/>
                    <a:pt x="624" y="29"/>
                  </a:cubicBezTo>
                  <a:cubicBezTo>
                    <a:pt x="624" y="30"/>
                    <a:pt x="626" y="30"/>
                    <a:pt x="626" y="31"/>
                  </a:cubicBezTo>
                  <a:cubicBezTo>
                    <a:pt x="627" y="30"/>
                    <a:pt x="627" y="29"/>
                    <a:pt x="628" y="29"/>
                  </a:cubicBezTo>
                  <a:close/>
                  <a:moveTo>
                    <a:pt x="650" y="32"/>
                  </a:moveTo>
                  <a:cubicBezTo>
                    <a:pt x="651" y="32"/>
                    <a:pt x="652" y="33"/>
                    <a:pt x="653" y="33"/>
                  </a:cubicBezTo>
                  <a:cubicBezTo>
                    <a:pt x="653" y="33"/>
                    <a:pt x="654" y="31"/>
                    <a:pt x="654" y="31"/>
                  </a:cubicBezTo>
                  <a:cubicBezTo>
                    <a:pt x="655" y="31"/>
                    <a:pt x="655" y="29"/>
                    <a:pt x="656" y="29"/>
                  </a:cubicBezTo>
                  <a:cubicBezTo>
                    <a:pt x="656" y="29"/>
                    <a:pt x="658" y="31"/>
                    <a:pt x="658" y="30"/>
                  </a:cubicBezTo>
                  <a:cubicBezTo>
                    <a:pt x="659" y="30"/>
                    <a:pt x="660" y="29"/>
                    <a:pt x="660" y="28"/>
                  </a:cubicBezTo>
                  <a:cubicBezTo>
                    <a:pt x="660" y="28"/>
                    <a:pt x="662" y="26"/>
                    <a:pt x="662" y="26"/>
                  </a:cubicBezTo>
                  <a:cubicBezTo>
                    <a:pt x="662" y="25"/>
                    <a:pt x="660" y="25"/>
                    <a:pt x="659" y="24"/>
                  </a:cubicBezTo>
                  <a:cubicBezTo>
                    <a:pt x="659" y="25"/>
                    <a:pt x="658" y="26"/>
                    <a:pt x="658" y="27"/>
                  </a:cubicBezTo>
                  <a:cubicBezTo>
                    <a:pt x="657" y="27"/>
                    <a:pt x="656" y="25"/>
                    <a:pt x="655" y="25"/>
                  </a:cubicBezTo>
                  <a:cubicBezTo>
                    <a:pt x="655" y="25"/>
                    <a:pt x="653" y="23"/>
                    <a:pt x="653" y="23"/>
                  </a:cubicBezTo>
                  <a:cubicBezTo>
                    <a:pt x="653" y="23"/>
                    <a:pt x="652" y="25"/>
                    <a:pt x="652" y="25"/>
                  </a:cubicBezTo>
                  <a:cubicBezTo>
                    <a:pt x="651" y="26"/>
                    <a:pt x="650" y="27"/>
                    <a:pt x="650" y="28"/>
                  </a:cubicBezTo>
                  <a:cubicBezTo>
                    <a:pt x="649" y="28"/>
                    <a:pt x="649" y="29"/>
                    <a:pt x="648" y="30"/>
                  </a:cubicBezTo>
                  <a:cubicBezTo>
                    <a:pt x="649" y="30"/>
                    <a:pt x="650" y="31"/>
                    <a:pt x="650" y="32"/>
                  </a:cubicBezTo>
                  <a:close/>
                  <a:moveTo>
                    <a:pt x="695" y="38"/>
                  </a:moveTo>
                  <a:cubicBezTo>
                    <a:pt x="696" y="37"/>
                    <a:pt x="696" y="36"/>
                    <a:pt x="697" y="35"/>
                  </a:cubicBezTo>
                  <a:cubicBezTo>
                    <a:pt x="697" y="35"/>
                    <a:pt x="699" y="34"/>
                    <a:pt x="699" y="33"/>
                  </a:cubicBezTo>
                  <a:cubicBezTo>
                    <a:pt x="699" y="33"/>
                    <a:pt x="697" y="32"/>
                    <a:pt x="696" y="31"/>
                  </a:cubicBezTo>
                  <a:cubicBezTo>
                    <a:pt x="696" y="31"/>
                    <a:pt x="698" y="30"/>
                    <a:pt x="698" y="29"/>
                  </a:cubicBezTo>
                  <a:cubicBezTo>
                    <a:pt x="698" y="29"/>
                    <a:pt x="696" y="27"/>
                    <a:pt x="696" y="27"/>
                  </a:cubicBezTo>
                  <a:cubicBezTo>
                    <a:pt x="695" y="28"/>
                    <a:pt x="694" y="29"/>
                    <a:pt x="694" y="30"/>
                  </a:cubicBezTo>
                  <a:cubicBezTo>
                    <a:pt x="694" y="30"/>
                    <a:pt x="693" y="31"/>
                    <a:pt x="692" y="32"/>
                  </a:cubicBezTo>
                  <a:cubicBezTo>
                    <a:pt x="693" y="33"/>
                    <a:pt x="695" y="33"/>
                    <a:pt x="695" y="34"/>
                  </a:cubicBezTo>
                  <a:cubicBezTo>
                    <a:pt x="695" y="34"/>
                    <a:pt x="693" y="35"/>
                    <a:pt x="693" y="36"/>
                  </a:cubicBezTo>
                  <a:cubicBezTo>
                    <a:pt x="694" y="36"/>
                    <a:pt x="695" y="38"/>
                    <a:pt x="695" y="38"/>
                  </a:cubicBezTo>
                  <a:close/>
                  <a:moveTo>
                    <a:pt x="720" y="28"/>
                  </a:moveTo>
                  <a:cubicBezTo>
                    <a:pt x="721" y="27"/>
                    <a:pt x="721" y="27"/>
                    <a:pt x="722" y="26"/>
                  </a:cubicBezTo>
                  <a:cubicBezTo>
                    <a:pt x="720" y="25"/>
                    <a:pt x="719" y="24"/>
                    <a:pt x="717" y="23"/>
                  </a:cubicBezTo>
                  <a:cubicBezTo>
                    <a:pt x="717" y="23"/>
                    <a:pt x="716" y="24"/>
                    <a:pt x="716" y="25"/>
                  </a:cubicBezTo>
                  <a:cubicBezTo>
                    <a:pt x="715" y="25"/>
                    <a:pt x="718" y="26"/>
                    <a:pt x="718" y="26"/>
                  </a:cubicBezTo>
                  <a:cubicBezTo>
                    <a:pt x="718" y="27"/>
                    <a:pt x="716" y="28"/>
                    <a:pt x="716" y="29"/>
                  </a:cubicBezTo>
                  <a:cubicBezTo>
                    <a:pt x="716" y="29"/>
                    <a:pt x="714" y="30"/>
                    <a:pt x="714" y="31"/>
                  </a:cubicBezTo>
                  <a:cubicBezTo>
                    <a:pt x="714" y="32"/>
                    <a:pt x="716" y="32"/>
                    <a:pt x="717" y="33"/>
                  </a:cubicBezTo>
                  <a:cubicBezTo>
                    <a:pt x="718" y="31"/>
                    <a:pt x="719" y="30"/>
                    <a:pt x="720" y="28"/>
                  </a:cubicBezTo>
                  <a:close/>
                  <a:moveTo>
                    <a:pt x="736" y="44"/>
                  </a:moveTo>
                  <a:cubicBezTo>
                    <a:pt x="737" y="44"/>
                    <a:pt x="738" y="46"/>
                    <a:pt x="738" y="46"/>
                  </a:cubicBezTo>
                  <a:cubicBezTo>
                    <a:pt x="739" y="46"/>
                    <a:pt x="739" y="44"/>
                    <a:pt x="740" y="44"/>
                  </a:cubicBezTo>
                  <a:cubicBezTo>
                    <a:pt x="741" y="43"/>
                    <a:pt x="741" y="42"/>
                    <a:pt x="742" y="41"/>
                  </a:cubicBezTo>
                  <a:cubicBezTo>
                    <a:pt x="742" y="41"/>
                    <a:pt x="743" y="43"/>
                    <a:pt x="744" y="43"/>
                  </a:cubicBezTo>
                  <a:cubicBezTo>
                    <a:pt x="745" y="43"/>
                    <a:pt x="745" y="41"/>
                    <a:pt x="746" y="41"/>
                  </a:cubicBezTo>
                  <a:cubicBezTo>
                    <a:pt x="746" y="40"/>
                    <a:pt x="748" y="39"/>
                    <a:pt x="747" y="39"/>
                  </a:cubicBezTo>
                  <a:cubicBezTo>
                    <a:pt x="747" y="38"/>
                    <a:pt x="745" y="37"/>
                    <a:pt x="745" y="37"/>
                  </a:cubicBezTo>
                  <a:cubicBezTo>
                    <a:pt x="745" y="37"/>
                    <a:pt x="744" y="39"/>
                    <a:pt x="744" y="39"/>
                  </a:cubicBezTo>
                  <a:cubicBezTo>
                    <a:pt x="743" y="39"/>
                    <a:pt x="742" y="37"/>
                    <a:pt x="741" y="37"/>
                  </a:cubicBezTo>
                  <a:cubicBezTo>
                    <a:pt x="741" y="37"/>
                    <a:pt x="740" y="39"/>
                    <a:pt x="740" y="40"/>
                  </a:cubicBezTo>
                  <a:cubicBezTo>
                    <a:pt x="739" y="40"/>
                    <a:pt x="739" y="42"/>
                    <a:pt x="738" y="42"/>
                  </a:cubicBezTo>
                  <a:cubicBezTo>
                    <a:pt x="737" y="42"/>
                    <a:pt x="736" y="40"/>
                    <a:pt x="736" y="40"/>
                  </a:cubicBezTo>
                  <a:cubicBezTo>
                    <a:pt x="735" y="40"/>
                    <a:pt x="735" y="42"/>
                    <a:pt x="734" y="42"/>
                  </a:cubicBezTo>
                  <a:cubicBezTo>
                    <a:pt x="735" y="43"/>
                    <a:pt x="735" y="44"/>
                    <a:pt x="736" y="44"/>
                  </a:cubicBezTo>
                  <a:close/>
                  <a:moveTo>
                    <a:pt x="758" y="43"/>
                  </a:moveTo>
                  <a:cubicBezTo>
                    <a:pt x="758" y="43"/>
                    <a:pt x="760" y="41"/>
                    <a:pt x="760" y="41"/>
                  </a:cubicBezTo>
                  <a:cubicBezTo>
                    <a:pt x="760" y="40"/>
                    <a:pt x="761" y="39"/>
                    <a:pt x="761" y="39"/>
                  </a:cubicBezTo>
                  <a:cubicBezTo>
                    <a:pt x="762" y="38"/>
                    <a:pt x="763" y="37"/>
                    <a:pt x="763" y="36"/>
                  </a:cubicBezTo>
                  <a:cubicBezTo>
                    <a:pt x="763" y="36"/>
                    <a:pt x="761" y="35"/>
                    <a:pt x="761" y="35"/>
                  </a:cubicBezTo>
                  <a:cubicBezTo>
                    <a:pt x="761" y="34"/>
                    <a:pt x="762" y="33"/>
                    <a:pt x="763" y="32"/>
                  </a:cubicBezTo>
                  <a:cubicBezTo>
                    <a:pt x="763" y="32"/>
                    <a:pt x="765" y="34"/>
                    <a:pt x="765" y="34"/>
                  </a:cubicBezTo>
                  <a:cubicBezTo>
                    <a:pt x="765" y="34"/>
                    <a:pt x="766" y="32"/>
                    <a:pt x="767" y="32"/>
                  </a:cubicBezTo>
                  <a:cubicBezTo>
                    <a:pt x="767" y="31"/>
                    <a:pt x="768" y="30"/>
                    <a:pt x="768" y="30"/>
                  </a:cubicBezTo>
                  <a:cubicBezTo>
                    <a:pt x="767" y="29"/>
                    <a:pt x="765" y="27"/>
                    <a:pt x="764" y="26"/>
                  </a:cubicBezTo>
                  <a:cubicBezTo>
                    <a:pt x="763" y="27"/>
                    <a:pt x="763" y="28"/>
                    <a:pt x="762" y="29"/>
                  </a:cubicBezTo>
                  <a:cubicBezTo>
                    <a:pt x="762" y="29"/>
                    <a:pt x="760" y="27"/>
                    <a:pt x="760" y="27"/>
                  </a:cubicBezTo>
                  <a:cubicBezTo>
                    <a:pt x="760" y="27"/>
                    <a:pt x="758" y="29"/>
                    <a:pt x="758" y="29"/>
                  </a:cubicBezTo>
                  <a:cubicBezTo>
                    <a:pt x="758" y="29"/>
                    <a:pt x="761" y="30"/>
                    <a:pt x="760" y="31"/>
                  </a:cubicBezTo>
                  <a:cubicBezTo>
                    <a:pt x="760" y="31"/>
                    <a:pt x="759" y="32"/>
                    <a:pt x="759" y="33"/>
                  </a:cubicBezTo>
                  <a:cubicBezTo>
                    <a:pt x="759" y="33"/>
                    <a:pt x="761" y="34"/>
                    <a:pt x="761" y="35"/>
                  </a:cubicBezTo>
                  <a:cubicBezTo>
                    <a:pt x="761" y="35"/>
                    <a:pt x="760" y="36"/>
                    <a:pt x="759" y="37"/>
                  </a:cubicBezTo>
                  <a:cubicBezTo>
                    <a:pt x="759" y="37"/>
                    <a:pt x="758" y="39"/>
                    <a:pt x="758" y="39"/>
                  </a:cubicBezTo>
                  <a:cubicBezTo>
                    <a:pt x="757" y="40"/>
                    <a:pt x="756" y="41"/>
                    <a:pt x="756" y="41"/>
                  </a:cubicBezTo>
                  <a:cubicBezTo>
                    <a:pt x="757" y="42"/>
                    <a:pt x="757" y="43"/>
                    <a:pt x="758" y="43"/>
                  </a:cubicBezTo>
                  <a:close/>
                  <a:moveTo>
                    <a:pt x="750" y="30"/>
                  </a:moveTo>
                  <a:cubicBezTo>
                    <a:pt x="750" y="30"/>
                    <a:pt x="752" y="28"/>
                    <a:pt x="752" y="28"/>
                  </a:cubicBezTo>
                  <a:cubicBezTo>
                    <a:pt x="752" y="28"/>
                    <a:pt x="750" y="26"/>
                    <a:pt x="750" y="26"/>
                  </a:cubicBezTo>
                  <a:cubicBezTo>
                    <a:pt x="749" y="26"/>
                    <a:pt x="749" y="28"/>
                    <a:pt x="748" y="28"/>
                  </a:cubicBezTo>
                  <a:cubicBezTo>
                    <a:pt x="748" y="29"/>
                    <a:pt x="746" y="30"/>
                    <a:pt x="746" y="31"/>
                  </a:cubicBezTo>
                  <a:cubicBezTo>
                    <a:pt x="746" y="31"/>
                    <a:pt x="748" y="32"/>
                    <a:pt x="749" y="32"/>
                  </a:cubicBezTo>
                  <a:cubicBezTo>
                    <a:pt x="749" y="33"/>
                    <a:pt x="751" y="34"/>
                    <a:pt x="751" y="34"/>
                  </a:cubicBezTo>
                  <a:cubicBezTo>
                    <a:pt x="752" y="34"/>
                    <a:pt x="752" y="32"/>
                    <a:pt x="753" y="32"/>
                  </a:cubicBezTo>
                  <a:cubicBezTo>
                    <a:pt x="752" y="31"/>
                    <a:pt x="750" y="31"/>
                    <a:pt x="750" y="30"/>
                  </a:cubicBezTo>
                  <a:close/>
                  <a:moveTo>
                    <a:pt x="787" y="37"/>
                  </a:moveTo>
                  <a:cubicBezTo>
                    <a:pt x="787" y="37"/>
                    <a:pt x="789" y="36"/>
                    <a:pt x="789" y="35"/>
                  </a:cubicBezTo>
                  <a:cubicBezTo>
                    <a:pt x="789" y="35"/>
                    <a:pt x="787" y="34"/>
                    <a:pt x="787" y="33"/>
                  </a:cubicBezTo>
                  <a:cubicBezTo>
                    <a:pt x="787" y="33"/>
                    <a:pt x="788" y="32"/>
                    <a:pt x="789" y="31"/>
                  </a:cubicBezTo>
                  <a:cubicBezTo>
                    <a:pt x="789" y="31"/>
                    <a:pt x="790" y="29"/>
                    <a:pt x="790" y="29"/>
                  </a:cubicBezTo>
                  <a:cubicBezTo>
                    <a:pt x="790" y="28"/>
                    <a:pt x="788" y="27"/>
                    <a:pt x="788" y="27"/>
                  </a:cubicBezTo>
                  <a:cubicBezTo>
                    <a:pt x="787" y="27"/>
                    <a:pt x="786" y="26"/>
                    <a:pt x="786" y="25"/>
                  </a:cubicBezTo>
                  <a:cubicBezTo>
                    <a:pt x="785" y="25"/>
                    <a:pt x="784" y="27"/>
                    <a:pt x="784" y="28"/>
                  </a:cubicBezTo>
                  <a:cubicBezTo>
                    <a:pt x="784" y="28"/>
                    <a:pt x="782" y="26"/>
                    <a:pt x="782" y="26"/>
                  </a:cubicBezTo>
                  <a:cubicBezTo>
                    <a:pt x="781" y="26"/>
                    <a:pt x="781" y="28"/>
                    <a:pt x="780" y="28"/>
                  </a:cubicBezTo>
                  <a:cubicBezTo>
                    <a:pt x="780" y="29"/>
                    <a:pt x="778" y="30"/>
                    <a:pt x="778" y="30"/>
                  </a:cubicBezTo>
                  <a:cubicBezTo>
                    <a:pt x="778" y="31"/>
                    <a:pt x="780" y="32"/>
                    <a:pt x="781" y="32"/>
                  </a:cubicBezTo>
                  <a:cubicBezTo>
                    <a:pt x="781" y="32"/>
                    <a:pt x="782" y="30"/>
                    <a:pt x="782" y="30"/>
                  </a:cubicBezTo>
                  <a:cubicBezTo>
                    <a:pt x="783" y="30"/>
                    <a:pt x="784" y="31"/>
                    <a:pt x="785" y="32"/>
                  </a:cubicBezTo>
                  <a:cubicBezTo>
                    <a:pt x="785" y="32"/>
                    <a:pt x="786" y="33"/>
                    <a:pt x="787" y="33"/>
                  </a:cubicBezTo>
                  <a:cubicBezTo>
                    <a:pt x="786" y="34"/>
                    <a:pt x="786" y="35"/>
                    <a:pt x="785" y="35"/>
                  </a:cubicBezTo>
                  <a:cubicBezTo>
                    <a:pt x="785" y="36"/>
                    <a:pt x="783" y="37"/>
                    <a:pt x="783" y="38"/>
                  </a:cubicBezTo>
                  <a:cubicBezTo>
                    <a:pt x="783" y="38"/>
                    <a:pt x="785" y="39"/>
                    <a:pt x="786" y="39"/>
                  </a:cubicBezTo>
                  <a:cubicBezTo>
                    <a:pt x="786" y="39"/>
                    <a:pt x="787" y="38"/>
                    <a:pt x="787" y="37"/>
                  </a:cubicBezTo>
                  <a:close/>
                  <a:moveTo>
                    <a:pt x="772" y="25"/>
                  </a:moveTo>
                  <a:cubicBezTo>
                    <a:pt x="772" y="25"/>
                    <a:pt x="773" y="23"/>
                    <a:pt x="773" y="23"/>
                  </a:cubicBezTo>
                  <a:cubicBezTo>
                    <a:pt x="774" y="23"/>
                    <a:pt x="775" y="21"/>
                    <a:pt x="775" y="21"/>
                  </a:cubicBezTo>
                  <a:cubicBezTo>
                    <a:pt x="776" y="19"/>
                    <a:pt x="777" y="18"/>
                    <a:pt x="779" y="16"/>
                  </a:cubicBezTo>
                  <a:cubicBezTo>
                    <a:pt x="778" y="16"/>
                    <a:pt x="777" y="15"/>
                    <a:pt x="776" y="15"/>
                  </a:cubicBezTo>
                  <a:cubicBezTo>
                    <a:pt x="776" y="15"/>
                    <a:pt x="775" y="17"/>
                    <a:pt x="775" y="17"/>
                  </a:cubicBezTo>
                  <a:cubicBezTo>
                    <a:pt x="774" y="17"/>
                    <a:pt x="773" y="18"/>
                    <a:pt x="773" y="19"/>
                  </a:cubicBezTo>
                  <a:cubicBezTo>
                    <a:pt x="772" y="21"/>
                    <a:pt x="771" y="22"/>
                    <a:pt x="769" y="24"/>
                  </a:cubicBezTo>
                  <a:cubicBezTo>
                    <a:pt x="770" y="24"/>
                    <a:pt x="771" y="25"/>
                    <a:pt x="772" y="25"/>
                  </a:cubicBezTo>
                  <a:close/>
                  <a:moveTo>
                    <a:pt x="801" y="37"/>
                  </a:moveTo>
                  <a:cubicBezTo>
                    <a:pt x="801" y="37"/>
                    <a:pt x="804" y="39"/>
                    <a:pt x="804" y="39"/>
                  </a:cubicBezTo>
                  <a:cubicBezTo>
                    <a:pt x="804" y="39"/>
                    <a:pt x="805" y="37"/>
                    <a:pt x="805" y="37"/>
                  </a:cubicBezTo>
                  <a:cubicBezTo>
                    <a:pt x="805" y="36"/>
                    <a:pt x="807" y="35"/>
                    <a:pt x="807" y="35"/>
                  </a:cubicBezTo>
                  <a:cubicBezTo>
                    <a:pt x="807" y="34"/>
                    <a:pt x="805" y="33"/>
                    <a:pt x="805" y="33"/>
                  </a:cubicBezTo>
                  <a:cubicBezTo>
                    <a:pt x="805" y="32"/>
                    <a:pt x="806" y="31"/>
                    <a:pt x="806" y="31"/>
                  </a:cubicBezTo>
                  <a:cubicBezTo>
                    <a:pt x="807" y="30"/>
                    <a:pt x="808" y="29"/>
                    <a:pt x="808" y="28"/>
                  </a:cubicBezTo>
                  <a:cubicBezTo>
                    <a:pt x="809" y="28"/>
                    <a:pt x="809" y="26"/>
                    <a:pt x="810" y="26"/>
                  </a:cubicBezTo>
                  <a:cubicBezTo>
                    <a:pt x="810" y="26"/>
                    <a:pt x="812" y="28"/>
                    <a:pt x="812" y="28"/>
                  </a:cubicBezTo>
                  <a:cubicBezTo>
                    <a:pt x="813" y="28"/>
                    <a:pt x="813" y="26"/>
                    <a:pt x="814" y="26"/>
                  </a:cubicBezTo>
                  <a:cubicBezTo>
                    <a:pt x="814" y="25"/>
                    <a:pt x="816" y="27"/>
                    <a:pt x="816" y="27"/>
                  </a:cubicBezTo>
                  <a:cubicBezTo>
                    <a:pt x="816" y="27"/>
                    <a:pt x="818" y="25"/>
                    <a:pt x="818" y="25"/>
                  </a:cubicBezTo>
                  <a:cubicBezTo>
                    <a:pt x="818" y="25"/>
                    <a:pt x="820" y="23"/>
                    <a:pt x="819" y="23"/>
                  </a:cubicBezTo>
                  <a:cubicBezTo>
                    <a:pt x="819" y="22"/>
                    <a:pt x="817" y="22"/>
                    <a:pt x="817" y="21"/>
                  </a:cubicBezTo>
                  <a:cubicBezTo>
                    <a:pt x="817" y="21"/>
                    <a:pt x="816" y="23"/>
                    <a:pt x="816" y="23"/>
                  </a:cubicBezTo>
                  <a:cubicBezTo>
                    <a:pt x="815" y="23"/>
                    <a:pt x="814" y="22"/>
                    <a:pt x="813" y="22"/>
                  </a:cubicBezTo>
                  <a:cubicBezTo>
                    <a:pt x="813" y="22"/>
                    <a:pt x="812" y="24"/>
                    <a:pt x="812" y="24"/>
                  </a:cubicBezTo>
                  <a:cubicBezTo>
                    <a:pt x="811" y="24"/>
                    <a:pt x="810" y="22"/>
                    <a:pt x="809" y="22"/>
                  </a:cubicBezTo>
                  <a:cubicBezTo>
                    <a:pt x="809" y="22"/>
                    <a:pt x="808" y="24"/>
                    <a:pt x="808" y="24"/>
                  </a:cubicBezTo>
                  <a:cubicBezTo>
                    <a:pt x="807" y="25"/>
                    <a:pt x="806" y="26"/>
                    <a:pt x="806" y="27"/>
                  </a:cubicBezTo>
                  <a:cubicBezTo>
                    <a:pt x="805" y="27"/>
                    <a:pt x="805" y="28"/>
                    <a:pt x="804" y="29"/>
                  </a:cubicBezTo>
                  <a:cubicBezTo>
                    <a:pt x="804" y="29"/>
                    <a:pt x="803" y="31"/>
                    <a:pt x="803" y="31"/>
                  </a:cubicBezTo>
                  <a:cubicBezTo>
                    <a:pt x="802" y="31"/>
                    <a:pt x="801" y="29"/>
                    <a:pt x="800" y="29"/>
                  </a:cubicBezTo>
                  <a:cubicBezTo>
                    <a:pt x="800" y="29"/>
                    <a:pt x="799" y="31"/>
                    <a:pt x="799" y="32"/>
                  </a:cubicBezTo>
                  <a:cubicBezTo>
                    <a:pt x="799" y="32"/>
                    <a:pt x="801" y="33"/>
                    <a:pt x="801" y="33"/>
                  </a:cubicBezTo>
                  <a:cubicBezTo>
                    <a:pt x="802" y="34"/>
                    <a:pt x="802" y="35"/>
                    <a:pt x="803" y="35"/>
                  </a:cubicBezTo>
                  <a:cubicBezTo>
                    <a:pt x="803" y="36"/>
                    <a:pt x="801" y="37"/>
                    <a:pt x="801" y="37"/>
                  </a:cubicBezTo>
                  <a:close/>
                  <a:moveTo>
                    <a:pt x="853" y="52"/>
                  </a:moveTo>
                  <a:cubicBezTo>
                    <a:pt x="853" y="52"/>
                    <a:pt x="852" y="51"/>
                    <a:pt x="851" y="51"/>
                  </a:cubicBezTo>
                  <a:cubicBezTo>
                    <a:pt x="851" y="50"/>
                    <a:pt x="849" y="49"/>
                    <a:pt x="849" y="49"/>
                  </a:cubicBezTo>
                  <a:cubicBezTo>
                    <a:pt x="849" y="49"/>
                    <a:pt x="848" y="51"/>
                    <a:pt x="847" y="51"/>
                  </a:cubicBezTo>
                  <a:cubicBezTo>
                    <a:pt x="847" y="51"/>
                    <a:pt x="846" y="53"/>
                    <a:pt x="846" y="53"/>
                  </a:cubicBezTo>
                  <a:cubicBezTo>
                    <a:pt x="846" y="54"/>
                    <a:pt x="847" y="55"/>
                    <a:pt x="848" y="55"/>
                  </a:cubicBezTo>
                  <a:cubicBezTo>
                    <a:pt x="848" y="55"/>
                    <a:pt x="850" y="57"/>
                    <a:pt x="850" y="57"/>
                  </a:cubicBezTo>
                  <a:cubicBezTo>
                    <a:pt x="850" y="57"/>
                    <a:pt x="852" y="55"/>
                    <a:pt x="852" y="55"/>
                  </a:cubicBezTo>
                  <a:cubicBezTo>
                    <a:pt x="852" y="54"/>
                    <a:pt x="853" y="53"/>
                    <a:pt x="853" y="52"/>
                  </a:cubicBezTo>
                  <a:close/>
                  <a:moveTo>
                    <a:pt x="883" y="46"/>
                  </a:moveTo>
                  <a:cubicBezTo>
                    <a:pt x="883" y="46"/>
                    <a:pt x="884" y="45"/>
                    <a:pt x="884" y="44"/>
                  </a:cubicBezTo>
                  <a:cubicBezTo>
                    <a:pt x="884" y="44"/>
                    <a:pt x="886" y="43"/>
                    <a:pt x="886" y="42"/>
                  </a:cubicBezTo>
                  <a:cubicBezTo>
                    <a:pt x="886" y="41"/>
                    <a:pt x="884" y="41"/>
                    <a:pt x="884" y="40"/>
                  </a:cubicBezTo>
                  <a:cubicBezTo>
                    <a:pt x="883" y="40"/>
                    <a:pt x="883" y="42"/>
                    <a:pt x="882" y="42"/>
                  </a:cubicBezTo>
                  <a:cubicBezTo>
                    <a:pt x="882" y="43"/>
                    <a:pt x="880" y="41"/>
                    <a:pt x="880" y="41"/>
                  </a:cubicBezTo>
                  <a:cubicBezTo>
                    <a:pt x="880" y="41"/>
                    <a:pt x="878" y="43"/>
                    <a:pt x="878" y="43"/>
                  </a:cubicBezTo>
                  <a:cubicBezTo>
                    <a:pt x="878" y="44"/>
                    <a:pt x="880" y="44"/>
                    <a:pt x="881" y="45"/>
                  </a:cubicBezTo>
                  <a:cubicBezTo>
                    <a:pt x="880" y="45"/>
                    <a:pt x="879" y="46"/>
                    <a:pt x="879" y="47"/>
                  </a:cubicBezTo>
                  <a:cubicBezTo>
                    <a:pt x="879" y="47"/>
                    <a:pt x="881" y="48"/>
                    <a:pt x="881" y="49"/>
                  </a:cubicBezTo>
                  <a:cubicBezTo>
                    <a:pt x="881" y="49"/>
                    <a:pt x="883" y="50"/>
                    <a:pt x="883" y="50"/>
                  </a:cubicBezTo>
                  <a:cubicBezTo>
                    <a:pt x="884" y="50"/>
                    <a:pt x="884" y="48"/>
                    <a:pt x="885" y="48"/>
                  </a:cubicBezTo>
                  <a:cubicBezTo>
                    <a:pt x="885" y="47"/>
                    <a:pt x="883" y="47"/>
                    <a:pt x="883" y="46"/>
                  </a:cubicBezTo>
                  <a:close/>
                  <a:moveTo>
                    <a:pt x="883" y="32"/>
                  </a:moveTo>
                  <a:cubicBezTo>
                    <a:pt x="883" y="32"/>
                    <a:pt x="884" y="31"/>
                    <a:pt x="885" y="30"/>
                  </a:cubicBezTo>
                  <a:cubicBezTo>
                    <a:pt x="884" y="30"/>
                    <a:pt x="883" y="29"/>
                    <a:pt x="882" y="28"/>
                  </a:cubicBezTo>
                  <a:cubicBezTo>
                    <a:pt x="882" y="28"/>
                    <a:pt x="880" y="27"/>
                    <a:pt x="880" y="27"/>
                  </a:cubicBezTo>
                  <a:cubicBezTo>
                    <a:pt x="880" y="26"/>
                    <a:pt x="882" y="25"/>
                    <a:pt x="882" y="25"/>
                  </a:cubicBezTo>
                  <a:cubicBezTo>
                    <a:pt x="881" y="24"/>
                    <a:pt x="880" y="23"/>
                    <a:pt x="880" y="23"/>
                  </a:cubicBezTo>
                  <a:cubicBezTo>
                    <a:pt x="879" y="23"/>
                    <a:pt x="878" y="25"/>
                    <a:pt x="878" y="25"/>
                  </a:cubicBezTo>
                  <a:cubicBezTo>
                    <a:pt x="878" y="25"/>
                    <a:pt x="876" y="27"/>
                    <a:pt x="876" y="27"/>
                  </a:cubicBezTo>
                  <a:cubicBezTo>
                    <a:pt x="876" y="28"/>
                    <a:pt x="878" y="28"/>
                    <a:pt x="878" y="29"/>
                  </a:cubicBezTo>
                  <a:cubicBezTo>
                    <a:pt x="878" y="30"/>
                    <a:pt x="877" y="30"/>
                    <a:pt x="877" y="31"/>
                  </a:cubicBezTo>
                  <a:cubicBezTo>
                    <a:pt x="877" y="32"/>
                    <a:pt x="879" y="33"/>
                    <a:pt x="879" y="33"/>
                  </a:cubicBezTo>
                  <a:cubicBezTo>
                    <a:pt x="880" y="33"/>
                    <a:pt x="880" y="34"/>
                    <a:pt x="881" y="35"/>
                  </a:cubicBezTo>
                  <a:cubicBezTo>
                    <a:pt x="882" y="34"/>
                    <a:pt x="882" y="33"/>
                    <a:pt x="883" y="32"/>
                  </a:cubicBezTo>
                  <a:close/>
                  <a:moveTo>
                    <a:pt x="900" y="42"/>
                  </a:moveTo>
                  <a:cubicBezTo>
                    <a:pt x="901" y="42"/>
                    <a:pt x="901" y="40"/>
                    <a:pt x="902" y="40"/>
                  </a:cubicBezTo>
                  <a:cubicBezTo>
                    <a:pt x="902" y="39"/>
                    <a:pt x="904" y="38"/>
                    <a:pt x="904" y="38"/>
                  </a:cubicBezTo>
                  <a:cubicBezTo>
                    <a:pt x="904" y="38"/>
                    <a:pt x="902" y="36"/>
                    <a:pt x="901" y="36"/>
                  </a:cubicBezTo>
                  <a:cubicBezTo>
                    <a:pt x="901" y="36"/>
                    <a:pt x="900" y="38"/>
                    <a:pt x="900" y="38"/>
                  </a:cubicBezTo>
                  <a:cubicBezTo>
                    <a:pt x="899" y="39"/>
                    <a:pt x="899" y="40"/>
                    <a:pt x="898" y="40"/>
                  </a:cubicBezTo>
                  <a:cubicBezTo>
                    <a:pt x="898" y="41"/>
                    <a:pt x="896" y="39"/>
                    <a:pt x="896" y="39"/>
                  </a:cubicBezTo>
                  <a:cubicBezTo>
                    <a:pt x="896" y="39"/>
                    <a:pt x="894" y="41"/>
                    <a:pt x="894" y="41"/>
                  </a:cubicBezTo>
                  <a:cubicBezTo>
                    <a:pt x="894" y="41"/>
                    <a:pt x="896" y="43"/>
                    <a:pt x="896" y="43"/>
                  </a:cubicBezTo>
                  <a:cubicBezTo>
                    <a:pt x="897" y="43"/>
                    <a:pt x="897" y="41"/>
                    <a:pt x="898" y="40"/>
                  </a:cubicBezTo>
                  <a:cubicBezTo>
                    <a:pt x="898" y="40"/>
                    <a:pt x="900" y="42"/>
                    <a:pt x="900" y="42"/>
                  </a:cubicBezTo>
                  <a:close/>
                  <a:moveTo>
                    <a:pt x="899" y="30"/>
                  </a:moveTo>
                  <a:cubicBezTo>
                    <a:pt x="900" y="31"/>
                    <a:pt x="902" y="33"/>
                    <a:pt x="903" y="34"/>
                  </a:cubicBezTo>
                  <a:cubicBezTo>
                    <a:pt x="904" y="33"/>
                    <a:pt x="904" y="32"/>
                    <a:pt x="905" y="31"/>
                  </a:cubicBezTo>
                  <a:cubicBezTo>
                    <a:pt x="905" y="31"/>
                    <a:pt x="906" y="33"/>
                    <a:pt x="907" y="33"/>
                  </a:cubicBezTo>
                  <a:cubicBezTo>
                    <a:pt x="907" y="32"/>
                    <a:pt x="909" y="32"/>
                    <a:pt x="909" y="31"/>
                  </a:cubicBezTo>
                  <a:cubicBezTo>
                    <a:pt x="909" y="30"/>
                    <a:pt x="907" y="30"/>
                    <a:pt x="906" y="29"/>
                  </a:cubicBezTo>
                  <a:cubicBezTo>
                    <a:pt x="906" y="29"/>
                    <a:pt x="908" y="28"/>
                    <a:pt x="908" y="27"/>
                  </a:cubicBezTo>
                  <a:cubicBezTo>
                    <a:pt x="907" y="26"/>
                    <a:pt x="905" y="25"/>
                    <a:pt x="904" y="24"/>
                  </a:cubicBezTo>
                  <a:cubicBezTo>
                    <a:pt x="903" y="25"/>
                    <a:pt x="901" y="27"/>
                    <a:pt x="900" y="28"/>
                  </a:cubicBezTo>
                  <a:cubicBezTo>
                    <a:pt x="900" y="29"/>
                    <a:pt x="899" y="30"/>
                    <a:pt x="899" y="30"/>
                  </a:cubicBezTo>
                  <a:close/>
                  <a:moveTo>
                    <a:pt x="961" y="50"/>
                  </a:moveTo>
                  <a:cubicBezTo>
                    <a:pt x="962" y="48"/>
                    <a:pt x="964" y="47"/>
                    <a:pt x="965" y="45"/>
                  </a:cubicBezTo>
                  <a:cubicBezTo>
                    <a:pt x="964" y="45"/>
                    <a:pt x="963" y="44"/>
                    <a:pt x="963" y="44"/>
                  </a:cubicBezTo>
                  <a:cubicBezTo>
                    <a:pt x="962" y="44"/>
                    <a:pt x="961" y="46"/>
                    <a:pt x="961" y="46"/>
                  </a:cubicBezTo>
                  <a:cubicBezTo>
                    <a:pt x="960" y="46"/>
                    <a:pt x="960" y="48"/>
                    <a:pt x="959" y="48"/>
                  </a:cubicBezTo>
                  <a:cubicBezTo>
                    <a:pt x="959" y="49"/>
                    <a:pt x="957" y="50"/>
                    <a:pt x="957" y="50"/>
                  </a:cubicBezTo>
                  <a:cubicBezTo>
                    <a:pt x="957" y="51"/>
                    <a:pt x="959" y="52"/>
                    <a:pt x="960" y="52"/>
                  </a:cubicBezTo>
                  <a:cubicBezTo>
                    <a:pt x="960" y="51"/>
                    <a:pt x="961" y="51"/>
                    <a:pt x="961" y="50"/>
                  </a:cubicBezTo>
                  <a:close/>
                  <a:moveTo>
                    <a:pt x="971" y="51"/>
                  </a:moveTo>
                  <a:cubicBezTo>
                    <a:pt x="972" y="51"/>
                    <a:pt x="973" y="52"/>
                    <a:pt x="974" y="52"/>
                  </a:cubicBezTo>
                  <a:cubicBezTo>
                    <a:pt x="974" y="52"/>
                    <a:pt x="975" y="51"/>
                    <a:pt x="975" y="50"/>
                  </a:cubicBezTo>
                  <a:cubicBezTo>
                    <a:pt x="976" y="49"/>
                    <a:pt x="976" y="48"/>
                    <a:pt x="977" y="48"/>
                  </a:cubicBezTo>
                  <a:cubicBezTo>
                    <a:pt x="977" y="48"/>
                    <a:pt x="979" y="50"/>
                    <a:pt x="979" y="49"/>
                  </a:cubicBezTo>
                  <a:cubicBezTo>
                    <a:pt x="980" y="49"/>
                    <a:pt x="981" y="48"/>
                    <a:pt x="981" y="47"/>
                  </a:cubicBezTo>
                  <a:cubicBezTo>
                    <a:pt x="981" y="47"/>
                    <a:pt x="979" y="46"/>
                    <a:pt x="979" y="46"/>
                  </a:cubicBezTo>
                  <a:cubicBezTo>
                    <a:pt x="979" y="45"/>
                    <a:pt x="980" y="44"/>
                    <a:pt x="980" y="43"/>
                  </a:cubicBezTo>
                  <a:cubicBezTo>
                    <a:pt x="981" y="43"/>
                    <a:pt x="982" y="42"/>
                    <a:pt x="982" y="41"/>
                  </a:cubicBezTo>
                  <a:cubicBezTo>
                    <a:pt x="982" y="40"/>
                    <a:pt x="980" y="40"/>
                    <a:pt x="980" y="39"/>
                  </a:cubicBezTo>
                  <a:cubicBezTo>
                    <a:pt x="980" y="39"/>
                    <a:pt x="982" y="38"/>
                    <a:pt x="982" y="37"/>
                  </a:cubicBezTo>
                  <a:cubicBezTo>
                    <a:pt x="982" y="37"/>
                    <a:pt x="979" y="35"/>
                    <a:pt x="979" y="35"/>
                  </a:cubicBezTo>
                  <a:cubicBezTo>
                    <a:pt x="979" y="36"/>
                    <a:pt x="978" y="37"/>
                    <a:pt x="978" y="38"/>
                  </a:cubicBezTo>
                  <a:cubicBezTo>
                    <a:pt x="977" y="38"/>
                    <a:pt x="976" y="39"/>
                    <a:pt x="976" y="40"/>
                  </a:cubicBezTo>
                  <a:cubicBezTo>
                    <a:pt x="976" y="40"/>
                    <a:pt x="978" y="41"/>
                    <a:pt x="978" y="42"/>
                  </a:cubicBezTo>
                  <a:cubicBezTo>
                    <a:pt x="978" y="42"/>
                    <a:pt x="977" y="44"/>
                    <a:pt x="977" y="44"/>
                  </a:cubicBezTo>
                  <a:cubicBezTo>
                    <a:pt x="976" y="44"/>
                    <a:pt x="975" y="46"/>
                    <a:pt x="975" y="46"/>
                  </a:cubicBezTo>
                  <a:cubicBezTo>
                    <a:pt x="974" y="46"/>
                    <a:pt x="973" y="44"/>
                    <a:pt x="973" y="44"/>
                  </a:cubicBezTo>
                  <a:cubicBezTo>
                    <a:pt x="972" y="44"/>
                    <a:pt x="971" y="46"/>
                    <a:pt x="971" y="47"/>
                  </a:cubicBezTo>
                  <a:cubicBezTo>
                    <a:pt x="970" y="47"/>
                    <a:pt x="970" y="48"/>
                    <a:pt x="969" y="49"/>
                  </a:cubicBezTo>
                  <a:cubicBezTo>
                    <a:pt x="969" y="49"/>
                    <a:pt x="967" y="51"/>
                    <a:pt x="968" y="51"/>
                  </a:cubicBezTo>
                  <a:cubicBezTo>
                    <a:pt x="968" y="52"/>
                    <a:pt x="970" y="52"/>
                    <a:pt x="970" y="53"/>
                  </a:cubicBezTo>
                  <a:cubicBezTo>
                    <a:pt x="970" y="52"/>
                    <a:pt x="971" y="51"/>
                    <a:pt x="971" y="51"/>
                  </a:cubicBezTo>
                  <a:close/>
                  <a:moveTo>
                    <a:pt x="951" y="31"/>
                  </a:moveTo>
                  <a:cubicBezTo>
                    <a:pt x="952" y="32"/>
                    <a:pt x="952" y="32"/>
                    <a:pt x="953" y="33"/>
                  </a:cubicBezTo>
                  <a:cubicBezTo>
                    <a:pt x="953" y="33"/>
                    <a:pt x="955" y="35"/>
                    <a:pt x="955" y="35"/>
                  </a:cubicBezTo>
                  <a:cubicBezTo>
                    <a:pt x="956" y="35"/>
                    <a:pt x="957" y="33"/>
                    <a:pt x="957" y="32"/>
                  </a:cubicBezTo>
                  <a:cubicBezTo>
                    <a:pt x="957" y="32"/>
                    <a:pt x="955" y="31"/>
                    <a:pt x="955" y="31"/>
                  </a:cubicBezTo>
                  <a:cubicBezTo>
                    <a:pt x="955" y="30"/>
                    <a:pt x="956" y="29"/>
                    <a:pt x="956" y="29"/>
                  </a:cubicBezTo>
                  <a:cubicBezTo>
                    <a:pt x="957" y="28"/>
                    <a:pt x="958" y="27"/>
                    <a:pt x="958" y="26"/>
                  </a:cubicBezTo>
                  <a:cubicBezTo>
                    <a:pt x="958" y="26"/>
                    <a:pt x="960" y="24"/>
                    <a:pt x="960" y="24"/>
                  </a:cubicBezTo>
                  <a:cubicBezTo>
                    <a:pt x="960" y="23"/>
                    <a:pt x="958" y="23"/>
                    <a:pt x="958" y="22"/>
                  </a:cubicBezTo>
                  <a:cubicBezTo>
                    <a:pt x="957" y="23"/>
                    <a:pt x="957" y="24"/>
                    <a:pt x="956" y="25"/>
                  </a:cubicBezTo>
                  <a:cubicBezTo>
                    <a:pt x="955" y="25"/>
                    <a:pt x="955" y="26"/>
                    <a:pt x="954" y="27"/>
                  </a:cubicBezTo>
                  <a:cubicBezTo>
                    <a:pt x="954" y="28"/>
                    <a:pt x="953" y="28"/>
                    <a:pt x="953" y="29"/>
                  </a:cubicBezTo>
                  <a:cubicBezTo>
                    <a:pt x="952" y="29"/>
                    <a:pt x="951" y="27"/>
                    <a:pt x="950" y="27"/>
                  </a:cubicBezTo>
                  <a:cubicBezTo>
                    <a:pt x="950" y="27"/>
                    <a:pt x="949" y="29"/>
                    <a:pt x="949" y="30"/>
                  </a:cubicBezTo>
                  <a:cubicBezTo>
                    <a:pt x="948" y="30"/>
                    <a:pt x="947" y="31"/>
                    <a:pt x="947" y="32"/>
                  </a:cubicBezTo>
                  <a:cubicBezTo>
                    <a:pt x="947" y="32"/>
                    <a:pt x="949" y="33"/>
                    <a:pt x="949" y="34"/>
                  </a:cubicBezTo>
                  <a:cubicBezTo>
                    <a:pt x="950" y="33"/>
                    <a:pt x="950" y="32"/>
                    <a:pt x="951" y="31"/>
                  </a:cubicBezTo>
                  <a:close/>
                  <a:moveTo>
                    <a:pt x="994" y="54"/>
                  </a:moveTo>
                  <a:cubicBezTo>
                    <a:pt x="994" y="54"/>
                    <a:pt x="996" y="55"/>
                    <a:pt x="996" y="55"/>
                  </a:cubicBezTo>
                  <a:cubicBezTo>
                    <a:pt x="997" y="55"/>
                    <a:pt x="997" y="53"/>
                    <a:pt x="998" y="53"/>
                  </a:cubicBezTo>
                  <a:cubicBezTo>
                    <a:pt x="998" y="53"/>
                    <a:pt x="999" y="55"/>
                    <a:pt x="1000" y="55"/>
                  </a:cubicBezTo>
                  <a:cubicBezTo>
                    <a:pt x="1001" y="55"/>
                    <a:pt x="1001" y="53"/>
                    <a:pt x="1002" y="52"/>
                  </a:cubicBezTo>
                  <a:cubicBezTo>
                    <a:pt x="1002" y="52"/>
                    <a:pt x="1003" y="51"/>
                    <a:pt x="1003" y="50"/>
                  </a:cubicBezTo>
                  <a:cubicBezTo>
                    <a:pt x="1004" y="50"/>
                    <a:pt x="1005" y="49"/>
                    <a:pt x="1005" y="48"/>
                  </a:cubicBezTo>
                  <a:cubicBezTo>
                    <a:pt x="1006" y="49"/>
                    <a:pt x="1007" y="49"/>
                    <a:pt x="1007" y="50"/>
                  </a:cubicBezTo>
                  <a:cubicBezTo>
                    <a:pt x="1007" y="49"/>
                    <a:pt x="1009" y="48"/>
                    <a:pt x="1009" y="48"/>
                  </a:cubicBezTo>
                  <a:cubicBezTo>
                    <a:pt x="1009" y="47"/>
                    <a:pt x="1007" y="46"/>
                    <a:pt x="1007" y="46"/>
                  </a:cubicBezTo>
                  <a:cubicBezTo>
                    <a:pt x="1007" y="46"/>
                    <a:pt x="1006" y="48"/>
                    <a:pt x="1005" y="48"/>
                  </a:cubicBezTo>
                  <a:cubicBezTo>
                    <a:pt x="1005" y="48"/>
                    <a:pt x="1003" y="46"/>
                    <a:pt x="1003" y="46"/>
                  </a:cubicBezTo>
                  <a:cubicBezTo>
                    <a:pt x="1002" y="46"/>
                    <a:pt x="1002" y="48"/>
                    <a:pt x="1001" y="49"/>
                  </a:cubicBezTo>
                  <a:cubicBezTo>
                    <a:pt x="1001" y="49"/>
                    <a:pt x="1000" y="51"/>
                    <a:pt x="1000" y="51"/>
                  </a:cubicBezTo>
                  <a:cubicBezTo>
                    <a:pt x="999" y="51"/>
                    <a:pt x="998" y="49"/>
                    <a:pt x="997" y="49"/>
                  </a:cubicBezTo>
                  <a:cubicBezTo>
                    <a:pt x="997" y="49"/>
                    <a:pt x="996" y="51"/>
                    <a:pt x="996" y="51"/>
                  </a:cubicBezTo>
                  <a:cubicBezTo>
                    <a:pt x="996" y="52"/>
                    <a:pt x="994" y="53"/>
                    <a:pt x="994" y="54"/>
                  </a:cubicBezTo>
                  <a:close/>
                  <a:moveTo>
                    <a:pt x="1013" y="43"/>
                  </a:moveTo>
                  <a:cubicBezTo>
                    <a:pt x="1013" y="43"/>
                    <a:pt x="1014" y="41"/>
                    <a:pt x="1014" y="41"/>
                  </a:cubicBezTo>
                  <a:cubicBezTo>
                    <a:pt x="1015" y="41"/>
                    <a:pt x="1016" y="43"/>
                    <a:pt x="1016" y="43"/>
                  </a:cubicBezTo>
                  <a:cubicBezTo>
                    <a:pt x="1017" y="42"/>
                    <a:pt x="1018" y="44"/>
                    <a:pt x="1019" y="44"/>
                  </a:cubicBezTo>
                  <a:cubicBezTo>
                    <a:pt x="1019" y="44"/>
                    <a:pt x="1020" y="42"/>
                    <a:pt x="1020" y="42"/>
                  </a:cubicBezTo>
                  <a:cubicBezTo>
                    <a:pt x="1021" y="41"/>
                    <a:pt x="1022" y="40"/>
                    <a:pt x="1022" y="40"/>
                  </a:cubicBezTo>
                  <a:cubicBezTo>
                    <a:pt x="1021" y="40"/>
                    <a:pt x="1021" y="38"/>
                    <a:pt x="1020" y="38"/>
                  </a:cubicBezTo>
                  <a:cubicBezTo>
                    <a:pt x="1019" y="38"/>
                    <a:pt x="1019" y="40"/>
                    <a:pt x="1018" y="40"/>
                  </a:cubicBezTo>
                  <a:cubicBezTo>
                    <a:pt x="1018" y="40"/>
                    <a:pt x="1017" y="38"/>
                    <a:pt x="1016" y="39"/>
                  </a:cubicBezTo>
                  <a:cubicBezTo>
                    <a:pt x="1015" y="39"/>
                    <a:pt x="1015" y="41"/>
                    <a:pt x="1014" y="41"/>
                  </a:cubicBezTo>
                  <a:cubicBezTo>
                    <a:pt x="1014" y="41"/>
                    <a:pt x="1013" y="39"/>
                    <a:pt x="1012" y="39"/>
                  </a:cubicBezTo>
                  <a:cubicBezTo>
                    <a:pt x="1011" y="39"/>
                    <a:pt x="1011" y="41"/>
                    <a:pt x="1010" y="41"/>
                  </a:cubicBezTo>
                  <a:cubicBezTo>
                    <a:pt x="1011" y="42"/>
                    <a:pt x="1012" y="43"/>
                    <a:pt x="1013" y="43"/>
                  </a:cubicBezTo>
                  <a:close/>
                </a:path>
              </a:pathLst>
            </a:custGeom>
            <a:grpFill/>
            <a:ln>
              <a:noFill/>
            </a:ln>
          </p:spPr>
          <p:txBody>
            <a:bodyPr vert="horz" wrap="square" lIns="68580" tIns="34290" rIns="68580" bIns="34290" numCol="1" anchor="t" anchorCtr="0" compatLnSpc="1"/>
            <a:lstStyle/>
            <a:p>
              <a:endParaRPr lang="zh-CN" altLang="en-US" sz="1350"/>
            </a:p>
          </p:txBody>
        </p:sp>
      </p:grpSp>
      <p:sp>
        <p:nvSpPr>
          <p:cNvPr id="16" name="稻壳儿搜索【幻雨工作室】_8"/>
          <p:cNvSpPr txBox="1"/>
          <p:nvPr/>
        </p:nvSpPr>
        <p:spPr>
          <a:xfrm>
            <a:off x="3004169" y="4229278"/>
            <a:ext cx="6185149" cy="460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dist">
              <a:defRPr sz="2400">
                <a:gradFill>
                  <a:gsLst>
                    <a:gs pos="0">
                      <a:srgbClr val="ECECEC">
                        <a:alpha val="0"/>
                      </a:srgbClr>
                    </a:gs>
                    <a:gs pos="28000">
                      <a:schemeClr val="bg1"/>
                    </a:gs>
                    <a:gs pos="66000">
                      <a:schemeClr val="bg1"/>
                    </a:gs>
                    <a:gs pos="13000">
                      <a:schemeClr val="bg1"/>
                    </a:gs>
                    <a:gs pos="100000">
                      <a:schemeClr val="bg1">
                        <a:alpha val="0"/>
                      </a:schemeClr>
                    </a:gs>
                    <a:gs pos="91000">
                      <a:schemeClr val="bg1">
                        <a:lumMod val="85000"/>
                      </a:schemeClr>
                    </a:gs>
                  </a:gsLst>
                  <a:lin ang="7800000" scaled="0"/>
                </a:gradFill>
                <a:latin typeface="微软雅黑" panose="020B0503020204020204" charset="-122"/>
                <a:ea typeface="微软雅黑" panose="020B0503020204020204" charset="-122"/>
              </a:defRPr>
            </a:lvl1pPr>
          </a:lstStyle>
          <a:p>
            <a:r>
              <a:rPr lang="zh-CN" altLang="en-US" dirty="0">
                <a:solidFill>
                  <a:schemeClr val="bg1"/>
                </a:solidFill>
              </a:rPr>
              <a:t>杜雨轩、戴敖博韬</a:t>
            </a:r>
            <a:r>
              <a:rPr lang="zh-CN" altLang="en-US" dirty="0">
                <a:solidFill>
                  <a:schemeClr val="bg1"/>
                </a:solidFill>
                <a:sym typeface="+mn-ea"/>
              </a:rPr>
              <a:t>、</a:t>
            </a:r>
            <a:r>
              <a:rPr lang="zh-CN" altLang="en-US" dirty="0">
                <a:solidFill>
                  <a:schemeClr val="bg1"/>
                </a:solidFill>
              </a:rPr>
              <a:t>林琰钧、马成</a:t>
            </a:r>
            <a:r>
              <a:rPr lang="zh-CN" altLang="en-US" dirty="0">
                <a:solidFill>
                  <a:schemeClr val="bg1"/>
                </a:solidFill>
                <a:sym typeface="+mn-ea"/>
              </a:rPr>
              <a:t>、戴江凡</a:t>
            </a:r>
            <a:endParaRPr lang="zh-CN" altLang="en-US" dirty="0">
              <a:solidFill>
                <a:schemeClr val="bg1"/>
              </a:solidFill>
            </a:endParaRPr>
          </a:p>
        </p:txBody>
      </p:sp>
      <p:pic>
        <p:nvPicPr>
          <p:cNvPr id="17" name="稻壳儿搜索【幻雨工作室】_9"/>
          <p:cNvPicPr>
            <a:picLocks noChangeAspect="1"/>
          </p:cNvPicPr>
          <p:nvPr/>
        </p:nvPicPr>
        <p:blipFill>
          <a:blip r:embed="rId6"/>
          <a:stretch>
            <a:fillRect/>
          </a:stretch>
        </p:blipFill>
        <p:spPr>
          <a:xfrm>
            <a:off x="884615" y="3789322"/>
            <a:ext cx="694438" cy="622101"/>
          </a:xfrm>
          <a:prstGeom prst="rect">
            <a:avLst/>
          </a:prstGeom>
        </p:spPr>
      </p:pic>
      <p:pic>
        <p:nvPicPr>
          <p:cNvPr id="18" name="稻壳儿搜索【幻雨工作室】_10"/>
          <p:cNvPicPr>
            <a:picLocks noChangeAspect="1"/>
          </p:cNvPicPr>
          <p:nvPr/>
        </p:nvPicPr>
        <p:blipFill>
          <a:blip r:embed="rId7"/>
          <a:stretch>
            <a:fillRect/>
          </a:stretch>
        </p:blipFill>
        <p:spPr>
          <a:xfrm>
            <a:off x="9979874" y="4598643"/>
            <a:ext cx="968530" cy="683667"/>
          </a:xfrm>
          <a:prstGeom prst="rect">
            <a:avLst/>
          </a:prstGeom>
        </p:spPr>
      </p:pic>
      <p:pic>
        <p:nvPicPr>
          <p:cNvPr id="19" name="稻壳儿搜索【幻雨工作室】_11"/>
          <p:cNvPicPr>
            <a:picLocks noChangeAspect="1"/>
          </p:cNvPicPr>
          <p:nvPr/>
        </p:nvPicPr>
        <p:blipFill>
          <a:blip r:embed="rId8"/>
          <a:stretch>
            <a:fillRect/>
          </a:stretch>
        </p:blipFill>
        <p:spPr>
          <a:xfrm rot="15120833">
            <a:off x="11058648" y="2984503"/>
            <a:ext cx="203973" cy="625517"/>
          </a:xfrm>
          <a:prstGeom prst="rect">
            <a:avLst/>
          </a:prstGeom>
        </p:spPr>
      </p:pic>
      <p:pic>
        <p:nvPicPr>
          <p:cNvPr id="20" name="稻壳儿搜索【幻雨工作室】_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73131" y="850434"/>
            <a:ext cx="883675" cy="626606"/>
          </a:xfrm>
          <a:prstGeom prst="rect">
            <a:avLst/>
          </a:prstGeom>
        </p:spPr>
      </p:pic>
      <p:pic>
        <p:nvPicPr>
          <p:cNvPr id="21" name="稻壳儿搜索【幻雨工作室】_13"/>
          <p:cNvPicPr>
            <a:picLocks noChangeAspect="1"/>
          </p:cNvPicPr>
          <p:nvPr/>
        </p:nvPicPr>
        <p:blipFill>
          <a:blip r:embed="rId10"/>
          <a:stretch>
            <a:fillRect/>
          </a:stretch>
        </p:blipFill>
        <p:spPr>
          <a:xfrm rot="18684544" flipV="1">
            <a:off x="1853140" y="4489439"/>
            <a:ext cx="600070" cy="683558"/>
          </a:xfrm>
          <a:prstGeom prst="rect">
            <a:avLst/>
          </a:prstGeom>
        </p:spPr>
      </p:pic>
      <p:pic>
        <p:nvPicPr>
          <p:cNvPr id="22" name="稻壳儿搜索【幻雨工作室】_14"/>
          <p:cNvPicPr>
            <a:picLocks noChangeAspect="1"/>
          </p:cNvPicPr>
          <p:nvPr/>
        </p:nvPicPr>
        <p:blipFill>
          <a:blip r:embed="rId10"/>
          <a:stretch>
            <a:fillRect/>
          </a:stretch>
        </p:blipFill>
        <p:spPr>
          <a:xfrm rot="5634928" flipV="1">
            <a:off x="9057713" y="921929"/>
            <a:ext cx="600070" cy="6835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稻壳儿搜索【幻雨工作室】_1"/>
          <p:cNvPicPr>
            <a:picLocks noChangeAspect="1"/>
          </p:cNvPicPr>
          <p:nvPr/>
        </p:nvPicPr>
        <p:blipFill>
          <a:blip r:embed="rId1"/>
          <a:stretch>
            <a:fillRect/>
          </a:stretch>
        </p:blipFill>
        <p:spPr>
          <a:xfrm>
            <a:off x="1206368" y="2519924"/>
            <a:ext cx="256995" cy="256995"/>
          </a:xfrm>
          <a:prstGeom prst="rect">
            <a:avLst/>
          </a:prstGeom>
        </p:spPr>
      </p:pic>
      <p:pic>
        <p:nvPicPr>
          <p:cNvPr id="52" name="稻壳儿搜索【幻雨工作室】_2"/>
          <p:cNvPicPr>
            <a:picLocks noChangeAspect="1"/>
          </p:cNvPicPr>
          <p:nvPr/>
        </p:nvPicPr>
        <p:blipFill rotWithShape="1">
          <a:blip r:embed="rId2">
            <a:biLevel thresh="50000"/>
            <a:extLst>
              <a:ext uri="{28A0092B-C50C-407E-A947-70E740481C1C}">
                <a14:useLocalDpi xmlns:a14="http://schemas.microsoft.com/office/drawing/2010/main" val="0"/>
              </a:ext>
            </a:extLst>
          </a:blip>
          <a:srcRect l="15976" t="31098" r="32988" b="21647"/>
          <a:stretch>
            <a:fillRect/>
          </a:stretch>
        </p:blipFill>
        <p:spPr>
          <a:xfrm>
            <a:off x="10038825" y="673328"/>
            <a:ext cx="1972195" cy="1826106"/>
          </a:xfrm>
          <a:prstGeom prst="rect">
            <a:avLst/>
          </a:prstGeom>
        </p:spPr>
      </p:pic>
      <p:sp>
        <p:nvSpPr>
          <p:cNvPr id="54" name="稻壳儿搜索【幻雨工作室】_3"/>
          <p:cNvSpPr>
            <a:spLocks noEditPoints="1"/>
          </p:cNvSpPr>
          <p:nvPr/>
        </p:nvSpPr>
        <p:spPr bwMode="auto">
          <a:xfrm rot="19800000">
            <a:off x="1750309" y="1064336"/>
            <a:ext cx="843388" cy="911006"/>
          </a:xfrm>
          <a:custGeom>
            <a:avLst/>
            <a:gdLst>
              <a:gd name="T0" fmla="*/ 493 w 617"/>
              <a:gd name="T1" fmla="*/ 41 h 667"/>
              <a:gd name="T2" fmla="*/ 383 w 617"/>
              <a:gd name="T3" fmla="*/ 31 h 667"/>
              <a:gd name="T4" fmla="*/ 146 w 617"/>
              <a:gd name="T5" fmla="*/ 53 h 667"/>
              <a:gd name="T6" fmla="*/ 13 w 617"/>
              <a:gd name="T7" fmla="*/ 73 h 667"/>
              <a:gd name="T8" fmla="*/ 123 w 617"/>
              <a:gd name="T9" fmla="*/ 365 h 667"/>
              <a:gd name="T10" fmla="*/ 206 w 617"/>
              <a:gd name="T11" fmla="*/ 439 h 667"/>
              <a:gd name="T12" fmla="*/ 232 w 617"/>
              <a:gd name="T13" fmla="*/ 582 h 667"/>
              <a:gd name="T14" fmla="*/ 329 w 617"/>
              <a:gd name="T15" fmla="*/ 665 h 667"/>
              <a:gd name="T16" fmla="*/ 486 w 617"/>
              <a:gd name="T17" fmla="*/ 596 h 667"/>
              <a:gd name="T18" fmla="*/ 410 w 617"/>
              <a:gd name="T19" fmla="*/ 538 h 667"/>
              <a:gd name="T20" fmla="*/ 493 w 617"/>
              <a:gd name="T21" fmla="*/ 362 h 667"/>
              <a:gd name="T22" fmla="*/ 614 w 617"/>
              <a:gd name="T23" fmla="*/ 144 h 667"/>
              <a:gd name="T24" fmla="*/ 509 w 617"/>
              <a:gd name="T25" fmla="*/ 71 h 667"/>
              <a:gd name="T26" fmla="*/ 240 w 617"/>
              <a:gd name="T27" fmla="*/ 49 h 667"/>
              <a:gd name="T28" fmla="*/ 321 w 617"/>
              <a:gd name="T29" fmla="*/ 42 h 667"/>
              <a:gd name="T30" fmla="*/ 479 w 617"/>
              <a:gd name="T31" fmla="*/ 46 h 667"/>
              <a:gd name="T32" fmla="*/ 320 w 617"/>
              <a:gd name="T33" fmla="*/ 66 h 667"/>
              <a:gd name="T34" fmla="*/ 131 w 617"/>
              <a:gd name="T35" fmla="*/ 69 h 667"/>
              <a:gd name="T36" fmla="*/ 103 w 617"/>
              <a:gd name="T37" fmla="*/ 102 h 667"/>
              <a:gd name="T38" fmla="*/ 21 w 617"/>
              <a:gd name="T39" fmla="*/ 195 h 667"/>
              <a:gd name="T40" fmla="*/ 56 w 617"/>
              <a:gd name="T41" fmla="*/ 44 h 667"/>
              <a:gd name="T42" fmla="*/ 113 w 617"/>
              <a:gd name="T43" fmla="*/ 139 h 667"/>
              <a:gd name="T44" fmla="*/ 136 w 617"/>
              <a:gd name="T45" fmla="*/ 120 h 667"/>
              <a:gd name="T46" fmla="*/ 120 w 617"/>
              <a:gd name="T47" fmla="*/ 99 h 667"/>
              <a:gd name="T48" fmla="*/ 60 w 617"/>
              <a:gd name="T49" fmla="*/ 53 h 667"/>
              <a:gd name="T50" fmla="*/ 46 w 617"/>
              <a:gd name="T51" fmla="*/ 205 h 667"/>
              <a:gd name="T52" fmla="*/ 135 w 617"/>
              <a:gd name="T53" fmla="*/ 363 h 667"/>
              <a:gd name="T54" fmla="*/ 121 w 617"/>
              <a:gd name="T55" fmla="*/ 128 h 667"/>
              <a:gd name="T56" fmla="*/ 140 w 617"/>
              <a:gd name="T57" fmla="*/ 335 h 667"/>
              <a:gd name="T58" fmla="*/ 75 w 617"/>
              <a:gd name="T59" fmla="*/ 77 h 667"/>
              <a:gd name="T60" fmla="*/ 392 w 617"/>
              <a:gd name="T61" fmla="*/ 472 h 667"/>
              <a:gd name="T62" fmla="*/ 412 w 617"/>
              <a:gd name="T63" fmla="*/ 574 h 667"/>
              <a:gd name="T64" fmla="*/ 383 w 617"/>
              <a:gd name="T65" fmla="*/ 646 h 667"/>
              <a:gd name="T66" fmla="*/ 187 w 617"/>
              <a:gd name="T67" fmla="*/ 640 h 667"/>
              <a:gd name="T68" fmla="*/ 260 w 617"/>
              <a:gd name="T69" fmla="*/ 523 h 667"/>
              <a:gd name="T70" fmla="*/ 161 w 617"/>
              <a:gd name="T71" fmla="*/ 313 h 667"/>
              <a:gd name="T72" fmla="*/ 153 w 617"/>
              <a:gd name="T73" fmla="*/ 134 h 667"/>
              <a:gd name="T74" fmla="*/ 121 w 617"/>
              <a:gd name="T75" fmla="*/ 77 h 667"/>
              <a:gd name="T76" fmla="*/ 367 w 617"/>
              <a:gd name="T77" fmla="*/ 75 h 667"/>
              <a:gd name="T78" fmla="*/ 492 w 617"/>
              <a:gd name="T79" fmla="*/ 53 h 667"/>
              <a:gd name="T80" fmla="*/ 463 w 617"/>
              <a:gd name="T81" fmla="*/ 316 h 667"/>
              <a:gd name="T82" fmla="*/ 567 w 617"/>
              <a:gd name="T83" fmla="*/ 83 h 667"/>
              <a:gd name="T84" fmla="*/ 469 w 617"/>
              <a:gd name="T85" fmla="*/ 341 h 667"/>
              <a:gd name="T86" fmla="*/ 498 w 617"/>
              <a:gd name="T87" fmla="*/ 192 h 667"/>
              <a:gd name="T88" fmla="*/ 530 w 617"/>
              <a:gd name="T89" fmla="*/ 300 h 667"/>
              <a:gd name="T90" fmla="*/ 461 w 617"/>
              <a:gd name="T91" fmla="*/ 383 h 667"/>
              <a:gd name="T92" fmla="*/ 458 w 617"/>
              <a:gd name="T93" fmla="*/ 376 h 667"/>
              <a:gd name="T94" fmla="*/ 461 w 617"/>
              <a:gd name="T95" fmla="*/ 365 h 667"/>
              <a:gd name="T96" fmla="*/ 528 w 617"/>
              <a:gd name="T97" fmla="*/ 86 h 667"/>
              <a:gd name="T98" fmla="*/ 493 w 617"/>
              <a:gd name="T99" fmla="*/ 76 h 667"/>
              <a:gd name="T100" fmla="*/ 486 w 617"/>
              <a:gd name="T101" fmla="*/ 86 h 667"/>
              <a:gd name="T102" fmla="*/ 479 w 617"/>
              <a:gd name="T103" fmla="*/ 100 h 667"/>
              <a:gd name="T104" fmla="*/ 512 w 617"/>
              <a:gd name="T105" fmla="*/ 110 h 667"/>
              <a:gd name="T106" fmla="*/ 546 w 617"/>
              <a:gd name="T107" fmla="*/ 12 h 667"/>
              <a:gd name="T108" fmla="*/ 605 w 617"/>
              <a:gd name="T109" fmla="*/ 129 h 667"/>
              <a:gd name="T110" fmla="*/ 489 w 617"/>
              <a:gd name="T111" fmla="*/ 9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7" h="667">
                <a:moveTo>
                  <a:pt x="560" y="5"/>
                </a:moveTo>
                <a:cubicBezTo>
                  <a:pt x="547" y="0"/>
                  <a:pt x="532" y="0"/>
                  <a:pt x="521" y="12"/>
                </a:cubicBezTo>
                <a:cubicBezTo>
                  <a:pt x="512" y="23"/>
                  <a:pt x="504" y="37"/>
                  <a:pt x="503" y="52"/>
                </a:cubicBezTo>
                <a:cubicBezTo>
                  <a:pt x="501" y="47"/>
                  <a:pt x="498" y="44"/>
                  <a:pt x="494" y="41"/>
                </a:cubicBezTo>
                <a:cubicBezTo>
                  <a:pt x="493" y="41"/>
                  <a:pt x="493" y="41"/>
                  <a:pt x="493" y="41"/>
                </a:cubicBezTo>
                <a:cubicBezTo>
                  <a:pt x="491" y="39"/>
                  <a:pt x="488" y="37"/>
                  <a:pt x="485" y="36"/>
                </a:cubicBezTo>
                <a:cubicBezTo>
                  <a:pt x="476" y="34"/>
                  <a:pt x="466" y="33"/>
                  <a:pt x="457" y="32"/>
                </a:cubicBezTo>
                <a:cubicBezTo>
                  <a:pt x="456" y="32"/>
                  <a:pt x="456" y="32"/>
                  <a:pt x="456" y="32"/>
                </a:cubicBezTo>
                <a:cubicBezTo>
                  <a:pt x="443" y="35"/>
                  <a:pt x="426" y="30"/>
                  <a:pt x="412" y="30"/>
                </a:cubicBezTo>
                <a:cubicBezTo>
                  <a:pt x="402" y="30"/>
                  <a:pt x="393" y="31"/>
                  <a:pt x="383" y="31"/>
                </a:cubicBezTo>
                <a:cubicBezTo>
                  <a:pt x="349" y="29"/>
                  <a:pt x="313" y="31"/>
                  <a:pt x="279" y="33"/>
                </a:cubicBezTo>
                <a:cubicBezTo>
                  <a:pt x="250" y="36"/>
                  <a:pt x="220" y="43"/>
                  <a:pt x="191" y="43"/>
                </a:cubicBezTo>
                <a:cubicBezTo>
                  <a:pt x="177" y="46"/>
                  <a:pt x="159" y="48"/>
                  <a:pt x="146" y="53"/>
                </a:cubicBezTo>
                <a:cubicBezTo>
                  <a:pt x="146" y="53"/>
                  <a:pt x="146" y="53"/>
                  <a:pt x="146" y="53"/>
                </a:cubicBezTo>
                <a:cubicBezTo>
                  <a:pt x="146" y="53"/>
                  <a:pt x="146" y="53"/>
                  <a:pt x="146" y="53"/>
                </a:cubicBezTo>
                <a:cubicBezTo>
                  <a:pt x="141" y="56"/>
                  <a:pt x="133" y="56"/>
                  <a:pt x="128" y="58"/>
                </a:cubicBezTo>
                <a:cubicBezTo>
                  <a:pt x="120" y="60"/>
                  <a:pt x="112" y="68"/>
                  <a:pt x="108" y="75"/>
                </a:cubicBezTo>
                <a:cubicBezTo>
                  <a:pt x="108" y="76"/>
                  <a:pt x="108" y="76"/>
                  <a:pt x="108" y="76"/>
                </a:cubicBezTo>
                <a:cubicBezTo>
                  <a:pt x="104" y="42"/>
                  <a:pt x="69" y="24"/>
                  <a:pt x="41" y="40"/>
                </a:cubicBezTo>
                <a:cubicBezTo>
                  <a:pt x="29" y="47"/>
                  <a:pt x="19" y="60"/>
                  <a:pt x="13" y="73"/>
                </a:cubicBezTo>
                <a:cubicBezTo>
                  <a:pt x="2" y="99"/>
                  <a:pt x="0" y="128"/>
                  <a:pt x="1" y="155"/>
                </a:cubicBezTo>
                <a:cubicBezTo>
                  <a:pt x="6" y="208"/>
                  <a:pt x="30" y="251"/>
                  <a:pt x="59" y="293"/>
                </a:cubicBezTo>
                <a:cubicBezTo>
                  <a:pt x="69" y="307"/>
                  <a:pt x="81" y="320"/>
                  <a:pt x="92" y="333"/>
                </a:cubicBezTo>
                <a:cubicBezTo>
                  <a:pt x="101" y="343"/>
                  <a:pt x="110" y="359"/>
                  <a:pt x="122" y="365"/>
                </a:cubicBezTo>
                <a:cubicBezTo>
                  <a:pt x="122" y="365"/>
                  <a:pt x="123" y="365"/>
                  <a:pt x="123" y="365"/>
                </a:cubicBezTo>
                <a:cubicBezTo>
                  <a:pt x="139" y="374"/>
                  <a:pt x="150" y="394"/>
                  <a:pt x="166" y="405"/>
                </a:cubicBezTo>
                <a:cubicBezTo>
                  <a:pt x="166" y="405"/>
                  <a:pt x="166" y="405"/>
                  <a:pt x="166" y="405"/>
                </a:cubicBezTo>
                <a:cubicBezTo>
                  <a:pt x="177" y="409"/>
                  <a:pt x="187" y="422"/>
                  <a:pt x="197" y="429"/>
                </a:cubicBezTo>
                <a:cubicBezTo>
                  <a:pt x="199" y="432"/>
                  <a:pt x="200" y="434"/>
                  <a:pt x="202" y="436"/>
                </a:cubicBezTo>
                <a:cubicBezTo>
                  <a:pt x="203" y="437"/>
                  <a:pt x="204" y="438"/>
                  <a:pt x="206" y="439"/>
                </a:cubicBezTo>
                <a:cubicBezTo>
                  <a:pt x="219" y="454"/>
                  <a:pt x="235" y="469"/>
                  <a:pt x="246" y="487"/>
                </a:cubicBezTo>
                <a:cubicBezTo>
                  <a:pt x="248" y="499"/>
                  <a:pt x="249" y="511"/>
                  <a:pt x="249" y="524"/>
                </a:cubicBezTo>
                <a:cubicBezTo>
                  <a:pt x="249" y="529"/>
                  <a:pt x="250" y="538"/>
                  <a:pt x="247" y="543"/>
                </a:cubicBezTo>
                <a:cubicBezTo>
                  <a:pt x="245" y="546"/>
                  <a:pt x="240" y="549"/>
                  <a:pt x="237" y="552"/>
                </a:cubicBezTo>
                <a:cubicBezTo>
                  <a:pt x="232" y="561"/>
                  <a:pt x="237" y="574"/>
                  <a:pt x="232" y="582"/>
                </a:cubicBezTo>
                <a:cubicBezTo>
                  <a:pt x="221" y="595"/>
                  <a:pt x="211" y="595"/>
                  <a:pt x="195" y="599"/>
                </a:cubicBezTo>
                <a:cubicBezTo>
                  <a:pt x="179" y="604"/>
                  <a:pt x="165" y="613"/>
                  <a:pt x="170" y="633"/>
                </a:cubicBezTo>
                <a:cubicBezTo>
                  <a:pt x="175" y="653"/>
                  <a:pt x="200" y="656"/>
                  <a:pt x="216" y="659"/>
                </a:cubicBezTo>
                <a:cubicBezTo>
                  <a:pt x="233" y="662"/>
                  <a:pt x="250" y="664"/>
                  <a:pt x="266" y="665"/>
                </a:cubicBezTo>
                <a:cubicBezTo>
                  <a:pt x="287" y="667"/>
                  <a:pt x="308" y="665"/>
                  <a:pt x="329" y="665"/>
                </a:cubicBezTo>
                <a:cubicBezTo>
                  <a:pt x="349" y="663"/>
                  <a:pt x="369" y="662"/>
                  <a:pt x="389" y="658"/>
                </a:cubicBezTo>
                <a:cubicBezTo>
                  <a:pt x="418" y="653"/>
                  <a:pt x="455" y="649"/>
                  <a:pt x="480" y="629"/>
                </a:cubicBezTo>
                <a:cubicBezTo>
                  <a:pt x="485" y="625"/>
                  <a:pt x="491" y="615"/>
                  <a:pt x="489" y="608"/>
                </a:cubicBezTo>
                <a:cubicBezTo>
                  <a:pt x="489" y="608"/>
                  <a:pt x="489" y="608"/>
                  <a:pt x="489" y="608"/>
                </a:cubicBezTo>
                <a:cubicBezTo>
                  <a:pt x="488" y="603"/>
                  <a:pt x="488" y="600"/>
                  <a:pt x="486" y="596"/>
                </a:cubicBezTo>
                <a:cubicBezTo>
                  <a:pt x="479" y="586"/>
                  <a:pt x="463" y="583"/>
                  <a:pt x="452" y="582"/>
                </a:cubicBezTo>
                <a:cubicBezTo>
                  <a:pt x="451" y="582"/>
                  <a:pt x="451" y="582"/>
                  <a:pt x="451" y="582"/>
                </a:cubicBezTo>
                <a:cubicBezTo>
                  <a:pt x="440" y="583"/>
                  <a:pt x="431" y="578"/>
                  <a:pt x="422" y="570"/>
                </a:cubicBezTo>
                <a:cubicBezTo>
                  <a:pt x="414" y="563"/>
                  <a:pt x="421" y="546"/>
                  <a:pt x="410" y="539"/>
                </a:cubicBezTo>
                <a:cubicBezTo>
                  <a:pt x="410" y="538"/>
                  <a:pt x="410" y="538"/>
                  <a:pt x="410" y="538"/>
                </a:cubicBezTo>
                <a:cubicBezTo>
                  <a:pt x="409" y="538"/>
                  <a:pt x="409" y="538"/>
                  <a:pt x="409" y="538"/>
                </a:cubicBezTo>
                <a:cubicBezTo>
                  <a:pt x="408" y="536"/>
                  <a:pt x="405" y="535"/>
                  <a:pt x="404" y="533"/>
                </a:cubicBezTo>
                <a:cubicBezTo>
                  <a:pt x="399" y="517"/>
                  <a:pt x="398" y="497"/>
                  <a:pt x="401" y="481"/>
                </a:cubicBezTo>
                <a:cubicBezTo>
                  <a:pt x="407" y="459"/>
                  <a:pt x="425" y="438"/>
                  <a:pt x="438" y="420"/>
                </a:cubicBezTo>
                <a:cubicBezTo>
                  <a:pt x="459" y="404"/>
                  <a:pt x="476" y="382"/>
                  <a:pt x="493" y="362"/>
                </a:cubicBezTo>
                <a:cubicBezTo>
                  <a:pt x="507" y="347"/>
                  <a:pt x="521" y="332"/>
                  <a:pt x="534" y="315"/>
                </a:cubicBezTo>
                <a:cubicBezTo>
                  <a:pt x="546" y="300"/>
                  <a:pt x="557" y="284"/>
                  <a:pt x="566" y="267"/>
                </a:cubicBezTo>
                <a:cubicBezTo>
                  <a:pt x="574" y="253"/>
                  <a:pt x="584" y="239"/>
                  <a:pt x="591" y="225"/>
                </a:cubicBezTo>
                <a:cubicBezTo>
                  <a:pt x="598" y="211"/>
                  <a:pt x="602" y="196"/>
                  <a:pt x="607" y="181"/>
                </a:cubicBezTo>
                <a:cubicBezTo>
                  <a:pt x="610" y="170"/>
                  <a:pt x="615" y="157"/>
                  <a:pt x="614" y="144"/>
                </a:cubicBezTo>
                <a:cubicBezTo>
                  <a:pt x="614" y="137"/>
                  <a:pt x="614" y="129"/>
                  <a:pt x="615" y="122"/>
                </a:cubicBezTo>
                <a:cubicBezTo>
                  <a:pt x="617" y="80"/>
                  <a:pt x="605" y="15"/>
                  <a:pt x="560" y="5"/>
                </a:cubicBezTo>
                <a:close/>
                <a:moveTo>
                  <a:pt x="507" y="90"/>
                </a:moveTo>
                <a:cubicBezTo>
                  <a:pt x="507" y="83"/>
                  <a:pt x="507" y="75"/>
                  <a:pt x="507" y="67"/>
                </a:cubicBezTo>
                <a:cubicBezTo>
                  <a:pt x="509" y="71"/>
                  <a:pt x="509" y="71"/>
                  <a:pt x="509" y="71"/>
                </a:cubicBezTo>
                <a:cubicBezTo>
                  <a:pt x="513" y="79"/>
                  <a:pt x="512" y="92"/>
                  <a:pt x="506" y="99"/>
                </a:cubicBezTo>
                <a:cubicBezTo>
                  <a:pt x="506" y="97"/>
                  <a:pt x="506" y="94"/>
                  <a:pt x="507" y="90"/>
                </a:cubicBezTo>
                <a:close/>
                <a:moveTo>
                  <a:pt x="153" y="62"/>
                </a:moveTo>
                <a:cubicBezTo>
                  <a:pt x="174" y="58"/>
                  <a:pt x="196" y="57"/>
                  <a:pt x="217" y="53"/>
                </a:cubicBezTo>
                <a:cubicBezTo>
                  <a:pt x="224" y="52"/>
                  <a:pt x="232" y="49"/>
                  <a:pt x="240" y="49"/>
                </a:cubicBezTo>
                <a:cubicBezTo>
                  <a:pt x="245" y="48"/>
                  <a:pt x="249" y="51"/>
                  <a:pt x="254" y="50"/>
                </a:cubicBezTo>
                <a:cubicBezTo>
                  <a:pt x="266" y="50"/>
                  <a:pt x="277" y="47"/>
                  <a:pt x="289" y="46"/>
                </a:cubicBezTo>
                <a:cubicBezTo>
                  <a:pt x="296" y="46"/>
                  <a:pt x="302" y="44"/>
                  <a:pt x="309" y="43"/>
                </a:cubicBezTo>
                <a:cubicBezTo>
                  <a:pt x="311" y="44"/>
                  <a:pt x="314" y="44"/>
                  <a:pt x="316" y="44"/>
                </a:cubicBezTo>
                <a:cubicBezTo>
                  <a:pt x="318" y="44"/>
                  <a:pt x="319" y="42"/>
                  <a:pt x="321" y="42"/>
                </a:cubicBezTo>
                <a:cubicBezTo>
                  <a:pt x="324" y="42"/>
                  <a:pt x="324" y="42"/>
                  <a:pt x="324" y="42"/>
                </a:cubicBezTo>
                <a:cubicBezTo>
                  <a:pt x="342" y="43"/>
                  <a:pt x="358" y="42"/>
                  <a:pt x="376" y="41"/>
                </a:cubicBezTo>
                <a:cubicBezTo>
                  <a:pt x="401" y="42"/>
                  <a:pt x="426" y="42"/>
                  <a:pt x="452" y="44"/>
                </a:cubicBezTo>
                <a:cubicBezTo>
                  <a:pt x="452" y="42"/>
                  <a:pt x="452" y="42"/>
                  <a:pt x="452" y="42"/>
                </a:cubicBezTo>
                <a:cubicBezTo>
                  <a:pt x="461" y="43"/>
                  <a:pt x="470" y="43"/>
                  <a:pt x="479" y="46"/>
                </a:cubicBezTo>
                <a:cubicBezTo>
                  <a:pt x="479" y="46"/>
                  <a:pt x="479" y="46"/>
                  <a:pt x="479" y="46"/>
                </a:cubicBezTo>
                <a:cubicBezTo>
                  <a:pt x="479" y="46"/>
                  <a:pt x="479" y="46"/>
                  <a:pt x="479" y="46"/>
                </a:cubicBezTo>
                <a:cubicBezTo>
                  <a:pt x="470" y="50"/>
                  <a:pt x="460" y="50"/>
                  <a:pt x="450" y="51"/>
                </a:cubicBezTo>
                <a:cubicBezTo>
                  <a:pt x="437" y="53"/>
                  <a:pt x="425" y="56"/>
                  <a:pt x="411" y="58"/>
                </a:cubicBezTo>
                <a:cubicBezTo>
                  <a:pt x="381" y="61"/>
                  <a:pt x="350" y="66"/>
                  <a:pt x="320" y="66"/>
                </a:cubicBezTo>
                <a:cubicBezTo>
                  <a:pt x="309" y="68"/>
                  <a:pt x="301" y="70"/>
                  <a:pt x="290" y="69"/>
                </a:cubicBezTo>
                <a:cubicBezTo>
                  <a:pt x="285" y="69"/>
                  <a:pt x="262" y="66"/>
                  <a:pt x="259" y="71"/>
                </a:cubicBezTo>
                <a:cubicBezTo>
                  <a:pt x="248" y="72"/>
                  <a:pt x="237" y="72"/>
                  <a:pt x="226" y="71"/>
                </a:cubicBezTo>
                <a:cubicBezTo>
                  <a:pt x="211" y="69"/>
                  <a:pt x="197" y="73"/>
                  <a:pt x="183" y="72"/>
                </a:cubicBezTo>
                <a:cubicBezTo>
                  <a:pt x="167" y="72"/>
                  <a:pt x="147" y="73"/>
                  <a:pt x="131" y="69"/>
                </a:cubicBezTo>
                <a:cubicBezTo>
                  <a:pt x="139" y="67"/>
                  <a:pt x="147" y="66"/>
                  <a:pt x="153" y="62"/>
                </a:cubicBezTo>
                <a:close/>
                <a:moveTo>
                  <a:pt x="103" y="102"/>
                </a:moveTo>
                <a:cubicBezTo>
                  <a:pt x="104" y="100"/>
                  <a:pt x="104" y="97"/>
                  <a:pt x="105" y="95"/>
                </a:cubicBezTo>
                <a:cubicBezTo>
                  <a:pt x="106" y="105"/>
                  <a:pt x="108" y="116"/>
                  <a:pt x="109" y="126"/>
                </a:cubicBezTo>
                <a:cubicBezTo>
                  <a:pt x="104" y="120"/>
                  <a:pt x="102" y="110"/>
                  <a:pt x="103" y="102"/>
                </a:cubicBezTo>
                <a:close/>
                <a:moveTo>
                  <a:pt x="135" y="363"/>
                </a:moveTo>
                <a:cubicBezTo>
                  <a:pt x="120" y="347"/>
                  <a:pt x="106" y="330"/>
                  <a:pt x="91" y="313"/>
                </a:cubicBezTo>
                <a:cubicBezTo>
                  <a:pt x="80" y="300"/>
                  <a:pt x="68" y="287"/>
                  <a:pt x="57" y="272"/>
                </a:cubicBezTo>
                <a:cubicBezTo>
                  <a:pt x="49" y="261"/>
                  <a:pt x="45" y="248"/>
                  <a:pt x="39" y="236"/>
                </a:cubicBezTo>
                <a:cubicBezTo>
                  <a:pt x="31" y="223"/>
                  <a:pt x="25" y="210"/>
                  <a:pt x="21" y="195"/>
                </a:cubicBezTo>
                <a:cubicBezTo>
                  <a:pt x="17" y="182"/>
                  <a:pt x="11" y="168"/>
                  <a:pt x="11" y="155"/>
                </a:cubicBezTo>
                <a:cubicBezTo>
                  <a:pt x="11" y="148"/>
                  <a:pt x="11" y="142"/>
                  <a:pt x="12" y="136"/>
                </a:cubicBezTo>
                <a:cubicBezTo>
                  <a:pt x="12" y="133"/>
                  <a:pt x="10" y="130"/>
                  <a:pt x="11" y="127"/>
                </a:cubicBezTo>
                <a:cubicBezTo>
                  <a:pt x="11" y="125"/>
                  <a:pt x="11" y="122"/>
                  <a:pt x="11" y="120"/>
                </a:cubicBezTo>
                <a:cubicBezTo>
                  <a:pt x="16" y="94"/>
                  <a:pt x="28" y="51"/>
                  <a:pt x="56" y="44"/>
                </a:cubicBezTo>
                <a:cubicBezTo>
                  <a:pt x="75" y="41"/>
                  <a:pt x="98" y="58"/>
                  <a:pt x="99" y="78"/>
                </a:cubicBezTo>
                <a:cubicBezTo>
                  <a:pt x="99" y="81"/>
                  <a:pt x="98" y="84"/>
                  <a:pt x="97" y="87"/>
                </a:cubicBezTo>
                <a:cubicBezTo>
                  <a:pt x="95" y="92"/>
                  <a:pt x="95" y="92"/>
                  <a:pt x="95" y="92"/>
                </a:cubicBezTo>
                <a:cubicBezTo>
                  <a:pt x="87" y="111"/>
                  <a:pt x="96" y="136"/>
                  <a:pt x="113" y="139"/>
                </a:cubicBezTo>
                <a:cubicBezTo>
                  <a:pt x="113" y="139"/>
                  <a:pt x="113" y="139"/>
                  <a:pt x="113" y="139"/>
                </a:cubicBezTo>
                <a:cubicBezTo>
                  <a:pt x="115" y="139"/>
                  <a:pt x="116" y="140"/>
                  <a:pt x="117" y="139"/>
                </a:cubicBezTo>
                <a:cubicBezTo>
                  <a:pt x="117" y="139"/>
                  <a:pt x="117" y="140"/>
                  <a:pt x="117" y="140"/>
                </a:cubicBezTo>
                <a:cubicBezTo>
                  <a:pt x="118" y="140"/>
                  <a:pt x="118" y="140"/>
                  <a:pt x="118" y="140"/>
                </a:cubicBezTo>
                <a:cubicBezTo>
                  <a:pt x="126" y="139"/>
                  <a:pt x="133" y="131"/>
                  <a:pt x="135" y="124"/>
                </a:cubicBezTo>
                <a:cubicBezTo>
                  <a:pt x="136" y="123"/>
                  <a:pt x="136" y="122"/>
                  <a:pt x="136" y="120"/>
                </a:cubicBezTo>
                <a:cubicBezTo>
                  <a:pt x="136" y="119"/>
                  <a:pt x="136" y="117"/>
                  <a:pt x="136" y="116"/>
                </a:cubicBezTo>
                <a:cubicBezTo>
                  <a:pt x="135" y="114"/>
                  <a:pt x="134" y="113"/>
                  <a:pt x="133" y="112"/>
                </a:cubicBezTo>
                <a:cubicBezTo>
                  <a:pt x="132" y="111"/>
                  <a:pt x="130" y="111"/>
                  <a:pt x="129" y="110"/>
                </a:cubicBezTo>
                <a:cubicBezTo>
                  <a:pt x="126" y="110"/>
                  <a:pt x="119" y="111"/>
                  <a:pt x="118" y="107"/>
                </a:cubicBezTo>
                <a:cubicBezTo>
                  <a:pt x="117" y="105"/>
                  <a:pt x="120" y="101"/>
                  <a:pt x="120" y="99"/>
                </a:cubicBezTo>
                <a:cubicBezTo>
                  <a:pt x="128" y="99"/>
                  <a:pt x="140" y="103"/>
                  <a:pt x="144" y="112"/>
                </a:cubicBezTo>
                <a:cubicBezTo>
                  <a:pt x="150" y="126"/>
                  <a:pt x="136" y="140"/>
                  <a:pt x="125" y="144"/>
                </a:cubicBezTo>
                <a:cubicBezTo>
                  <a:pt x="121" y="146"/>
                  <a:pt x="117" y="146"/>
                  <a:pt x="113" y="146"/>
                </a:cubicBezTo>
                <a:cubicBezTo>
                  <a:pt x="81" y="146"/>
                  <a:pt x="90" y="95"/>
                  <a:pt x="85" y="74"/>
                </a:cubicBezTo>
                <a:cubicBezTo>
                  <a:pt x="83" y="62"/>
                  <a:pt x="73" y="53"/>
                  <a:pt x="60" y="53"/>
                </a:cubicBezTo>
                <a:cubicBezTo>
                  <a:pt x="60" y="53"/>
                  <a:pt x="60" y="53"/>
                  <a:pt x="60" y="53"/>
                </a:cubicBezTo>
                <a:cubicBezTo>
                  <a:pt x="54" y="54"/>
                  <a:pt x="50" y="57"/>
                  <a:pt x="47" y="61"/>
                </a:cubicBezTo>
                <a:cubicBezTo>
                  <a:pt x="37" y="76"/>
                  <a:pt x="37" y="98"/>
                  <a:pt x="36" y="115"/>
                </a:cubicBezTo>
                <a:cubicBezTo>
                  <a:pt x="35" y="136"/>
                  <a:pt x="36" y="158"/>
                  <a:pt x="39" y="179"/>
                </a:cubicBezTo>
                <a:cubicBezTo>
                  <a:pt x="40" y="188"/>
                  <a:pt x="44" y="196"/>
                  <a:pt x="46" y="205"/>
                </a:cubicBezTo>
                <a:cubicBezTo>
                  <a:pt x="50" y="218"/>
                  <a:pt x="54" y="230"/>
                  <a:pt x="58" y="243"/>
                </a:cubicBezTo>
                <a:cubicBezTo>
                  <a:pt x="61" y="248"/>
                  <a:pt x="75" y="288"/>
                  <a:pt x="84" y="287"/>
                </a:cubicBezTo>
                <a:cubicBezTo>
                  <a:pt x="110" y="324"/>
                  <a:pt x="142" y="353"/>
                  <a:pt x="176" y="382"/>
                </a:cubicBezTo>
                <a:cubicBezTo>
                  <a:pt x="180" y="390"/>
                  <a:pt x="183" y="398"/>
                  <a:pt x="186" y="406"/>
                </a:cubicBezTo>
                <a:cubicBezTo>
                  <a:pt x="168" y="392"/>
                  <a:pt x="151" y="379"/>
                  <a:pt x="135" y="363"/>
                </a:cubicBezTo>
                <a:close/>
                <a:moveTo>
                  <a:pt x="118" y="119"/>
                </a:moveTo>
                <a:cubicBezTo>
                  <a:pt x="121" y="120"/>
                  <a:pt x="123" y="120"/>
                  <a:pt x="125" y="121"/>
                </a:cubicBezTo>
                <a:cubicBezTo>
                  <a:pt x="126" y="121"/>
                  <a:pt x="126" y="121"/>
                  <a:pt x="126" y="121"/>
                </a:cubicBezTo>
                <a:cubicBezTo>
                  <a:pt x="126" y="121"/>
                  <a:pt x="125" y="122"/>
                  <a:pt x="124" y="124"/>
                </a:cubicBezTo>
                <a:cubicBezTo>
                  <a:pt x="124" y="125"/>
                  <a:pt x="123" y="127"/>
                  <a:pt x="121" y="128"/>
                </a:cubicBezTo>
                <a:cubicBezTo>
                  <a:pt x="120" y="129"/>
                  <a:pt x="120" y="129"/>
                  <a:pt x="119" y="129"/>
                </a:cubicBezTo>
                <a:cubicBezTo>
                  <a:pt x="119" y="125"/>
                  <a:pt x="119" y="122"/>
                  <a:pt x="118" y="119"/>
                </a:cubicBezTo>
                <a:close/>
                <a:moveTo>
                  <a:pt x="114" y="159"/>
                </a:moveTo>
                <a:cubicBezTo>
                  <a:pt x="123" y="228"/>
                  <a:pt x="139" y="296"/>
                  <a:pt x="166" y="359"/>
                </a:cubicBezTo>
                <a:cubicBezTo>
                  <a:pt x="155" y="349"/>
                  <a:pt x="146" y="341"/>
                  <a:pt x="140" y="335"/>
                </a:cubicBezTo>
                <a:cubicBezTo>
                  <a:pt x="106" y="305"/>
                  <a:pt x="78" y="269"/>
                  <a:pt x="63" y="224"/>
                </a:cubicBezTo>
                <a:cubicBezTo>
                  <a:pt x="56" y="204"/>
                  <a:pt x="49" y="183"/>
                  <a:pt x="47" y="162"/>
                </a:cubicBezTo>
                <a:cubicBezTo>
                  <a:pt x="44" y="135"/>
                  <a:pt x="51" y="110"/>
                  <a:pt x="51" y="84"/>
                </a:cubicBezTo>
                <a:cubicBezTo>
                  <a:pt x="52" y="77"/>
                  <a:pt x="54" y="65"/>
                  <a:pt x="63" y="65"/>
                </a:cubicBezTo>
                <a:cubicBezTo>
                  <a:pt x="69" y="65"/>
                  <a:pt x="74" y="70"/>
                  <a:pt x="75" y="77"/>
                </a:cubicBezTo>
                <a:cubicBezTo>
                  <a:pt x="77" y="97"/>
                  <a:pt x="75" y="119"/>
                  <a:pt x="84" y="138"/>
                </a:cubicBezTo>
                <a:cubicBezTo>
                  <a:pt x="85" y="142"/>
                  <a:pt x="87" y="145"/>
                  <a:pt x="90" y="147"/>
                </a:cubicBezTo>
                <a:cubicBezTo>
                  <a:pt x="96" y="154"/>
                  <a:pt x="104" y="159"/>
                  <a:pt x="114" y="159"/>
                </a:cubicBezTo>
                <a:close/>
                <a:moveTo>
                  <a:pt x="441" y="398"/>
                </a:moveTo>
                <a:cubicBezTo>
                  <a:pt x="430" y="426"/>
                  <a:pt x="402" y="443"/>
                  <a:pt x="392" y="472"/>
                </a:cubicBezTo>
                <a:cubicBezTo>
                  <a:pt x="387" y="490"/>
                  <a:pt x="388" y="517"/>
                  <a:pt x="393" y="534"/>
                </a:cubicBezTo>
                <a:cubicBezTo>
                  <a:pt x="393" y="535"/>
                  <a:pt x="394" y="538"/>
                  <a:pt x="396" y="541"/>
                </a:cubicBezTo>
                <a:cubicBezTo>
                  <a:pt x="398" y="542"/>
                  <a:pt x="401" y="544"/>
                  <a:pt x="403" y="545"/>
                </a:cubicBezTo>
                <a:cubicBezTo>
                  <a:pt x="405" y="547"/>
                  <a:pt x="407" y="548"/>
                  <a:pt x="408" y="550"/>
                </a:cubicBezTo>
                <a:cubicBezTo>
                  <a:pt x="410" y="558"/>
                  <a:pt x="408" y="567"/>
                  <a:pt x="412" y="574"/>
                </a:cubicBezTo>
                <a:cubicBezTo>
                  <a:pt x="418" y="591"/>
                  <a:pt x="442" y="596"/>
                  <a:pt x="457" y="593"/>
                </a:cubicBezTo>
                <a:cubicBezTo>
                  <a:pt x="467" y="595"/>
                  <a:pt x="486" y="601"/>
                  <a:pt x="476" y="616"/>
                </a:cubicBezTo>
                <a:cubicBezTo>
                  <a:pt x="475" y="617"/>
                  <a:pt x="474" y="618"/>
                  <a:pt x="473" y="619"/>
                </a:cubicBezTo>
                <a:cubicBezTo>
                  <a:pt x="464" y="628"/>
                  <a:pt x="448" y="631"/>
                  <a:pt x="437" y="636"/>
                </a:cubicBezTo>
                <a:cubicBezTo>
                  <a:pt x="419" y="642"/>
                  <a:pt x="402" y="642"/>
                  <a:pt x="383" y="646"/>
                </a:cubicBezTo>
                <a:cubicBezTo>
                  <a:pt x="359" y="651"/>
                  <a:pt x="334" y="653"/>
                  <a:pt x="309" y="655"/>
                </a:cubicBezTo>
                <a:cubicBezTo>
                  <a:pt x="297" y="656"/>
                  <a:pt x="285" y="653"/>
                  <a:pt x="274" y="653"/>
                </a:cubicBezTo>
                <a:cubicBezTo>
                  <a:pt x="261" y="653"/>
                  <a:pt x="249" y="653"/>
                  <a:pt x="236" y="652"/>
                </a:cubicBezTo>
                <a:cubicBezTo>
                  <a:pt x="228" y="651"/>
                  <a:pt x="221" y="647"/>
                  <a:pt x="212" y="647"/>
                </a:cubicBezTo>
                <a:cubicBezTo>
                  <a:pt x="204" y="647"/>
                  <a:pt x="194" y="645"/>
                  <a:pt x="187" y="640"/>
                </a:cubicBezTo>
                <a:cubicBezTo>
                  <a:pt x="174" y="631"/>
                  <a:pt x="180" y="616"/>
                  <a:pt x="193" y="613"/>
                </a:cubicBezTo>
                <a:cubicBezTo>
                  <a:pt x="192" y="611"/>
                  <a:pt x="192" y="611"/>
                  <a:pt x="192" y="611"/>
                </a:cubicBezTo>
                <a:cubicBezTo>
                  <a:pt x="210" y="605"/>
                  <a:pt x="227" y="605"/>
                  <a:pt x="240" y="590"/>
                </a:cubicBezTo>
                <a:cubicBezTo>
                  <a:pt x="248" y="582"/>
                  <a:pt x="240" y="563"/>
                  <a:pt x="248" y="558"/>
                </a:cubicBezTo>
                <a:cubicBezTo>
                  <a:pt x="259" y="547"/>
                  <a:pt x="261" y="538"/>
                  <a:pt x="260" y="523"/>
                </a:cubicBezTo>
                <a:cubicBezTo>
                  <a:pt x="259" y="509"/>
                  <a:pt x="260" y="494"/>
                  <a:pt x="254" y="481"/>
                </a:cubicBezTo>
                <a:cubicBezTo>
                  <a:pt x="244" y="464"/>
                  <a:pt x="230" y="450"/>
                  <a:pt x="218" y="435"/>
                </a:cubicBezTo>
                <a:cubicBezTo>
                  <a:pt x="201" y="416"/>
                  <a:pt x="192" y="397"/>
                  <a:pt x="184" y="373"/>
                </a:cubicBezTo>
                <a:cubicBezTo>
                  <a:pt x="181" y="365"/>
                  <a:pt x="176" y="359"/>
                  <a:pt x="173" y="351"/>
                </a:cubicBezTo>
                <a:cubicBezTo>
                  <a:pt x="169" y="338"/>
                  <a:pt x="165" y="326"/>
                  <a:pt x="161" y="313"/>
                </a:cubicBezTo>
                <a:cubicBezTo>
                  <a:pt x="155" y="298"/>
                  <a:pt x="148" y="285"/>
                  <a:pt x="144" y="268"/>
                </a:cubicBezTo>
                <a:cubicBezTo>
                  <a:pt x="139" y="249"/>
                  <a:pt x="138" y="229"/>
                  <a:pt x="133" y="209"/>
                </a:cubicBezTo>
                <a:cubicBezTo>
                  <a:pt x="128" y="193"/>
                  <a:pt x="129" y="175"/>
                  <a:pt x="125" y="159"/>
                </a:cubicBezTo>
                <a:cubicBezTo>
                  <a:pt x="125" y="158"/>
                  <a:pt x="125" y="158"/>
                  <a:pt x="124" y="157"/>
                </a:cubicBezTo>
                <a:cubicBezTo>
                  <a:pt x="136" y="153"/>
                  <a:pt x="146" y="146"/>
                  <a:pt x="153" y="134"/>
                </a:cubicBezTo>
                <a:cubicBezTo>
                  <a:pt x="156" y="123"/>
                  <a:pt x="158" y="110"/>
                  <a:pt x="150" y="100"/>
                </a:cubicBezTo>
                <a:cubicBezTo>
                  <a:pt x="143" y="91"/>
                  <a:pt x="128" y="85"/>
                  <a:pt x="117" y="89"/>
                </a:cubicBezTo>
                <a:cubicBezTo>
                  <a:pt x="117" y="86"/>
                  <a:pt x="117" y="86"/>
                  <a:pt x="117" y="86"/>
                </a:cubicBezTo>
                <a:cubicBezTo>
                  <a:pt x="117" y="83"/>
                  <a:pt x="118" y="80"/>
                  <a:pt x="120" y="78"/>
                </a:cubicBezTo>
                <a:cubicBezTo>
                  <a:pt x="120" y="78"/>
                  <a:pt x="120" y="77"/>
                  <a:pt x="121" y="77"/>
                </a:cubicBezTo>
                <a:cubicBezTo>
                  <a:pt x="126" y="80"/>
                  <a:pt x="134" y="80"/>
                  <a:pt x="141" y="81"/>
                </a:cubicBezTo>
                <a:cubicBezTo>
                  <a:pt x="142" y="81"/>
                  <a:pt x="142" y="81"/>
                  <a:pt x="142" y="81"/>
                </a:cubicBezTo>
                <a:cubicBezTo>
                  <a:pt x="156" y="86"/>
                  <a:pt x="176" y="83"/>
                  <a:pt x="190" y="83"/>
                </a:cubicBezTo>
                <a:cubicBezTo>
                  <a:pt x="207" y="83"/>
                  <a:pt x="223" y="81"/>
                  <a:pt x="240" y="81"/>
                </a:cubicBezTo>
                <a:cubicBezTo>
                  <a:pt x="282" y="82"/>
                  <a:pt x="324" y="79"/>
                  <a:pt x="367" y="75"/>
                </a:cubicBezTo>
                <a:cubicBezTo>
                  <a:pt x="368" y="75"/>
                  <a:pt x="369" y="74"/>
                  <a:pt x="370" y="74"/>
                </a:cubicBezTo>
                <a:cubicBezTo>
                  <a:pt x="404" y="70"/>
                  <a:pt x="438" y="63"/>
                  <a:pt x="472" y="61"/>
                </a:cubicBezTo>
                <a:cubicBezTo>
                  <a:pt x="472" y="61"/>
                  <a:pt x="472" y="61"/>
                  <a:pt x="472" y="61"/>
                </a:cubicBezTo>
                <a:cubicBezTo>
                  <a:pt x="477" y="58"/>
                  <a:pt x="483" y="58"/>
                  <a:pt x="487" y="56"/>
                </a:cubicBezTo>
                <a:cubicBezTo>
                  <a:pt x="489" y="55"/>
                  <a:pt x="491" y="54"/>
                  <a:pt x="492" y="53"/>
                </a:cubicBezTo>
                <a:cubicBezTo>
                  <a:pt x="495" y="56"/>
                  <a:pt x="497" y="61"/>
                  <a:pt x="497" y="65"/>
                </a:cubicBezTo>
                <a:cubicBezTo>
                  <a:pt x="482" y="59"/>
                  <a:pt x="462" y="75"/>
                  <a:pt x="460" y="91"/>
                </a:cubicBezTo>
                <a:cubicBezTo>
                  <a:pt x="459" y="112"/>
                  <a:pt x="473" y="129"/>
                  <a:pt x="492" y="135"/>
                </a:cubicBezTo>
                <a:cubicBezTo>
                  <a:pt x="487" y="165"/>
                  <a:pt x="489" y="196"/>
                  <a:pt x="485" y="226"/>
                </a:cubicBezTo>
                <a:cubicBezTo>
                  <a:pt x="481" y="257"/>
                  <a:pt x="474" y="287"/>
                  <a:pt x="463" y="316"/>
                </a:cubicBezTo>
                <a:cubicBezTo>
                  <a:pt x="459" y="334"/>
                  <a:pt x="456" y="349"/>
                  <a:pt x="450" y="366"/>
                </a:cubicBezTo>
                <a:cubicBezTo>
                  <a:pt x="448" y="372"/>
                  <a:pt x="437" y="393"/>
                  <a:pt x="441" y="398"/>
                </a:cubicBezTo>
                <a:close/>
                <a:moveTo>
                  <a:pt x="537" y="49"/>
                </a:moveTo>
                <a:cubicBezTo>
                  <a:pt x="537" y="42"/>
                  <a:pt x="544" y="32"/>
                  <a:pt x="551" y="35"/>
                </a:cubicBezTo>
                <a:cubicBezTo>
                  <a:pt x="563" y="39"/>
                  <a:pt x="566" y="72"/>
                  <a:pt x="567" y="83"/>
                </a:cubicBezTo>
                <a:cubicBezTo>
                  <a:pt x="570" y="103"/>
                  <a:pt x="566" y="124"/>
                  <a:pt x="569" y="144"/>
                </a:cubicBezTo>
                <a:cubicBezTo>
                  <a:pt x="571" y="161"/>
                  <a:pt x="565" y="181"/>
                  <a:pt x="560" y="197"/>
                </a:cubicBezTo>
                <a:cubicBezTo>
                  <a:pt x="557" y="205"/>
                  <a:pt x="554" y="214"/>
                  <a:pt x="550" y="222"/>
                </a:cubicBezTo>
                <a:cubicBezTo>
                  <a:pt x="549" y="227"/>
                  <a:pt x="538" y="243"/>
                  <a:pt x="541" y="248"/>
                </a:cubicBezTo>
                <a:cubicBezTo>
                  <a:pt x="522" y="283"/>
                  <a:pt x="492" y="308"/>
                  <a:pt x="469" y="341"/>
                </a:cubicBezTo>
                <a:cubicBezTo>
                  <a:pt x="473" y="323"/>
                  <a:pt x="478" y="305"/>
                  <a:pt x="483" y="287"/>
                </a:cubicBezTo>
                <a:cubicBezTo>
                  <a:pt x="485" y="282"/>
                  <a:pt x="484" y="285"/>
                  <a:pt x="483" y="287"/>
                </a:cubicBezTo>
                <a:cubicBezTo>
                  <a:pt x="486" y="278"/>
                  <a:pt x="490" y="268"/>
                  <a:pt x="492" y="257"/>
                </a:cubicBezTo>
                <a:cubicBezTo>
                  <a:pt x="492" y="248"/>
                  <a:pt x="495" y="238"/>
                  <a:pt x="496" y="229"/>
                </a:cubicBezTo>
                <a:cubicBezTo>
                  <a:pt x="497" y="216"/>
                  <a:pt x="497" y="204"/>
                  <a:pt x="498" y="192"/>
                </a:cubicBezTo>
                <a:cubicBezTo>
                  <a:pt x="500" y="173"/>
                  <a:pt x="502" y="154"/>
                  <a:pt x="504" y="136"/>
                </a:cubicBezTo>
                <a:cubicBezTo>
                  <a:pt x="514" y="134"/>
                  <a:pt x="524" y="127"/>
                  <a:pt x="530" y="118"/>
                </a:cubicBezTo>
                <a:cubicBezTo>
                  <a:pt x="541" y="98"/>
                  <a:pt x="539" y="70"/>
                  <a:pt x="537" y="49"/>
                </a:cubicBezTo>
                <a:close/>
                <a:moveTo>
                  <a:pt x="559" y="258"/>
                </a:moveTo>
                <a:cubicBezTo>
                  <a:pt x="550" y="272"/>
                  <a:pt x="540" y="287"/>
                  <a:pt x="530" y="300"/>
                </a:cubicBezTo>
                <a:cubicBezTo>
                  <a:pt x="522" y="311"/>
                  <a:pt x="505" y="324"/>
                  <a:pt x="500" y="338"/>
                </a:cubicBezTo>
                <a:cubicBezTo>
                  <a:pt x="500" y="338"/>
                  <a:pt x="500" y="338"/>
                  <a:pt x="500" y="338"/>
                </a:cubicBezTo>
                <a:cubicBezTo>
                  <a:pt x="498" y="344"/>
                  <a:pt x="491" y="350"/>
                  <a:pt x="487" y="354"/>
                </a:cubicBezTo>
                <a:cubicBezTo>
                  <a:pt x="479" y="364"/>
                  <a:pt x="470" y="373"/>
                  <a:pt x="461" y="382"/>
                </a:cubicBezTo>
                <a:cubicBezTo>
                  <a:pt x="461" y="383"/>
                  <a:pt x="461" y="383"/>
                  <a:pt x="461" y="383"/>
                </a:cubicBezTo>
                <a:cubicBezTo>
                  <a:pt x="461" y="383"/>
                  <a:pt x="459" y="386"/>
                  <a:pt x="453" y="391"/>
                </a:cubicBezTo>
                <a:cubicBezTo>
                  <a:pt x="453" y="391"/>
                  <a:pt x="453" y="391"/>
                  <a:pt x="453" y="391"/>
                </a:cubicBezTo>
                <a:cubicBezTo>
                  <a:pt x="453" y="391"/>
                  <a:pt x="453" y="391"/>
                  <a:pt x="453" y="391"/>
                </a:cubicBezTo>
                <a:cubicBezTo>
                  <a:pt x="454" y="387"/>
                  <a:pt x="456" y="382"/>
                  <a:pt x="458" y="377"/>
                </a:cubicBezTo>
                <a:cubicBezTo>
                  <a:pt x="458" y="376"/>
                  <a:pt x="458" y="376"/>
                  <a:pt x="458" y="376"/>
                </a:cubicBezTo>
                <a:cubicBezTo>
                  <a:pt x="458" y="376"/>
                  <a:pt x="458" y="376"/>
                  <a:pt x="458" y="376"/>
                </a:cubicBezTo>
                <a:cubicBezTo>
                  <a:pt x="458" y="376"/>
                  <a:pt x="458" y="376"/>
                  <a:pt x="458" y="376"/>
                </a:cubicBezTo>
                <a:cubicBezTo>
                  <a:pt x="458" y="376"/>
                  <a:pt x="458" y="376"/>
                  <a:pt x="458" y="376"/>
                </a:cubicBezTo>
                <a:cubicBezTo>
                  <a:pt x="458" y="376"/>
                  <a:pt x="458" y="375"/>
                  <a:pt x="458" y="375"/>
                </a:cubicBezTo>
                <a:cubicBezTo>
                  <a:pt x="459" y="372"/>
                  <a:pt x="460" y="368"/>
                  <a:pt x="461" y="365"/>
                </a:cubicBezTo>
                <a:cubicBezTo>
                  <a:pt x="497" y="326"/>
                  <a:pt x="534" y="285"/>
                  <a:pt x="556" y="236"/>
                </a:cubicBezTo>
                <a:cubicBezTo>
                  <a:pt x="583" y="178"/>
                  <a:pt x="587" y="108"/>
                  <a:pt x="572" y="46"/>
                </a:cubicBezTo>
                <a:cubicBezTo>
                  <a:pt x="567" y="36"/>
                  <a:pt x="563" y="22"/>
                  <a:pt x="549" y="23"/>
                </a:cubicBezTo>
                <a:cubicBezTo>
                  <a:pt x="545" y="23"/>
                  <a:pt x="541" y="24"/>
                  <a:pt x="538" y="26"/>
                </a:cubicBezTo>
                <a:cubicBezTo>
                  <a:pt x="520" y="38"/>
                  <a:pt x="529" y="68"/>
                  <a:pt x="528" y="86"/>
                </a:cubicBezTo>
                <a:cubicBezTo>
                  <a:pt x="524" y="98"/>
                  <a:pt x="525" y="108"/>
                  <a:pt x="516" y="117"/>
                </a:cubicBezTo>
                <a:cubicBezTo>
                  <a:pt x="511" y="121"/>
                  <a:pt x="506" y="123"/>
                  <a:pt x="501" y="123"/>
                </a:cubicBezTo>
                <a:cubicBezTo>
                  <a:pt x="494" y="123"/>
                  <a:pt x="487" y="121"/>
                  <a:pt x="481" y="116"/>
                </a:cubicBezTo>
                <a:cubicBezTo>
                  <a:pt x="465" y="103"/>
                  <a:pt x="471" y="78"/>
                  <a:pt x="493" y="76"/>
                </a:cubicBezTo>
                <a:cubicBezTo>
                  <a:pt x="493" y="76"/>
                  <a:pt x="493" y="76"/>
                  <a:pt x="493" y="76"/>
                </a:cubicBezTo>
                <a:cubicBezTo>
                  <a:pt x="493" y="76"/>
                  <a:pt x="493" y="76"/>
                  <a:pt x="493" y="76"/>
                </a:cubicBezTo>
                <a:cubicBezTo>
                  <a:pt x="493" y="77"/>
                  <a:pt x="493" y="78"/>
                  <a:pt x="494" y="79"/>
                </a:cubicBezTo>
                <a:cubicBezTo>
                  <a:pt x="494" y="81"/>
                  <a:pt x="494" y="82"/>
                  <a:pt x="495" y="83"/>
                </a:cubicBezTo>
                <a:cubicBezTo>
                  <a:pt x="495" y="83"/>
                  <a:pt x="495" y="83"/>
                  <a:pt x="494" y="83"/>
                </a:cubicBezTo>
                <a:cubicBezTo>
                  <a:pt x="493" y="85"/>
                  <a:pt x="489" y="86"/>
                  <a:pt x="486" y="86"/>
                </a:cubicBezTo>
                <a:cubicBezTo>
                  <a:pt x="486" y="86"/>
                  <a:pt x="486" y="87"/>
                  <a:pt x="485" y="87"/>
                </a:cubicBezTo>
                <a:cubicBezTo>
                  <a:pt x="484" y="87"/>
                  <a:pt x="483" y="87"/>
                  <a:pt x="483" y="87"/>
                </a:cubicBezTo>
                <a:cubicBezTo>
                  <a:pt x="480" y="89"/>
                  <a:pt x="479" y="91"/>
                  <a:pt x="479" y="94"/>
                </a:cubicBezTo>
                <a:cubicBezTo>
                  <a:pt x="479" y="93"/>
                  <a:pt x="479" y="100"/>
                  <a:pt x="479" y="99"/>
                </a:cubicBezTo>
                <a:cubicBezTo>
                  <a:pt x="479" y="100"/>
                  <a:pt x="479" y="100"/>
                  <a:pt x="479" y="100"/>
                </a:cubicBezTo>
                <a:cubicBezTo>
                  <a:pt x="479" y="101"/>
                  <a:pt x="479" y="102"/>
                  <a:pt x="480" y="103"/>
                </a:cubicBezTo>
                <a:cubicBezTo>
                  <a:pt x="483" y="109"/>
                  <a:pt x="486" y="113"/>
                  <a:pt x="489" y="114"/>
                </a:cubicBezTo>
                <a:cubicBezTo>
                  <a:pt x="491" y="115"/>
                  <a:pt x="493" y="116"/>
                  <a:pt x="496" y="116"/>
                </a:cubicBezTo>
                <a:cubicBezTo>
                  <a:pt x="500" y="116"/>
                  <a:pt x="505" y="115"/>
                  <a:pt x="508" y="113"/>
                </a:cubicBezTo>
                <a:cubicBezTo>
                  <a:pt x="510" y="112"/>
                  <a:pt x="511" y="111"/>
                  <a:pt x="512" y="110"/>
                </a:cubicBezTo>
                <a:cubicBezTo>
                  <a:pt x="513" y="109"/>
                  <a:pt x="515" y="107"/>
                  <a:pt x="516" y="106"/>
                </a:cubicBezTo>
                <a:cubicBezTo>
                  <a:pt x="523" y="94"/>
                  <a:pt x="524" y="77"/>
                  <a:pt x="518" y="65"/>
                </a:cubicBezTo>
                <a:cubicBezTo>
                  <a:pt x="516" y="63"/>
                  <a:pt x="514" y="59"/>
                  <a:pt x="514" y="56"/>
                </a:cubicBezTo>
                <a:cubicBezTo>
                  <a:pt x="511" y="42"/>
                  <a:pt x="521" y="25"/>
                  <a:pt x="531" y="17"/>
                </a:cubicBezTo>
                <a:cubicBezTo>
                  <a:pt x="532" y="16"/>
                  <a:pt x="546" y="11"/>
                  <a:pt x="546" y="12"/>
                </a:cubicBezTo>
                <a:cubicBezTo>
                  <a:pt x="546" y="12"/>
                  <a:pt x="546" y="12"/>
                  <a:pt x="546" y="12"/>
                </a:cubicBezTo>
                <a:cubicBezTo>
                  <a:pt x="550" y="12"/>
                  <a:pt x="562" y="14"/>
                  <a:pt x="568" y="19"/>
                </a:cubicBezTo>
                <a:cubicBezTo>
                  <a:pt x="577" y="25"/>
                  <a:pt x="585" y="36"/>
                  <a:pt x="589" y="46"/>
                </a:cubicBezTo>
                <a:cubicBezTo>
                  <a:pt x="596" y="59"/>
                  <a:pt x="601" y="72"/>
                  <a:pt x="604" y="87"/>
                </a:cubicBezTo>
                <a:cubicBezTo>
                  <a:pt x="606" y="101"/>
                  <a:pt x="605" y="114"/>
                  <a:pt x="605" y="129"/>
                </a:cubicBezTo>
                <a:cubicBezTo>
                  <a:pt x="602" y="174"/>
                  <a:pt x="582" y="220"/>
                  <a:pt x="559" y="258"/>
                </a:cubicBezTo>
                <a:close/>
                <a:moveTo>
                  <a:pt x="495" y="95"/>
                </a:moveTo>
                <a:cubicBezTo>
                  <a:pt x="495" y="98"/>
                  <a:pt x="495" y="101"/>
                  <a:pt x="495" y="104"/>
                </a:cubicBezTo>
                <a:cubicBezTo>
                  <a:pt x="495" y="104"/>
                  <a:pt x="495" y="105"/>
                  <a:pt x="495" y="105"/>
                </a:cubicBezTo>
                <a:cubicBezTo>
                  <a:pt x="492" y="104"/>
                  <a:pt x="490" y="102"/>
                  <a:pt x="489" y="99"/>
                </a:cubicBezTo>
                <a:cubicBezTo>
                  <a:pt x="489" y="99"/>
                  <a:pt x="488" y="98"/>
                  <a:pt x="488" y="98"/>
                </a:cubicBezTo>
                <a:cubicBezTo>
                  <a:pt x="488" y="97"/>
                  <a:pt x="488" y="97"/>
                  <a:pt x="488" y="97"/>
                </a:cubicBezTo>
                <a:cubicBezTo>
                  <a:pt x="490" y="96"/>
                  <a:pt x="493" y="95"/>
                  <a:pt x="495" y="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5" name="稻壳儿搜索【幻雨工作室】_4"/>
          <p:cNvPicPr>
            <a:picLocks noChangeAspect="1"/>
          </p:cNvPicPr>
          <p:nvPr/>
        </p:nvPicPr>
        <p:blipFill>
          <a:blip r:embed="rId3"/>
          <a:stretch>
            <a:fillRect/>
          </a:stretch>
        </p:blipFill>
        <p:spPr>
          <a:xfrm>
            <a:off x="884615" y="3588721"/>
            <a:ext cx="694438" cy="622101"/>
          </a:xfrm>
          <a:prstGeom prst="rect">
            <a:avLst/>
          </a:prstGeom>
        </p:spPr>
      </p:pic>
      <p:pic>
        <p:nvPicPr>
          <p:cNvPr id="56" name="稻壳儿搜索【幻雨工作室】_5"/>
          <p:cNvPicPr>
            <a:picLocks noChangeAspect="1"/>
          </p:cNvPicPr>
          <p:nvPr/>
        </p:nvPicPr>
        <p:blipFill>
          <a:blip r:embed="rId4"/>
          <a:stretch>
            <a:fillRect/>
          </a:stretch>
        </p:blipFill>
        <p:spPr>
          <a:xfrm>
            <a:off x="10192104" y="4820226"/>
            <a:ext cx="968530" cy="683667"/>
          </a:xfrm>
          <a:prstGeom prst="rect">
            <a:avLst/>
          </a:prstGeom>
        </p:spPr>
      </p:pic>
      <p:pic>
        <p:nvPicPr>
          <p:cNvPr id="57" name="稻壳儿搜索【幻雨工作室】_6"/>
          <p:cNvPicPr>
            <a:picLocks noChangeAspect="1"/>
          </p:cNvPicPr>
          <p:nvPr/>
        </p:nvPicPr>
        <p:blipFill>
          <a:blip r:embed="rId5"/>
          <a:stretch>
            <a:fillRect/>
          </a:stretch>
        </p:blipFill>
        <p:spPr>
          <a:xfrm rot="15120833">
            <a:off x="11058648" y="2984503"/>
            <a:ext cx="203973" cy="625517"/>
          </a:xfrm>
          <a:prstGeom prst="rect">
            <a:avLst/>
          </a:prstGeom>
        </p:spPr>
      </p:pic>
      <p:pic>
        <p:nvPicPr>
          <p:cNvPr id="59" name="稻壳儿搜索【幻雨工作室】_7"/>
          <p:cNvPicPr>
            <a:picLocks noChangeAspect="1"/>
          </p:cNvPicPr>
          <p:nvPr/>
        </p:nvPicPr>
        <p:blipFill>
          <a:blip r:embed="rId6"/>
          <a:stretch>
            <a:fillRect/>
          </a:stretch>
        </p:blipFill>
        <p:spPr>
          <a:xfrm rot="18684544" flipV="1">
            <a:off x="1824973" y="4698459"/>
            <a:ext cx="600070" cy="683558"/>
          </a:xfrm>
          <a:prstGeom prst="rect">
            <a:avLst/>
          </a:prstGeom>
        </p:spPr>
      </p:pic>
      <p:pic>
        <p:nvPicPr>
          <p:cNvPr id="60" name="稻壳儿搜索【幻雨工作室】_8"/>
          <p:cNvPicPr>
            <a:picLocks noChangeAspect="1"/>
          </p:cNvPicPr>
          <p:nvPr/>
        </p:nvPicPr>
        <p:blipFill>
          <a:blip r:embed="rId6"/>
          <a:stretch>
            <a:fillRect/>
          </a:stretch>
        </p:blipFill>
        <p:spPr>
          <a:xfrm rot="5634928" flipV="1">
            <a:off x="9057713" y="921929"/>
            <a:ext cx="600070" cy="683558"/>
          </a:xfrm>
          <a:prstGeom prst="rect">
            <a:avLst/>
          </a:prstGeom>
        </p:spPr>
      </p:pic>
      <p:sp>
        <p:nvSpPr>
          <p:cNvPr id="22" name="稻壳儿搜索【幻雨工作室】_9"/>
          <p:cNvSpPr>
            <a:spLocks noChangeArrowheads="1"/>
          </p:cNvSpPr>
          <p:nvPr/>
        </p:nvSpPr>
        <p:spPr bwMode="auto">
          <a:xfrm>
            <a:off x="5375729" y="1980225"/>
            <a:ext cx="1440543" cy="1436752"/>
          </a:xfrm>
          <a:prstGeom prst="ellipse">
            <a:avLst/>
          </a:prstGeom>
          <a:solidFill>
            <a:srgbClr val="3E6D6D"/>
          </a:solidFill>
          <a:ln w="762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a:lstStyle>
          <a:p>
            <a:pPr algn="ctr"/>
            <a:r>
              <a:rPr lang="en-US" altLang="zh-CN" sz="4000" b="1" dirty="0">
                <a:solidFill>
                  <a:schemeClr val="bg1"/>
                </a:solidFill>
                <a:latin typeface="微软雅黑" panose="020B0503020204020204" charset="-122"/>
                <a:ea typeface="微软雅黑" panose="020B0503020204020204" charset="-122"/>
              </a:rPr>
              <a:t>02</a:t>
            </a:r>
            <a:endParaRPr lang="zh-CN" altLang="en-US" sz="4000" b="1" dirty="0">
              <a:solidFill>
                <a:schemeClr val="bg1"/>
              </a:solidFill>
              <a:latin typeface="微软雅黑" panose="020B0503020204020204" charset="-122"/>
              <a:ea typeface="微软雅黑" panose="020B0503020204020204" charset="-122"/>
            </a:endParaRPr>
          </a:p>
        </p:txBody>
      </p:sp>
      <p:sp>
        <p:nvSpPr>
          <p:cNvPr id="23" name="稻壳儿搜索【幻雨工作室】_10"/>
          <p:cNvSpPr txBox="1">
            <a:spLocks noChangeArrowheads="1"/>
          </p:cNvSpPr>
          <p:nvPr/>
        </p:nvSpPr>
        <p:spPr bwMode="auto">
          <a:xfrm>
            <a:off x="4086769" y="3783300"/>
            <a:ext cx="4018462" cy="82994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lgn="ctr" defTabSz="685800">
              <a:defRPr sz="4800">
                <a:gradFill>
                  <a:gsLst>
                    <a:gs pos="0">
                      <a:srgbClr val="ECECEC">
                        <a:alpha val="0"/>
                      </a:srgbClr>
                    </a:gs>
                    <a:gs pos="28000">
                      <a:schemeClr val="bg1"/>
                    </a:gs>
                    <a:gs pos="71000">
                      <a:schemeClr val="bg1"/>
                    </a:gs>
                    <a:gs pos="24000">
                      <a:schemeClr val="bg1"/>
                    </a:gs>
                    <a:gs pos="100000">
                      <a:schemeClr val="bg1">
                        <a:alpha val="0"/>
                      </a:schemeClr>
                    </a:gs>
                    <a:gs pos="76000">
                      <a:schemeClr val="bg1">
                        <a:lumMod val="85000"/>
                      </a:schemeClr>
                    </a:gs>
                  </a:gsLst>
                  <a:lin ang="7800000" scaled="0"/>
                </a:gradFill>
                <a:latin typeface="微软雅黑" panose="020B0503020204020204" charset="-122"/>
                <a:ea typeface="微软雅黑" panose="020B0503020204020204" charset="-122"/>
              </a:defRPr>
            </a:lvl1pPr>
            <a:lvl2pPr marL="742950" indent="-285750">
              <a:defRPr sz="1300">
                <a:latin typeface="华文细黑" panose="02010600040101010101" pitchFamily="2" charset="-122"/>
                <a:ea typeface="华文细黑" panose="02010600040101010101" pitchFamily="2" charset="-122"/>
              </a:defRPr>
            </a:lvl2pPr>
            <a:lvl3pPr marL="1143000" indent="-228600">
              <a:defRPr sz="1300">
                <a:latin typeface="华文细黑" panose="02010600040101010101" pitchFamily="2" charset="-122"/>
                <a:ea typeface="华文细黑" panose="02010600040101010101" pitchFamily="2" charset="-122"/>
              </a:defRPr>
            </a:lvl3pPr>
            <a:lvl4pPr marL="1600200" indent="-228600">
              <a:defRPr sz="1300">
                <a:latin typeface="华文细黑" panose="02010600040101010101" pitchFamily="2" charset="-122"/>
                <a:ea typeface="华文细黑" panose="02010600040101010101" pitchFamily="2" charset="-122"/>
              </a:defRPr>
            </a:lvl4pPr>
            <a:lvl5pPr marL="2057400" indent="-228600">
              <a:defRPr sz="1300">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latin typeface="华文细黑" panose="02010600040101010101" pitchFamily="2" charset="-122"/>
                <a:ea typeface="华文细黑" panose="02010600040101010101" pitchFamily="2" charset="-122"/>
              </a:defRPr>
            </a:lvl9pPr>
          </a:lstStyle>
          <a:p>
            <a:pPr algn="dist">
              <a:defRPr/>
            </a:pPr>
            <a:r>
              <a:rPr lang="zh-CN" altLang="en-US" dirty="0">
                <a:solidFill>
                  <a:schemeClr val="bg1"/>
                </a:solidFill>
              </a:rPr>
              <a:t>数据处理分析</a:t>
            </a:r>
            <a:endParaRPr lang="zh-CN" alt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1920" y="656590"/>
            <a:ext cx="2647950" cy="58356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dist" defTabSz="685800">
              <a:lnSpc>
                <a:spcPct val="100000"/>
              </a:lnSpc>
              <a:defRPr/>
            </a:pPr>
            <a:r>
              <a:rPr lang="zh-CN" altLang="en-US" sz="3200" b="0" dirty="0">
                <a:solidFill>
                  <a:schemeClr val="bg1"/>
                </a:solidFill>
                <a:sym typeface="+mn-ea"/>
              </a:rPr>
              <a:t>数据预处理</a:t>
            </a:r>
            <a:endParaRPr lang="zh-CN" altLang="en-US"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文本框 1"/>
          <p:cNvSpPr txBox="1"/>
          <p:nvPr/>
        </p:nvSpPr>
        <p:spPr>
          <a:xfrm>
            <a:off x="520734" y="1850268"/>
            <a:ext cx="4564732" cy="1495725"/>
          </a:xfrm>
          <a:prstGeom prst="rect">
            <a:avLst/>
          </a:prstGeom>
          <a:noFill/>
        </p:spPr>
        <p:txBody>
          <a:bodyPr wrap="square" rtlCol="0">
            <a:noAutofit/>
          </a:bodyPr>
          <a:lstStyle/>
          <a:p>
            <a:pPr indent="0">
              <a:buNone/>
            </a:pPr>
            <a:r>
              <a:rPr lang="en-US" altLang="zh-CN" sz="2800" dirty="0">
                <a:solidFill>
                  <a:schemeClr val="bg1"/>
                </a:solidFill>
              </a:rPr>
              <a:t>1. </a:t>
            </a:r>
            <a:r>
              <a:rPr lang="zh-CN" altLang="en-US" sz="2800" dirty="0">
                <a:solidFill>
                  <a:schemeClr val="bg1"/>
                </a:solidFill>
              </a:rPr>
              <a:t>向助教获取搜狗搜索记录原始数据，总共28个文件，大小约为4.23G</a:t>
            </a:r>
            <a:endParaRPr lang="zh-CN" altLang="en-US" sz="2800" dirty="0">
              <a:solidFill>
                <a:schemeClr val="bg1"/>
              </a:solidFill>
            </a:endParaRPr>
          </a:p>
        </p:txBody>
      </p:sp>
      <p:pic>
        <p:nvPicPr>
          <p:cNvPr id="3" name="图片 2" descr="upload_post_object_v2_762358588"/>
          <p:cNvPicPr>
            <a:picLocks noChangeAspect="1"/>
          </p:cNvPicPr>
          <p:nvPr/>
        </p:nvPicPr>
        <p:blipFill>
          <a:blip r:embed="rId1"/>
          <a:stretch>
            <a:fillRect/>
          </a:stretch>
        </p:blipFill>
        <p:spPr>
          <a:xfrm>
            <a:off x="5384611" y="432098"/>
            <a:ext cx="6315284" cy="59939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1920" y="656590"/>
            <a:ext cx="2647950" cy="58356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dist" defTabSz="685800">
              <a:lnSpc>
                <a:spcPct val="100000"/>
              </a:lnSpc>
              <a:defRPr/>
            </a:pPr>
            <a:r>
              <a:rPr lang="zh-CN" altLang="en-US" sz="3200" b="0" dirty="0">
                <a:solidFill>
                  <a:schemeClr val="bg1"/>
                </a:solidFill>
                <a:sym typeface="+mn-ea"/>
              </a:rPr>
              <a:t>数据预处理</a:t>
            </a:r>
            <a:endParaRPr lang="zh-CN" altLang="en-US"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文本框 1"/>
          <p:cNvSpPr txBox="1"/>
          <p:nvPr/>
        </p:nvSpPr>
        <p:spPr>
          <a:xfrm>
            <a:off x="520734" y="1850268"/>
            <a:ext cx="4786321" cy="1894585"/>
          </a:xfrm>
          <a:prstGeom prst="rect">
            <a:avLst/>
          </a:prstGeom>
          <a:noFill/>
        </p:spPr>
        <p:txBody>
          <a:bodyPr wrap="square" rtlCol="0">
            <a:noAutofit/>
          </a:bodyPr>
          <a:lstStyle/>
          <a:p>
            <a:pPr indent="0">
              <a:buNone/>
            </a:pPr>
            <a:r>
              <a:rPr lang="en-US" altLang="zh-CN" sz="2800" dirty="0">
                <a:solidFill>
                  <a:schemeClr val="bg1"/>
                </a:solidFill>
                <a:sym typeface="+mn-ea"/>
              </a:rPr>
              <a:t>2. </a:t>
            </a:r>
            <a:r>
              <a:rPr lang="zh-CN" altLang="en-US" sz="2800" dirty="0">
                <a:solidFill>
                  <a:schemeClr val="bg1"/>
                </a:solidFill>
                <a:sym typeface="+mn-ea"/>
              </a:rPr>
              <a:t>文件的编码未知，用utf-8会乱码，而根据文件中有很多中文，因此通过gbk解码，实测效果不错</a:t>
            </a:r>
            <a:endParaRPr lang="zh-CN" altLang="en-US" sz="2800" dirty="0">
              <a:solidFill>
                <a:schemeClr val="bg1"/>
              </a:solidFill>
            </a:endParaRPr>
          </a:p>
        </p:txBody>
      </p:sp>
      <p:pic>
        <p:nvPicPr>
          <p:cNvPr id="4" name="图片 3" descr="upload_post_object_v2_135457403"/>
          <p:cNvPicPr>
            <a:picLocks noChangeAspect="1"/>
          </p:cNvPicPr>
          <p:nvPr/>
        </p:nvPicPr>
        <p:blipFill>
          <a:blip r:embed="rId1"/>
          <a:srcRect r="37652"/>
          <a:stretch>
            <a:fillRect/>
          </a:stretch>
        </p:blipFill>
        <p:spPr>
          <a:xfrm>
            <a:off x="5716994" y="421019"/>
            <a:ext cx="5827789" cy="60272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1920" y="656590"/>
            <a:ext cx="2647950" cy="58356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dist" defTabSz="685800">
              <a:lnSpc>
                <a:spcPct val="100000"/>
              </a:lnSpc>
              <a:defRPr/>
            </a:pPr>
            <a:r>
              <a:rPr lang="zh-CN" altLang="en-US" sz="3200" b="0" dirty="0">
                <a:solidFill>
                  <a:schemeClr val="bg1"/>
                </a:solidFill>
                <a:sym typeface="+mn-ea"/>
              </a:rPr>
              <a:t>数据预处理</a:t>
            </a:r>
            <a:endParaRPr lang="zh-CN" altLang="en-US"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文本框 1"/>
          <p:cNvSpPr txBox="1"/>
          <p:nvPr/>
        </p:nvSpPr>
        <p:spPr>
          <a:xfrm>
            <a:off x="520734" y="1850268"/>
            <a:ext cx="4431779" cy="3589741"/>
          </a:xfrm>
          <a:prstGeom prst="rect">
            <a:avLst/>
          </a:prstGeom>
          <a:noFill/>
        </p:spPr>
        <p:txBody>
          <a:bodyPr wrap="square" rtlCol="0">
            <a:noAutofit/>
          </a:bodyPr>
          <a:lstStyle/>
          <a:p>
            <a:pPr indent="0">
              <a:buNone/>
            </a:pPr>
            <a:r>
              <a:rPr lang="en-US" altLang="zh-CN" sz="2800" dirty="0">
                <a:solidFill>
                  <a:schemeClr val="bg1"/>
                </a:solidFill>
                <a:sym typeface="+mn-ea"/>
              </a:rPr>
              <a:t>3. </a:t>
            </a:r>
            <a:r>
              <a:rPr lang="zh-CN" altLang="en-US" sz="2800" dirty="0">
                <a:solidFill>
                  <a:schemeClr val="bg1"/>
                </a:solidFill>
                <a:sym typeface="+mn-ea"/>
              </a:rPr>
              <a:t>提取每行搜索内容部分，并使用jieba分词库进行分词，同时剔除虚词、连词等词性的影响，而且去除每个搜索里重复的搜索词，最后将结果追加整合入data文件，大小约为95</a:t>
            </a:r>
            <a:r>
              <a:rPr lang="en-US" altLang="zh-CN" sz="2800" dirty="0">
                <a:solidFill>
                  <a:schemeClr val="bg1"/>
                </a:solidFill>
                <a:sym typeface="+mn-ea"/>
              </a:rPr>
              <a:t>0</a:t>
            </a:r>
            <a:r>
              <a:rPr lang="zh-CN" altLang="en-US" sz="2800" dirty="0">
                <a:solidFill>
                  <a:schemeClr val="bg1"/>
                </a:solidFill>
                <a:sym typeface="+mn-ea"/>
              </a:rPr>
              <a:t>MB，大约共有51 000 000条数据</a:t>
            </a:r>
            <a:endParaRPr lang="zh-CN" altLang="en-US" sz="2800" dirty="0">
              <a:solidFill>
                <a:schemeClr val="bg1"/>
              </a:solidFill>
            </a:endParaRPr>
          </a:p>
        </p:txBody>
      </p:sp>
      <p:pic>
        <p:nvPicPr>
          <p:cNvPr id="3" name="图片 2" descr="upload_post_object_v2_720392116"/>
          <p:cNvPicPr>
            <a:picLocks noChangeAspect="1"/>
          </p:cNvPicPr>
          <p:nvPr/>
        </p:nvPicPr>
        <p:blipFill>
          <a:blip r:embed="rId1"/>
          <a:srcRect t="-323" r="82339" b="51213"/>
          <a:stretch>
            <a:fillRect/>
          </a:stretch>
        </p:blipFill>
        <p:spPr>
          <a:xfrm>
            <a:off x="5406770" y="986071"/>
            <a:ext cx="2814179" cy="5041148"/>
          </a:xfrm>
          <a:prstGeom prst="rect">
            <a:avLst/>
          </a:prstGeom>
        </p:spPr>
      </p:pic>
      <p:pic>
        <p:nvPicPr>
          <p:cNvPr id="5" name="图片 4" descr="upload_post_object_v2_720392116"/>
          <p:cNvPicPr>
            <a:picLocks noChangeAspect="1"/>
          </p:cNvPicPr>
          <p:nvPr/>
        </p:nvPicPr>
        <p:blipFill>
          <a:blip r:embed="rId1"/>
          <a:srcRect t="48790" r="82339" b="4039"/>
          <a:stretch>
            <a:fillRect/>
          </a:stretch>
        </p:blipFill>
        <p:spPr>
          <a:xfrm>
            <a:off x="8442538" y="986071"/>
            <a:ext cx="2924974" cy="504114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1920" y="656590"/>
            <a:ext cx="2647950" cy="58356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dist" defTabSz="685800">
              <a:lnSpc>
                <a:spcPct val="100000"/>
              </a:lnSpc>
              <a:defRPr/>
            </a:pPr>
            <a:r>
              <a:rPr lang="zh-CN" altLang="en-US" sz="3200" b="0" dirty="0">
                <a:solidFill>
                  <a:schemeClr val="bg1"/>
                </a:solidFill>
                <a:sym typeface="+mn-ea"/>
              </a:rPr>
              <a:t>数据预处理</a:t>
            </a:r>
            <a:endParaRPr lang="zh-CN" altLang="en-US"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4" name="图片 3" descr="upload_post_object_v2_605484804"/>
          <p:cNvPicPr>
            <a:picLocks noChangeAspect="1"/>
          </p:cNvPicPr>
          <p:nvPr/>
        </p:nvPicPr>
        <p:blipFill>
          <a:blip r:embed="rId1"/>
          <a:srcRect t="25526" r="438" b="8724"/>
          <a:stretch>
            <a:fillRect/>
          </a:stretch>
        </p:blipFill>
        <p:spPr>
          <a:xfrm>
            <a:off x="5087770" y="1429249"/>
            <a:ext cx="6287625" cy="4509157"/>
          </a:xfrm>
          <a:prstGeom prst="rect">
            <a:avLst/>
          </a:prstGeom>
        </p:spPr>
      </p:pic>
      <p:sp>
        <p:nvSpPr>
          <p:cNvPr id="6" name="文本框 5"/>
          <p:cNvSpPr txBox="1"/>
          <p:nvPr/>
        </p:nvSpPr>
        <p:spPr>
          <a:xfrm>
            <a:off x="1451407" y="2238048"/>
            <a:ext cx="2526114" cy="2537193"/>
          </a:xfrm>
          <a:prstGeom prst="rect">
            <a:avLst/>
          </a:prstGeom>
          <a:noFill/>
        </p:spPr>
        <p:txBody>
          <a:bodyPr wrap="square" rtlCol="0">
            <a:noAutofit/>
          </a:bodyPr>
          <a:p>
            <a:pPr indent="0">
              <a:buNone/>
            </a:pPr>
            <a:r>
              <a:rPr lang="zh-CN" altLang="en-US" sz="2800" dirty="0">
                <a:solidFill>
                  <a:schemeClr val="bg1"/>
                </a:solidFill>
              </a:rPr>
              <a:t>关键代码：</a:t>
            </a:r>
            <a:endParaRPr lang="zh-CN" altLang="en-US" sz="2800" dirty="0">
              <a:solidFill>
                <a:schemeClr val="bg1"/>
              </a:solidFill>
            </a:endParaRPr>
          </a:p>
          <a:p>
            <a:pPr indent="0">
              <a:buNone/>
            </a:pPr>
            <a:r>
              <a:rPr lang="en-US" altLang="zh-CN" sz="2800" dirty="0">
                <a:solidFill>
                  <a:schemeClr val="bg1"/>
                </a:solidFill>
              </a:rPr>
              <a:t>1.</a:t>
            </a:r>
            <a:r>
              <a:rPr lang="zh-CN" altLang="en-US" sz="2800" dirty="0">
                <a:solidFill>
                  <a:schemeClr val="bg1"/>
                </a:solidFill>
              </a:rPr>
              <a:t> 遍历文件</a:t>
            </a:r>
            <a:endParaRPr lang="zh-CN" altLang="en-US" sz="2800" dirty="0">
              <a:solidFill>
                <a:schemeClr val="bg1"/>
              </a:solidFill>
            </a:endParaRPr>
          </a:p>
          <a:p>
            <a:pPr indent="0">
              <a:buNone/>
            </a:pPr>
            <a:r>
              <a:rPr lang="en-US" altLang="zh-CN" sz="2800" dirty="0">
                <a:solidFill>
                  <a:schemeClr val="bg1"/>
                </a:solidFill>
              </a:rPr>
              <a:t>2. </a:t>
            </a:r>
            <a:r>
              <a:rPr lang="zh-CN" altLang="en-US" sz="2800" dirty="0">
                <a:solidFill>
                  <a:schemeClr val="bg1"/>
                </a:solidFill>
              </a:rPr>
              <a:t>提取搜索</a:t>
            </a:r>
            <a:endParaRPr lang="zh-CN" altLang="en-US" sz="2800" dirty="0">
              <a:solidFill>
                <a:schemeClr val="bg1"/>
              </a:solidFill>
            </a:endParaRPr>
          </a:p>
          <a:p>
            <a:pPr indent="0">
              <a:buNone/>
            </a:pPr>
            <a:r>
              <a:rPr lang="en-US" altLang="zh-CN" sz="2800" dirty="0">
                <a:solidFill>
                  <a:schemeClr val="bg1"/>
                </a:solidFill>
              </a:rPr>
              <a:t>3. </a:t>
            </a:r>
            <a:r>
              <a:rPr lang="zh-CN" altLang="en-US" sz="2800" dirty="0">
                <a:solidFill>
                  <a:schemeClr val="bg1"/>
                </a:solidFill>
              </a:rPr>
              <a:t>分词筛选</a:t>
            </a:r>
            <a:endParaRPr lang="zh-CN" altLang="en-US" sz="2800" dirty="0">
              <a:solidFill>
                <a:schemeClr val="bg1"/>
              </a:solidFill>
            </a:endParaRPr>
          </a:p>
          <a:p>
            <a:pPr indent="0">
              <a:buNone/>
            </a:pPr>
            <a:r>
              <a:rPr lang="en-US" altLang="zh-CN" sz="2800" dirty="0">
                <a:solidFill>
                  <a:schemeClr val="bg1"/>
                </a:solidFill>
              </a:rPr>
              <a:t>4. </a:t>
            </a:r>
            <a:r>
              <a:rPr lang="zh-CN" altLang="en-US" sz="2800" dirty="0">
                <a:solidFill>
                  <a:schemeClr val="bg1"/>
                </a:solidFill>
              </a:rPr>
              <a:t>整合输出</a:t>
            </a:r>
            <a:endParaRPr lang="zh-CN" altLang="en-US" sz="28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1920" y="656590"/>
            <a:ext cx="2647950" cy="58356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dist" defTabSz="685800">
              <a:lnSpc>
                <a:spcPct val="100000"/>
              </a:lnSpc>
              <a:defRPr/>
            </a:pPr>
            <a:r>
              <a:rPr lang="zh-CN" altLang="en-US" sz="3200" b="0" dirty="0">
                <a:solidFill>
                  <a:schemeClr val="bg1"/>
                </a:solidFill>
              </a:rPr>
              <a:t>算法选择</a:t>
            </a:r>
            <a:endParaRPr lang="zh-CN" altLang="en-US"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文本框 1"/>
          <p:cNvSpPr txBox="1"/>
          <p:nvPr/>
        </p:nvSpPr>
        <p:spPr>
          <a:xfrm>
            <a:off x="911225" y="2090420"/>
            <a:ext cx="10369550" cy="3538220"/>
          </a:xfrm>
          <a:prstGeom prst="rect">
            <a:avLst/>
          </a:prstGeom>
          <a:noFill/>
        </p:spPr>
        <p:txBody>
          <a:bodyPr wrap="square" rtlCol="0">
            <a:spAutoFit/>
          </a:bodyPr>
          <a:lstStyle/>
          <a:p>
            <a:pPr indent="0">
              <a:buNone/>
            </a:pPr>
            <a:r>
              <a:rPr lang="zh-CN" altLang="en-US" sz="2800" dirty="0">
                <a:solidFill>
                  <a:schemeClr val="bg1"/>
                </a:solidFill>
              </a:rPr>
              <a:t>我们的目的是挖掘搜索内容的频繁模式</a:t>
            </a:r>
            <a:endParaRPr lang="zh-CN" altLang="en-US" sz="2800" dirty="0">
              <a:solidFill>
                <a:schemeClr val="bg1"/>
              </a:solidFill>
            </a:endParaRPr>
          </a:p>
          <a:p>
            <a:pPr indent="0">
              <a:buNone/>
            </a:pPr>
            <a:endParaRPr lang="zh-CN" altLang="en-US" sz="2800" dirty="0">
              <a:solidFill>
                <a:schemeClr val="bg1"/>
              </a:solidFill>
            </a:endParaRPr>
          </a:p>
          <a:p>
            <a:pPr indent="0">
              <a:buNone/>
            </a:pPr>
            <a:r>
              <a:rPr lang="zh-CN" altLang="en-US" sz="2800" dirty="0">
                <a:solidFill>
                  <a:schemeClr val="bg1"/>
                </a:solidFill>
              </a:rPr>
              <a:t>通过比较经典频繁模式挖掘算法：Apriori算法、</a:t>
            </a:r>
            <a:r>
              <a:rPr lang="en-US" altLang="zh-CN" sz="2800" dirty="0">
                <a:solidFill>
                  <a:schemeClr val="bg1"/>
                </a:solidFill>
              </a:rPr>
              <a:t>FP-growth</a:t>
            </a:r>
            <a:r>
              <a:rPr lang="zh-CN" altLang="en-US" sz="2800" dirty="0">
                <a:solidFill>
                  <a:schemeClr val="bg1"/>
                </a:solidFill>
              </a:rPr>
              <a:t>算法、</a:t>
            </a:r>
            <a:r>
              <a:rPr lang="en-US" altLang="zh-CN" sz="2800" dirty="0">
                <a:solidFill>
                  <a:schemeClr val="bg1"/>
                </a:solidFill>
              </a:rPr>
              <a:t>PFP</a:t>
            </a:r>
            <a:r>
              <a:rPr lang="zh-CN" altLang="en-US" sz="2800" dirty="0">
                <a:solidFill>
                  <a:schemeClr val="bg1"/>
                </a:solidFill>
              </a:rPr>
              <a:t>算法，我们发现</a:t>
            </a:r>
            <a:r>
              <a:rPr lang="en-US" altLang="zh-CN" sz="2800" dirty="0">
                <a:solidFill>
                  <a:schemeClr val="bg1"/>
                </a:solidFill>
              </a:rPr>
              <a:t>PFP</a:t>
            </a:r>
            <a:r>
              <a:rPr lang="zh-CN" altLang="en-US" sz="2800" dirty="0">
                <a:solidFill>
                  <a:schemeClr val="bg1"/>
                </a:solidFill>
              </a:rPr>
              <a:t>最适合集群并行使用处理大数据</a:t>
            </a:r>
            <a:endParaRPr lang="zh-CN" altLang="en-US" sz="2800" dirty="0">
              <a:solidFill>
                <a:schemeClr val="bg1"/>
              </a:solidFill>
            </a:endParaRPr>
          </a:p>
          <a:p>
            <a:pPr indent="0">
              <a:buNone/>
            </a:pPr>
            <a:endParaRPr lang="zh-CN" altLang="en-US" sz="2800" dirty="0">
              <a:solidFill>
                <a:schemeClr val="bg1"/>
              </a:solidFill>
            </a:endParaRPr>
          </a:p>
          <a:p>
            <a:pPr indent="0">
              <a:buNone/>
            </a:pPr>
            <a:r>
              <a:rPr lang="zh-CN" altLang="en-US" sz="2800" dirty="0">
                <a:solidFill>
                  <a:schemeClr val="bg1"/>
                </a:solidFill>
              </a:rPr>
              <a:t>通过阅读</a:t>
            </a:r>
            <a:r>
              <a:rPr lang="en-US" altLang="zh-CN" sz="2800" dirty="0">
                <a:solidFill>
                  <a:schemeClr val="bg1"/>
                </a:solidFill>
              </a:rPr>
              <a:t>Google</a:t>
            </a:r>
            <a:r>
              <a:rPr lang="zh-CN" altLang="en-US" sz="2800" dirty="0">
                <a:solidFill>
                  <a:schemeClr val="bg1"/>
                </a:solidFill>
              </a:rPr>
              <a:t>论文《Parallel FP-Growth for Query Recommendation》，并结合</a:t>
            </a:r>
            <a:r>
              <a:rPr lang="en-US" altLang="zh-CN" sz="2800" dirty="0">
                <a:solidFill>
                  <a:schemeClr val="bg1"/>
                </a:solidFill>
              </a:rPr>
              <a:t>Python</a:t>
            </a:r>
            <a:r>
              <a:rPr lang="zh-CN" altLang="en-US" sz="2800" dirty="0">
                <a:solidFill>
                  <a:schemeClr val="bg1"/>
                </a:solidFill>
              </a:rPr>
              <a:t>的</a:t>
            </a:r>
            <a:r>
              <a:rPr lang="en-US" altLang="zh-CN" sz="2800" dirty="0">
                <a:solidFill>
                  <a:schemeClr val="bg1"/>
                </a:solidFill>
              </a:rPr>
              <a:t>FP-growth</a:t>
            </a:r>
            <a:r>
              <a:rPr lang="zh-CN" altLang="en-US" sz="2800" dirty="0">
                <a:solidFill>
                  <a:schemeClr val="bg1"/>
                </a:solidFill>
              </a:rPr>
              <a:t>算法库，实现我们的</a:t>
            </a:r>
            <a:r>
              <a:rPr lang="zh-CN" altLang="en-US" sz="2800" dirty="0">
                <a:solidFill>
                  <a:schemeClr val="bg1"/>
                </a:solidFill>
                <a:sym typeface="+mn-ea"/>
              </a:rPr>
              <a:t>频繁模式挖掘</a:t>
            </a:r>
            <a:endParaRPr lang="zh-CN" altLang="en-US" sz="2800" dirty="0">
              <a:solidFill>
                <a:schemeClr val="bg1"/>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1830" y="656555"/>
            <a:ext cx="3586570" cy="58477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dist" defTabSz="685800">
              <a:lnSpc>
                <a:spcPct val="100000"/>
              </a:lnSpc>
              <a:defRPr/>
            </a:pPr>
            <a:r>
              <a:rPr lang="zh-CN" altLang="en-US" sz="3200" b="0" dirty="0">
                <a:solidFill>
                  <a:schemeClr val="bg1"/>
                </a:solidFill>
              </a:rPr>
              <a:t>基本</a:t>
            </a:r>
            <a:r>
              <a:rPr lang="en-US" altLang="zh-CN" sz="3200" b="0" dirty="0">
                <a:solidFill>
                  <a:schemeClr val="bg1"/>
                </a:solidFill>
              </a:rPr>
              <a:t>FP</a:t>
            </a:r>
            <a:r>
              <a:rPr lang="zh-CN" altLang="en-US" sz="3200" b="0" dirty="0">
                <a:solidFill>
                  <a:schemeClr val="bg1"/>
                </a:solidFill>
              </a:rPr>
              <a:t>树算法</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文本框 1"/>
          <p:cNvSpPr txBox="1"/>
          <p:nvPr/>
        </p:nvSpPr>
        <p:spPr>
          <a:xfrm>
            <a:off x="521658" y="1846169"/>
            <a:ext cx="3995423" cy="3969385"/>
          </a:xfrm>
          <a:prstGeom prst="rect">
            <a:avLst/>
          </a:prstGeom>
          <a:noFill/>
        </p:spPr>
        <p:txBody>
          <a:bodyPr wrap="square" rtlCol="0">
            <a:spAutoFit/>
          </a:bodyPr>
          <a:lstStyle/>
          <a:p>
            <a:pPr marL="342900" indent="-342900">
              <a:buAutoNum type="arabicPeriod"/>
            </a:pPr>
            <a:r>
              <a:rPr lang="zh-CN" altLang="en-US" sz="2800" dirty="0">
                <a:solidFill>
                  <a:schemeClr val="bg1"/>
                </a:solidFill>
              </a:rPr>
              <a:t>首先统计词频，将每一个句子中的词汇去重，删去词频低于阈值的词最后按照词频排序</a:t>
            </a:r>
            <a:endParaRPr lang="en-US" altLang="zh-CN" sz="2800" dirty="0">
              <a:solidFill>
                <a:schemeClr val="bg1"/>
              </a:solidFill>
            </a:endParaRPr>
          </a:p>
          <a:p>
            <a:pPr marL="342900" indent="-342900">
              <a:buFontTx/>
              <a:buAutoNum type="arabicPeriod"/>
            </a:pPr>
            <a:r>
              <a:rPr lang="zh-CN" altLang="en-US" sz="2800" dirty="0">
                <a:solidFill>
                  <a:schemeClr val="bg1"/>
                </a:solidFill>
              </a:rPr>
              <a:t>建立一棵字典树，并且使用链表纪录每一个词汇出现在字典树上的位置</a:t>
            </a:r>
            <a:endParaRPr lang="zh-CN" altLang="en-US" sz="2800" dirty="0">
              <a:solidFill>
                <a:schemeClr val="bg1"/>
              </a:solidFill>
            </a:endParaRPr>
          </a:p>
        </p:txBody>
      </p:sp>
      <p:pic>
        <p:nvPicPr>
          <p:cNvPr id="4" name="图片 3"/>
          <p:cNvPicPr>
            <a:picLocks noChangeAspect="1"/>
          </p:cNvPicPr>
          <p:nvPr/>
        </p:nvPicPr>
        <p:blipFill>
          <a:blip r:embed="rId1"/>
          <a:stretch>
            <a:fillRect/>
          </a:stretch>
        </p:blipFill>
        <p:spPr>
          <a:xfrm>
            <a:off x="5192712" y="1540741"/>
            <a:ext cx="6768379" cy="47697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1830" y="656555"/>
            <a:ext cx="3072028" cy="58477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dist" defTabSz="685800">
              <a:lnSpc>
                <a:spcPct val="100000"/>
              </a:lnSpc>
              <a:defRPr/>
            </a:pPr>
            <a:r>
              <a:rPr lang="zh-CN" altLang="en-US" sz="3200" b="0" dirty="0">
                <a:solidFill>
                  <a:schemeClr val="bg1"/>
                </a:solidFill>
              </a:rPr>
              <a:t>基本</a:t>
            </a:r>
            <a:r>
              <a:rPr lang="en-US" altLang="zh-CN" sz="3200" b="0" dirty="0">
                <a:solidFill>
                  <a:schemeClr val="bg1"/>
                </a:solidFill>
              </a:rPr>
              <a:t>FP</a:t>
            </a:r>
            <a:r>
              <a:rPr lang="zh-CN" altLang="en-US" sz="3200" b="0" dirty="0">
                <a:solidFill>
                  <a:schemeClr val="bg1"/>
                </a:solidFill>
              </a:rPr>
              <a:t>树算法</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文本框 15"/>
          <p:cNvSpPr txBox="1"/>
          <p:nvPr/>
        </p:nvSpPr>
        <p:spPr>
          <a:xfrm>
            <a:off x="761804" y="1473319"/>
            <a:ext cx="10894487" cy="954107"/>
          </a:xfrm>
          <a:prstGeom prst="rect">
            <a:avLst/>
          </a:prstGeom>
          <a:noFill/>
        </p:spPr>
        <p:txBody>
          <a:bodyPr wrap="square" rtlCol="0">
            <a:spAutoFit/>
          </a:bodyPr>
          <a:lstStyle/>
          <a:p>
            <a:r>
              <a:rPr lang="en-US" altLang="zh-CN" sz="2800" dirty="0">
                <a:solidFill>
                  <a:schemeClr val="bg1"/>
                </a:solidFill>
              </a:rPr>
              <a:t>3. </a:t>
            </a:r>
            <a:r>
              <a:rPr lang="zh-CN" altLang="en-US" sz="2800" dirty="0">
                <a:solidFill>
                  <a:schemeClr val="bg1"/>
                </a:solidFill>
              </a:rPr>
              <a:t>按照词频最小到大的统计这个词出现的频繁模式，统计的方法就是重新建立和这个词相关的字典树，按照阈值进行统计</a:t>
            </a:r>
            <a:endParaRPr lang="zh-CN" altLang="en-US" sz="2800" dirty="0">
              <a:solidFill>
                <a:schemeClr val="bg1"/>
              </a:solidFill>
              <a:effectLst/>
            </a:endParaRPr>
          </a:p>
        </p:txBody>
      </p:sp>
      <p:sp>
        <p:nvSpPr>
          <p:cNvPr id="4" name="矩形 3"/>
          <p:cNvSpPr/>
          <p:nvPr/>
        </p:nvSpPr>
        <p:spPr>
          <a:xfrm>
            <a:off x="960249" y="2427426"/>
            <a:ext cx="10497596" cy="3970318"/>
          </a:xfrm>
          <a:prstGeom prst="rect">
            <a:avLst/>
          </a:prstGeom>
        </p:spPr>
        <p:txBody>
          <a:bodyPr wrap="square">
            <a:spAutoFit/>
          </a:bodyPr>
          <a:lstStyle/>
          <a:p>
            <a:r>
              <a:rPr lang="en-US" altLang="zh-CN" dirty="0">
                <a:solidFill>
                  <a:srgbClr val="569CD6"/>
                </a:solidFill>
                <a:latin typeface="Consolas" panose="020B0609020204030204" pitchFamily="49" charset="0"/>
              </a:rPr>
              <a:t>def</a:t>
            </a:r>
            <a:r>
              <a:rPr lang="en-US" altLang="zh-CN" dirty="0">
                <a:solidFill>
                  <a:srgbClr val="D4D4D4"/>
                </a:solidFill>
                <a:latin typeface="Consolas" panose="020B0609020204030204" pitchFamily="49" charset="0"/>
              </a:rPr>
              <a:t> </a:t>
            </a:r>
            <a:r>
              <a:rPr lang="en-US" altLang="zh-CN" dirty="0" err="1">
                <a:solidFill>
                  <a:srgbClr val="DCDCAA"/>
                </a:solidFill>
                <a:latin typeface="Consolas" panose="020B0609020204030204" pitchFamily="49" charset="0"/>
              </a:rPr>
              <a:t>mineTree</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inTree</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headerTable</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minSup</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preFix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freqItemList</a:t>
            </a:r>
            <a:r>
              <a:rPr lang="en-US" altLang="zh-CN" dirty="0">
                <a:solidFill>
                  <a:srgbClr val="D4D4D4"/>
                </a:solidFill>
                <a:latin typeface="Consolas" panose="020B0609020204030204" pitchFamily="49" charset="0"/>
              </a:rPr>
              <a:t>):</a:t>
            </a:r>
            <a:endParaRPr lang="en-US" altLang="zh-CN"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bigL</a:t>
            </a:r>
            <a:r>
              <a:rPr lang="en-US" altLang="zh-CN" dirty="0">
                <a:solidFill>
                  <a:srgbClr val="D4D4D4"/>
                </a:solidFill>
                <a:latin typeface="Consolas" panose="020B0609020204030204" pitchFamily="49" charset="0"/>
              </a:rPr>
              <a:t>=[v[</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for</a:t>
            </a:r>
            <a:r>
              <a:rPr lang="en-US" altLang="zh-CN" dirty="0">
                <a:solidFill>
                  <a:srgbClr val="D4D4D4"/>
                </a:solidFill>
                <a:latin typeface="Consolas" panose="020B0609020204030204" pitchFamily="49" charset="0"/>
              </a:rPr>
              <a:t> v </a:t>
            </a:r>
            <a:r>
              <a:rPr lang="en-US" altLang="zh-CN" dirty="0">
                <a:solidFill>
                  <a:srgbClr val="C586C0"/>
                </a:solidFill>
                <a:latin typeface="Consolas" panose="020B0609020204030204" pitchFamily="49" charset="0"/>
              </a:rPr>
              <a:t>in</a:t>
            </a:r>
            <a:r>
              <a:rPr lang="en-US" altLang="zh-CN" dirty="0">
                <a:solidFill>
                  <a:srgbClr val="D4D4D4"/>
                </a:solidFill>
                <a:latin typeface="Consolas" panose="020B0609020204030204" pitchFamily="49" charset="0"/>
              </a:rPr>
              <a:t> </a:t>
            </a:r>
            <a:r>
              <a:rPr lang="en-US" altLang="zh-CN" dirty="0">
                <a:solidFill>
                  <a:srgbClr val="DCDCAA"/>
                </a:solidFill>
                <a:latin typeface="Consolas" panose="020B0609020204030204" pitchFamily="49" charset="0"/>
              </a:rPr>
              <a:t>sorted</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headerTable.items</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key</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lambda</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p</a:t>
            </a:r>
            <a:r>
              <a:rPr lang="en-US" altLang="zh-CN" dirty="0">
                <a:solidFill>
                  <a:srgbClr val="D4D4D4"/>
                </a:solidFill>
                <a:latin typeface="Consolas" panose="020B0609020204030204" pitchFamily="49" charset="0"/>
              </a:rPr>
              <a:t>:p[</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 </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for</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basePat</a:t>
            </a:r>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in</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bigL</a:t>
            </a:r>
            <a:r>
              <a:rPr lang="en-US" altLang="zh-CN" dirty="0">
                <a:solidFill>
                  <a:srgbClr val="D4D4D4"/>
                </a:solidFill>
                <a:latin typeface="Consolas" panose="020B0609020204030204" pitchFamily="49" charset="0"/>
              </a:rPr>
              <a:t>:</a:t>
            </a:r>
            <a:endParaRPr lang="en-US" altLang="zh-CN"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newFreqSet</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preFix.copy</a:t>
            </a:r>
            <a:r>
              <a:rPr lang="en-US" altLang="zh-CN" dirty="0">
                <a:solidFill>
                  <a:srgbClr val="D4D4D4"/>
                </a:solidFill>
                <a:latin typeface="Consolas" panose="020B0609020204030204" pitchFamily="49" charset="0"/>
              </a:rPr>
              <a:t>()</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newFreqSet.add</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basePat</a:t>
            </a:r>
            <a:r>
              <a:rPr lang="en-US" altLang="zh-CN" dirty="0">
                <a:solidFill>
                  <a:srgbClr val="D4D4D4"/>
                </a:solidFill>
                <a:latin typeface="Consolas" panose="020B0609020204030204" pitchFamily="49" charset="0"/>
              </a:rPr>
              <a:t>)</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a:solidFill>
                  <a:srgbClr val="DCDCAA"/>
                </a:solidFill>
                <a:latin typeface="Consolas" panose="020B0609020204030204" pitchFamily="49" charset="0"/>
              </a:rPr>
              <a:t>print</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a:t>
            </a:r>
            <a:r>
              <a:rPr lang="en-US" altLang="zh-CN" dirty="0" err="1">
                <a:solidFill>
                  <a:srgbClr val="CE9178"/>
                </a:solidFill>
                <a:latin typeface="Consolas" panose="020B0609020204030204" pitchFamily="49" charset="0"/>
              </a:rPr>
              <a:t>freqItemList</a:t>
            </a:r>
            <a:r>
              <a:rPr lang="en-US" altLang="zh-CN" dirty="0">
                <a:solidFill>
                  <a:srgbClr val="CE9178"/>
                </a:solidFill>
                <a:latin typeface="Consolas" panose="020B0609020204030204" pitchFamily="49" charset="0"/>
              </a:rPr>
              <a:t> add </a:t>
            </a:r>
            <a:r>
              <a:rPr lang="en-US" altLang="zh-CN" dirty="0" err="1">
                <a:solidFill>
                  <a:srgbClr val="CE9178"/>
                </a:solidFill>
                <a:latin typeface="Consolas" panose="020B0609020204030204" pitchFamily="49" charset="0"/>
              </a:rPr>
              <a:t>newFreqSet</a:t>
            </a:r>
            <a:r>
              <a:rPr lang="en-US" altLang="zh-CN" dirty="0">
                <a:solidFill>
                  <a:srgbClr val="CE9178"/>
                </a:solidFill>
                <a:latin typeface="Consolas" panose="020B0609020204030204" pitchFamily="49" charset="0"/>
              </a:rPr>
              <a:t>"</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newFreqSet</a:t>
            </a:r>
            <a:r>
              <a:rPr lang="en-US" altLang="zh-CN" dirty="0">
                <a:solidFill>
                  <a:srgbClr val="D4D4D4"/>
                </a:solidFill>
                <a:latin typeface="Consolas" panose="020B0609020204030204" pitchFamily="49" charset="0"/>
              </a:rPr>
              <a:t>)</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freqItemList.append</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newFreqSet</a:t>
            </a:r>
            <a:r>
              <a:rPr lang="en-US" altLang="zh-CN" dirty="0">
                <a:solidFill>
                  <a:srgbClr val="D4D4D4"/>
                </a:solidFill>
                <a:latin typeface="Consolas" panose="020B0609020204030204" pitchFamily="49" charset="0"/>
              </a:rPr>
              <a:t>)</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a:solidFill>
                  <a:srgbClr val="6A9955"/>
                </a:solidFill>
                <a:latin typeface="Consolas" panose="020B0609020204030204" pitchFamily="49" charset="0"/>
              </a:rPr>
              <a:t>#</a:t>
            </a:r>
            <a:r>
              <a:rPr lang="zh-CN" altLang="en-US" dirty="0">
                <a:solidFill>
                  <a:srgbClr val="6A9955"/>
                </a:solidFill>
                <a:latin typeface="Consolas" panose="020B0609020204030204" pitchFamily="49" charset="0"/>
              </a:rPr>
              <a:t>获取当前频繁项的条件模式基</a:t>
            </a:r>
            <a:endParaRPr lang="zh-CN" altLang="en-US"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condPatBases</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findPrefixPath</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basePat,headerTable</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basePat</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a:solidFill>
                  <a:srgbClr val="6A9955"/>
                </a:solidFill>
                <a:latin typeface="Consolas" panose="020B0609020204030204" pitchFamily="49" charset="0"/>
              </a:rPr>
              <a:t>#</a:t>
            </a:r>
            <a:r>
              <a:rPr lang="zh-CN" altLang="en-US" dirty="0">
                <a:solidFill>
                  <a:srgbClr val="6A9955"/>
                </a:solidFill>
                <a:latin typeface="Consolas" panose="020B0609020204030204" pitchFamily="49" charset="0"/>
              </a:rPr>
              <a:t>利用当前频繁项的条件模式基构建条件</a:t>
            </a:r>
            <a:r>
              <a:rPr lang="en-US" altLang="zh-CN" dirty="0">
                <a:solidFill>
                  <a:srgbClr val="6A9955"/>
                </a:solidFill>
                <a:latin typeface="Consolas" panose="020B0609020204030204" pitchFamily="49" charset="0"/>
              </a:rPr>
              <a:t>FP</a:t>
            </a:r>
            <a:r>
              <a:rPr lang="zh-CN" altLang="en-US" dirty="0">
                <a:solidFill>
                  <a:srgbClr val="6A9955"/>
                </a:solidFill>
                <a:latin typeface="Consolas" panose="020B0609020204030204" pitchFamily="49" charset="0"/>
              </a:rPr>
              <a:t>树</a:t>
            </a:r>
            <a:endParaRPr lang="zh-CN" altLang="en-US"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myCondTree,myHead</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createTree</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condPatBases,minSup</a:t>
            </a:r>
            <a:r>
              <a:rPr lang="en-US" altLang="zh-CN" dirty="0">
                <a:solidFill>
                  <a:srgbClr val="D4D4D4"/>
                </a:solidFill>
                <a:latin typeface="Consolas" panose="020B0609020204030204" pitchFamily="49" charset="0"/>
              </a:rPr>
              <a:t>)</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a:solidFill>
                  <a:srgbClr val="6A9955"/>
                </a:solidFill>
                <a:latin typeface="Consolas" panose="020B0609020204030204" pitchFamily="49" charset="0"/>
              </a:rPr>
              <a:t>#</a:t>
            </a:r>
            <a:r>
              <a:rPr lang="zh-CN" altLang="en-US" dirty="0">
                <a:solidFill>
                  <a:srgbClr val="6A9955"/>
                </a:solidFill>
                <a:latin typeface="Consolas" panose="020B0609020204030204" pitchFamily="49" charset="0"/>
              </a:rPr>
              <a:t>迭代，直到当前频繁项的条件</a:t>
            </a:r>
            <a:r>
              <a:rPr lang="en-US" altLang="zh-CN" dirty="0">
                <a:solidFill>
                  <a:srgbClr val="6A9955"/>
                </a:solidFill>
                <a:latin typeface="Consolas" panose="020B0609020204030204" pitchFamily="49" charset="0"/>
              </a:rPr>
              <a:t>FP</a:t>
            </a:r>
            <a:r>
              <a:rPr lang="zh-CN" altLang="en-US" dirty="0">
                <a:solidFill>
                  <a:srgbClr val="6A9955"/>
                </a:solidFill>
                <a:latin typeface="Consolas" panose="020B0609020204030204" pitchFamily="49" charset="0"/>
              </a:rPr>
              <a:t>树为空</a:t>
            </a:r>
            <a:endParaRPr lang="zh-CN" altLang="en-US"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if</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myHead</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None</a:t>
            </a:r>
            <a:r>
              <a:rPr lang="en-US" altLang="zh-CN" dirty="0">
                <a:solidFill>
                  <a:srgbClr val="D4D4D4"/>
                </a:solidFill>
                <a:latin typeface="Consolas" panose="020B0609020204030204" pitchFamily="49" charset="0"/>
              </a:rPr>
              <a:t>:</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mineTree</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myCondTree,myHead,minSup,newFreqSet,freqItemList</a:t>
            </a:r>
            <a:r>
              <a:rPr lang="en-US" altLang="zh-CN" dirty="0">
                <a:solidFill>
                  <a:srgbClr val="D4D4D4"/>
                </a:solidFill>
                <a:latin typeface="Consolas" panose="020B0609020204030204" pitchFamily="49" charset="0"/>
              </a:rPr>
              <a:t>)</a:t>
            </a:r>
            <a:endParaRPr lang="en-US" altLang="zh-CN" b="0" dirty="0">
              <a:solidFill>
                <a:srgbClr val="D4D4D4"/>
              </a:solidFill>
              <a:effectLst/>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1829" y="656555"/>
            <a:ext cx="3995423" cy="58477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dist" defTabSz="685800">
              <a:lnSpc>
                <a:spcPct val="100000"/>
              </a:lnSpc>
              <a:defRPr/>
            </a:pPr>
            <a:r>
              <a:rPr lang="en-US" altLang="zh-CN" sz="3200" b="0" dirty="0">
                <a:solidFill>
                  <a:schemeClr val="bg1"/>
                </a:solidFill>
              </a:rPr>
              <a:t>PFP</a:t>
            </a:r>
            <a:r>
              <a:rPr lang="zh-CN" altLang="en-US" sz="3200" b="0" dirty="0">
                <a:solidFill>
                  <a:schemeClr val="bg1"/>
                </a:solidFill>
              </a:rPr>
              <a:t>分布式算法概述</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文本框 1"/>
          <p:cNvSpPr txBox="1"/>
          <p:nvPr/>
        </p:nvSpPr>
        <p:spPr>
          <a:xfrm>
            <a:off x="345701" y="1947769"/>
            <a:ext cx="6340960" cy="3970318"/>
          </a:xfrm>
          <a:prstGeom prst="rect">
            <a:avLst/>
          </a:prstGeom>
          <a:noFill/>
        </p:spPr>
        <p:txBody>
          <a:bodyPr wrap="square" rtlCol="0">
            <a:spAutoFit/>
          </a:bodyPr>
          <a:lstStyle/>
          <a:p>
            <a:r>
              <a:rPr lang="en-US" altLang="zh-CN" sz="2800" dirty="0">
                <a:solidFill>
                  <a:schemeClr val="bg1"/>
                </a:solidFill>
              </a:rPr>
              <a:t>1. </a:t>
            </a:r>
            <a:r>
              <a:rPr lang="zh-CN" altLang="en-US" sz="2800" dirty="0">
                <a:solidFill>
                  <a:schemeClr val="bg1"/>
                </a:solidFill>
              </a:rPr>
              <a:t>使用</a:t>
            </a:r>
            <a:r>
              <a:rPr lang="en-US" altLang="zh-CN" sz="2800" dirty="0" err="1">
                <a:solidFill>
                  <a:schemeClr val="bg1"/>
                </a:solidFill>
              </a:rPr>
              <a:t>wordcouont</a:t>
            </a:r>
            <a:r>
              <a:rPr lang="zh-CN" altLang="en-US" sz="2800" dirty="0">
                <a:solidFill>
                  <a:schemeClr val="bg1"/>
                </a:solidFill>
              </a:rPr>
              <a:t>的经典算法统计词频</a:t>
            </a:r>
            <a:endParaRPr lang="zh-CN" altLang="en-US" sz="2800" dirty="0">
              <a:solidFill>
                <a:schemeClr val="bg1"/>
              </a:solidFill>
            </a:endParaRPr>
          </a:p>
          <a:p>
            <a:r>
              <a:rPr lang="en-US" altLang="zh-CN" sz="2800" dirty="0">
                <a:solidFill>
                  <a:schemeClr val="bg1"/>
                </a:solidFill>
              </a:rPr>
              <a:t>2. </a:t>
            </a:r>
            <a:r>
              <a:rPr lang="zh-CN" altLang="en-US" sz="2800" dirty="0">
                <a:solidFill>
                  <a:schemeClr val="bg1"/>
                </a:solidFill>
              </a:rPr>
              <a:t>利用词频构建一个合理分配算力的哈希规则</a:t>
            </a:r>
            <a:endParaRPr lang="zh-CN" altLang="en-US" sz="2800" dirty="0">
              <a:solidFill>
                <a:schemeClr val="bg1"/>
              </a:solidFill>
            </a:endParaRPr>
          </a:p>
          <a:p>
            <a:r>
              <a:rPr lang="en-US" altLang="zh-CN" sz="2800" dirty="0">
                <a:solidFill>
                  <a:schemeClr val="bg1"/>
                </a:solidFill>
              </a:rPr>
              <a:t>3. </a:t>
            </a:r>
            <a:r>
              <a:rPr lang="zh-CN" altLang="en-US" sz="2800" dirty="0">
                <a:solidFill>
                  <a:schemeClr val="bg1"/>
                </a:solidFill>
              </a:rPr>
              <a:t>利用第</a:t>
            </a:r>
            <a:r>
              <a:rPr lang="en-US" altLang="zh-CN" sz="2800" dirty="0">
                <a:solidFill>
                  <a:schemeClr val="bg1"/>
                </a:solidFill>
              </a:rPr>
              <a:t>2</a:t>
            </a:r>
            <a:r>
              <a:rPr lang="zh-CN" altLang="en-US" sz="2800" dirty="0">
                <a:solidFill>
                  <a:schemeClr val="bg1"/>
                </a:solidFill>
              </a:rPr>
              <a:t>步所使用的的哈希规则选择合适的前缀进行数据的切分，在</a:t>
            </a:r>
            <a:r>
              <a:rPr lang="en-US" altLang="zh-CN" sz="2800" dirty="0">
                <a:solidFill>
                  <a:schemeClr val="bg1"/>
                </a:solidFill>
              </a:rPr>
              <a:t>reduce</a:t>
            </a:r>
            <a:r>
              <a:rPr lang="zh-CN" altLang="en-US" sz="2800" dirty="0">
                <a:solidFill>
                  <a:schemeClr val="bg1"/>
                </a:solidFill>
              </a:rPr>
              <a:t>中使用切分的数据分别构建</a:t>
            </a:r>
            <a:r>
              <a:rPr lang="en-US" altLang="zh-CN" sz="2800" dirty="0">
                <a:solidFill>
                  <a:schemeClr val="bg1"/>
                </a:solidFill>
              </a:rPr>
              <a:t>FP</a:t>
            </a:r>
            <a:r>
              <a:rPr lang="zh-CN" altLang="en-US" sz="2800" dirty="0">
                <a:solidFill>
                  <a:schemeClr val="bg1"/>
                </a:solidFill>
              </a:rPr>
              <a:t>树运算得到结果</a:t>
            </a:r>
            <a:endParaRPr lang="zh-CN" altLang="en-US" sz="2800" dirty="0">
              <a:solidFill>
                <a:schemeClr val="bg1"/>
              </a:solidFill>
            </a:endParaRPr>
          </a:p>
          <a:p>
            <a:r>
              <a:rPr lang="en-US" altLang="zh-CN" sz="2800" dirty="0">
                <a:solidFill>
                  <a:schemeClr val="bg1"/>
                </a:solidFill>
              </a:rPr>
              <a:t>4. </a:t>
            </a:r>
            <a:r>
              <a:rPr lang="zh-CN" altLang="en-US" sz="2800" dirty="0">
                <a:solidFill>
                  <a:schemeClr val="bg1"/>
                </a:solidFill>
              </a:rPr>
              <a:t>将第</a:t>
            </a:r>
            <a:r>
              <a:rPr lang="en-US" altLang="zh-CN" sz="2800" dirty="0">
                <a:solidFill>
                  <a:schemeClr val="bg1"/>
                </a:solidFill>
              </a:rPr>
              <a:t>3</a:t>
            </a:r>
            <a:r>
              <a:rPr lang="zh-CN" altLang="en-US" sz="2800" dirty="0">
                <a:solidFill>
                  <a:schemeClr val="bg1"/>
                </a:solidFill>
              </a:rPr>
              <a:t>步得到的结果按照自己的需求进行聚合修饰</a:t>
            </a:r>
            <a:endParaRPr lang="zh-CN" altLang="en-US" sz="2800" dirty="0">
              <a:solidFill>
                <a:schemeClr val="bg1"/>
              </a:solidFill>
              <a:effectLst/>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b="8505"/>
          <a:stretch>
            <a:fillRect/>
          </a:stretch>
        </p:blipFill>
        <p:spPr>
          <a:xfrm>
            <a:off x="7371820" y="373887"/>
            <a:ext cx="4474479" cy="611022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1829" y="656555"/>
            <a:ext cx="4319160" cy="58477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dist" defTabSz="685800">
              <a:lnSpc>
                <a:spcPct val="100000"/>
              </a:lnSpc>
              <a:defRPr/>
            </a:pPr>
            <a:r>
              <a:rPr lang="en-US" altLang="zh-CN" sz="3200" b="0" dirty="0">
                <a:solidFill>
                  <a:schemeClr val="bg1"/>
                </a:solidFill>
              </a:rPr>
              <a:t>PFP</a:t>
            </a:r>
            <a:r>
              <a:rPr lang="zh-CN" altLang="en-US" sz="3200" b="0" dirty="0">
                <a:solidFill>
                  <a:schemeClr val="bg1"/>
                </a:solidFill>
              </a:rPr>
              <a:t>算法第一二步详解</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文本框 1"/>
          <p:cNvSpPr txBox="1"/>
          <p:nvPr/>
        </p:nvSpPr>
        <p:spPr>
          <a:xfrm>
            <a:off x="278324" y="1569201"/>
            <a:ext cx="6744909" cy="5262979"/>
          </a:xfrm>
          <a:prstGeom prst="rect">
            <a:avLst/>
          </a:prstGeom>
          <a:noFill/>
        </p:spPr>
        <p:txBody>
          <a:bodyPr wrap="square" rtlCol="0">
            <a:spAutoFit/>
          </a:bodyPr>
          <a:lstStyle/>
          <a:p>
            <a:r>
              <a:rPr lang="en-US" altLang="zh-CN" sz="2800" dirty="0">
                <a:solidFill>
                  <a:schemeClr val="bg1"/>
                </a:solidFill>
              </a:rPr>
              <a:t>1.</a:t>
            </a:r>
            <a:r>
              <a:rPr lang="zh-CN" altLang="en-US" sz="2800" dirty="0">
                <a:solidFill>
                  <a:schemeClr val="bg1"/>
                </a:solidFill>
              </a:rPr>
              <a:t>进行</a:t>
            </a:r>
            <a:r>
              <a:rPr lang="en-US" altLang="zh-CN" sz="2800" dirty="0">
                <a:solidFill>
                  <a:schemeClr val="bg1"/>
                </a:solidFill>
              </a:rPr>
              <a:t>wordcount</a:t>
            </a:r>
            <a:r>
              <a:rPr lang="zh-CN" altLang="en-US" sz="2800" dirty="0">
                <a:solidFill>
                  <a:schemeClr val="bg1"/>
                </a:solidFill>
              </a:rPr>
              <a:t>，</a:t>
            </a:r>
            <a:r>
              <a:rPr lang="en-US" altLang="zh-CN" sz="2800" dirty="0" err="1">
                <a:solidFill>
                  <a:schemeClr val="bg1"/>
                </a:solidFill>
              </a:rPr>
              <a:t>Ti</a:t>
            </a:r>
            <a:r>
              <a:rPr lang="zh-CN" altLang="en-US" sz="2800" dirty="0">
                <a:solidFill>
                  <a:schemeClr val="bg1"/>
                </a:solidFill>
              </a:rPr>
              <a:t>就是一个输入进来的句子，</a:t>
            </a:r>
            <a:r>
              <a:rPr lang="en-US" altLang="zh-CN" sz="2800" dirty="0">
                <a:solidFill>
                  <a:schemeClr val="bg1"/>
                </a:solidFill>
              </a:rPr>
              <a:t>ai</a:t>
            </a:r>
            <a:r>
              <a:rPr lang="zh-CN" altLang="en-US" sz="2800" dirty="0">
                <a:solidFill>
                  <a:schemeClr val="bg1"/>
                </a:solidFill>
              </a:rPr>
              <a:t>是句子中的词语，这里获得一个统计有词语对应出现次数的字典</a:t>
            </a:r>
            <a:r>
              <a:rPr lang="en-US" altLang="zh-CN" sz="2800" dirty="0">
                <a:solidFill>
                  <a:schemeClr val="bg1"/>
                </a:solidFill>
              </a:rPr>
              <a:t>.</a:t>
            </a:r>
            <a:r>
              <a:rPr lang="zh-CN" altLang="en-US" sz="2800" dirty="0">
                <a:solidFill>
                  <a:schemeClr val="bg1"/>
                </a:solidFill>
              </a:rPr>
              <a:t>（注意这里的</a:t>
            </a:r>
            <a:r>
              <a:rPr lang="en-US" altLang="zh-CN" sz="2800" dirty="0" err="1">
                <a:solidFill>
                  <a:schemeClr val="bg1"/>
                </a:solidFill>
              </a:rPr>
              <a:t>ai+C</a:t>
            </a:r>
            <a:r>
              <a:rPr lang="zh-CN" altLang="en-US" sz="2800" dirty="0">
                <a:solidFill>
                  <a:schemeClr val="bg1"/>
                </a:solidFill>
              </a:rPr>
              <a:t>的含义就是一个字典），将这一步生成的字典记为</a:t>
            </a:r>
            <a:r>
              <a:rPr lang="en-US" altLang="zh-CN" sz="2800" dirty="0" err="1">
                <a:solidFill>
                  <a:schemeClr val="bg1"/>
                </a:solidFill>
              </a:rPr>
              <a:t>F_list</a:t>
            </a:r>
            <a:endParaRPr lang="en-US" altLang="zh-CN" sz="2800" dirty="0">
              <a:solidFill>
                <a:schemeClr val="bg1"/>
              </a:solidFill>
            </a:endParaRPr>
          </a:p>
          <a:p>
            <a:r>
              <a:rPr lang="en-US" altLang="zh-CN" sz="2800" dirty="0">
                <a:solidFill>
                  <a:schemeClr val="bg1"/>
                </a:solidFill>
                <a:effectLst/>
              </a:rPr>
              <a:t>2.</a:t>
            </a:r>
            <a:r>
              <a:rPr lang="zh-CN" altLang="en-US" sz="2800" dirty="0">
                <a:solidFill>
                  <a:schemeClr val="bg1"/>
                </a:solidFill>
              </a:rPr>
              <a:t>因为建立树和计算频繁项集是该问题内存和时间上的瓶颈，我们这一步利用</a:t>
            </a:r>
            <a:r>
              <a:rPr lang="en-US" altLang="zh-CN" sz="2800" dirty="0" err="1">
                <a:solidFill>
                  <a:schemeClr val="bg1"/>
                </a:solidFill>
              </a:rPr>
              <a:t>F_list</a:t>
            </a:r>
            <a:r>
              <a:rPr lang="zh-CN" altLang="en-US" sz="2800" dirty="0">
                <a:solidFill>
                  <a:schemeClr val="bg1"/>
                </a:solidFill>
              </a:rPr>
              <a:t>规划一个哈希规则，用于将不同的任务分配到不同的主机上运行。我们将这个哈希表定义为</a:t>
            </a:r>
            <a:r>
              <a:rPr lang="en-US" altLang="zh-CN" sz="2800" dirty="0" err="1">
                <a:solidFill>
                  <a:schemeClr val="bg1"/>
                </a:solidFill>
              </a:rPr>
              <a:t>G_list</a:t>
            </a:r>
            <a:r>
              <a:rPr lang="zh-CN" altLang="en-US" sz="2800" dirty="0">
                <a:solidFill>
                  <a:schemeClr val="bg1"/>
                </a:solidFill>
              </a:rPr>
              <a:t>，由于</a:t>
            </a:r>
            <a:r>
              <a:rPr lang="en-US" altLang="zh-CN" sz="2800" dirty="0" err="1">
                <a:solidFill>
                  <a:schemeClr val="bg1"/>
                </a:solidFill>
              </a:rPr>
              <a:t>F_list</a:t>
            </a:r>
            <a:r>
              <a:rPr lang="zh-CN" altLang="en-US" sz="2800" dirty="0">
                <a:solidFill>
                  <a:schemeClr val="bg1"/>
                </a:solidFill>
              </a:rPr>
              <a:t>和</a:t>
            </a:r>
            <a:r>
              <a:rPr lang="en-US" altLang="zh-CN" sz="2800" dirty="0" err="1">
                <a:solidFill>
                  <a:schemeClr val="bg1"/>
                </a:solidFill>
              </a:rPr>
              <a:t>G_list</a:t>
            </a:r>
            <a:r>
              <a:rPr lang="zh-CN" altLang="en-US" sz="2800" dirty="0">
                <a:solidFill>
                  <a:schemeClr val="bg1"/>
                </a:solidFill>
              </a:rPr>
              <a:t>一般不会太大，这里仅需要一个主机工作即可</a:t>
            </a:r>
            <a:endParaRPr lang="zh-CN" altLang="en-US" sz="2800" dirty="0">
              <a:solidFill>
                <a:schemeClr val="bg1"/>
              </a:solidFill>
            </a:endParaRPr>
          </a:p>
          <a:p>
            <a:endParaRPr lang="en-US" altLang="zh-CN" sz="2800" dirty="0">
              <a:effectLst/>
            </a:endParaRPr>
          </a:p>
        </p:txBody>
      </p:sp>
      <p:sp>
        <p:nvSpPr>
          <p:cNvPr id="9" name="矩形 8"/>
          <p:cNvSpPr/>
          <p:nvPr/>
        </p:nvSpPr>
        <p:spPr>
          <a:xfrm>
            <a:off x="7090610" y="2057724"/>
            <a:ext cx="6096000" cy="3416320"/>
          </a:xfrm>
          <a:prstGeom prst="rect">
            <a:avLst/>
          </a:prstGeom>
        </p:spPr>
        <p:txBody>
          <a:bodyPr>
            <a:spAutoFit/>
          </a:bodyPr>
          <a:lstStyle/>
          <a:p>
            <a:r>
              <a:rPr lang="en-US" altLang="zh-CN" dirty="0">
                <a:solidFill>
                  <a:srgbClr val="D4D4D4"/>
                </a:solidFill>
                <a:latin typeface="Consolas" panose="020B0609020204030204" pitchFamily="49" charset="0"/>
              </a:rPr>
              <a:t>Procedure: </a:t>
            </a:r>
            <a:r>
              <a:rPr lang="en-US" altLang="zh-CN" dirty="0">
                <a:solidFill>
                  <a:srgbClr val="DCDCAA"/>
                </a:solidFill>
                <a:latin typeface="Consolas" panose="020B0609020204030204" pitchFamily="49" charset="0"/>
              </a:rPr>
              <a:t>Mapper</a:t>
            </a:r>
            <a:r>
              <a:rPr lang="en-US" altLang="zh-CN" dirty="0">
                <a:solidFill>
                  <a:srgbClr val="D4D4D4"/>
                </a:solidFill>
                <a:latin typeface="Consolas" panose="020B0609020204030204" pitchFamily="49" charset="0"/>
              </a:rPr>
              <a:t>(key, value=</a:t>
            </a:r>
            <a:r>
              <a:rPr lang="en-US" altLang="zh-CN" dirty="0" err="1">
                <a:solidFill>
                  <a:srgbClr val="D4D4D4"/>
                </a:solidFill>
                <a:latin typeface="Consolas" panose="020B0609020204030204" pitchFamily="49" charset="0"/>
              </a:rPr>
              <a:t>Ti</a:t>
            </a:r>
            <a:r>
              <a:rPr lang="en-US" altLang="zh-CN" dirty="0">
                <a:solidFill>
                  <a:srgbClr val="D4D4D4"/>
                </a:solidFill>
                <a:latin typeface="Consolas" panose="020B0609020204030204" pitchFamily="49" charset="0"/>
              </a:rPr>
              <a:t>)</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foreach item ai in </a:t>
            </a:r>
            <a:r>
              <a:rPr lang="en-US" altLang="zh-CN" dirty="0" err="1">
                <a:solidFill>
                  <a:srgbClr val="D4D4D4"/>
                </a:solidFill>
                <a:latin typeface="Consolas" panose="020B0609020204030204" pitchFamily="49" charset="0"/>
              </a:rPr>
              <a:t>Ti</a:t>
            </a:r>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do</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a:solidFill>
                  <a:srgbClr val="4EC9B0"/>
                </a:solidFill>
                <a:latin typeface="Consolas" panose="020B0609020204030204" pitchFamily="49" charset="0"/>
              </a:rPr>
              <a:t>Call</a:t>
            </a:r>
            <a:r>
              <a:rPr lang="en-US" altLang="zh-CN" dirty="0">
                <a:solidFill>
                  <a:srgbClr val="D4D4D4"/>
                </a:solidFill>
                <a:latin typeface="Consolas" panose="020B0609020204030204" pitchFamily="49" charset="0"/>
              </a:rPr>
              <a:t> </a:t>
            </a:r>
            <a:r>
              <a:rPr lang="en-US" altLang="zh-CN" dirty="0">
                <a:solidFill>
                  <a:srgbClr val="DCDCAA"/>
                </a:solidFill>
                <a:latin typeface="Consolas" panose="020B0609020204030204" pitchFamily="49" charset="0"/>
              </a:rPr>
              <a:t>Output</a:t>
            </a:r>
            <a:r>
              <a:rPr lang="en-US" altLang="zh-CN" dirty="0">
                <a:solidFill>
                  <a:srgbClr val="D4D4D4"/>
                </a:solidFill>
                <a:latin typeface="Consolas" panose="020B0609020204030204" pitchFamily="49" charset="0"/>
              </a:rPr>
              <a:t>(&lt;</a:t>
            </a:r>
            <a:r>
              <a:rPr lang="en-US" altLang="zh-CN" dirty="0">
                <a:solidFill>
                  <a:srgbClr val="9CDCFE"/>
                </a:solidFill>
                <a:latin typeface="Consolas" panose="020B0609020204030204" pitchFamily="49" charset="0"/>
              </a:rPr>
              <a:t>ai</a:t>
            </a:r>
            <a:r>
              <a:rPr lang="en-US" altLang="zh-CN" dirty="0">
                <a:solidFill>
                  <a:srgbClr val="D4D4D4"/>
                </a:solidFill>
                <a:latin typeface="Consolas" panose="020B0609020204030204" pitchFamily="49" charset="0"/>
              </a:rPr>
              <a:t>, </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&gt;);</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end</a:t>
            </a:r>
            <a:endParaRPr lang="en-US" altLang="zh-CN" dirty="0">
              <a:solidFill>
                <a:srgbClr val="D4D4D4"/>
              </a:solidFill>
              <a:latin typeface="Consolas" panose="020B0609020204030204" pitchFamily="49" charset="0"/>
            </a:endParaRPr>
          </a:p>
          <a:p>
            <a:br>
              <a:rPr lang="en-US" altLang="zh-CN" dirty="0">
                <a:solidFill>
                  <a:srgbClr val="D4D4D4"/>
                </a:solidFill>
                <a:latin typeface="Consolas" panose="020B0609020204030204" pitchFamily="49" charset="0"/>
              </a:rPr>
            </a:br>
            <a:r>
              <a:rPr lang="en-US" altLang="zh-CN" dirty="0">
                <a:solidFill>
                  <a:srgbClr val="D4D4D4"/>
                </a:solidFill>
                <a:latin typeface="Consolas" panose="020B0609020204030204" pitchFamily="49" charset="0"/>
              </a:rPr>
              <a:t># </a:t>
            </a:r>
            <a:r>
              <a:rPr lang="zh-CN" altLang="en-US" dirty="0">
                <a:solidFill>
                  <a:srgbClr val="D4D4D4"/>
                </a:solidFill>
                <a:latin typeface="Consolas" panose="020B0609020204030204" pitchFamily="49" charset="0"/>
              </a:rPr>
              <a:t>这里</a:t>
            </a:r>
            <a:r>
              <a:rPr lang="en-US" altLang="zh-CN" dirty="0">
                <a:solidFill>
                  <a:srgbClr val="DCDCAA"/>
                </a:solidFill>
                <a:latin typeface="Consolas" panose="020B0609020204030204" pitchFamily="49" charset="0"/>
              </a:rPr>
              <a:t>S</a:t>
            </a:r>
            <a:r>
              <a:rPr lang="en-US" altLang="zh-CN" dirty="0">
                <a:solidFill>
                  <a:srgbClr val="D4D4D4"/>
                </a:solidFill>
                <a:latin typeface="Consolas" panose="020B0609020204030204" pitchFamily="49" charset="0"/>
              </a:rPr>
              <a:t>(ai)</a:t>
            </a:r>
            <a:r>
              <a:rPr lang="zh-CN" altLang="en-US" dirty="0">
                <a:solidFill>
                  <a:srgbClr val="D4D4D4"/>
                </a:solidFill>
                <a:latin typeface="Consolas" panose="020B0609020204030204" pitchFamily="49" charset="0"/>
              </a:rPr>
              <a:t>指的是由</a:t>
            </a:r>
            <a:r>
              <a:rPr lang="en-US" altLang="zh-CN" dirty="0">
                <a:solidFill>
                  <a:srgbClr val="D4D4D4"/>
                </a:solidFill>
                <a:latin typeface="Consolas" panose="020B0609020204030204" pitchFamily="49" charset="0"/>
              </a:rPr>
              <a:t>1</a:t>
            </a:r>
            <a:r>
              <a:rPr lang="zh-CN" altLang="en-US" dirty="0">
                <a:solidFill>
                  <a:srgbClr val="D4D4D4"/>
                </a:solidFill>
                <a:latin typeface="Consolas" panose="020B0609020204030204" pitchFamily="49" charset="0"/>
              </a:rPr>
              <a:t>构成的一个列表</a:t>
            </a:r>
            <a:endParaRPr lang="zh-CN" altLang="en-US"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Procedure: </a:t>
            </a:r>
            <a:r>
              <a:rPr lang="en-US" altLang="zh-CN" dirty="0">
                <a:solidFill>
                  <a:srgbClr val="DCDCAA"/>
                </a:solidFill>
                <a:latin typeface="Consolas" panose="020B0609020204030204" pitchFamily="49" charset="0"/>
              </a:rPr>
              <a:t>Reducer</a:t>
            </a:r>
            <a:r>
              <a:rPr lang="en-US" altLang="zh-CN" dirty="0">
                <a:solidFill>
                  <a:srgbClr val="D4D4D4"/>
                </a:solidFill>
                <a:latin typeface="Consolas" panose="020B0609020204030204" pitchFamily="49" charset="0"/>
              </a:rPr>
              <a:t>(key=ai, value=</a:t>
            </a:r>
            <a:r>
              <a:rPr lang="en-US" altLang="zh-CN" dirty="0">
                <a:solidFill>
                  <a:srgbClr val="DCDCAA"/>
                </a:solidFill>
                <a:latin typeface="Consolas" panose="020B0609020204030204" pitchFamily="49" charset="0"/>
              </a:rPr>
              <a:t>S</a:t>
            </a:r>
            <a:r>
              <a:rPr lang="en-US" altLang="zh-CN" dirty="0">
                <a:solidFill>
                  <a:srgbClr val="D4D4D4"/>
                </a:solidFill>
                <a:latin typeface="Consolas" panose="020B0609020204030204" pitchFamily="49" charset="0"/>
              </a:rPr>
              <a:t>(ai))</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C ← </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foreach item </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 in </a:t>
            </a:r>
            <a:r>
              <a:rPr lang="en-US" altLang="zh-CN" dirty="0">
                <a:solidFill>
                  <a:srgbClr val="DCDCAA"/>
                </a:solidFill>
                <a:latin typeface="Consolas" panose="020B0609020204030204" pitchFamily="49" charset="0"/>
              </a:rPr>
              <a:t>S</a:t>
            </a:r>
            <a:r>
              <a:rPr lang="en-US" altLang="zh-CN" dirty="0">
                <a:solidFill>
                  <a:srgbClr val="D4D4D4"/>
                </a:solidFill>
                <a:latin typeface="Consolas" panose="020B0609020204030204" pitchFamily="49" charset="0"/>
              </a:rPr>
              <a:t>(ai) </a:t>
            </a:r>
            <a:r>
              <a:rPr lang="en-US" altLang="zh-CN" dirty="0">
                <a:solidFill>
                  <a:srgbClr val="C586C0"/>
                </a:solidFill>
                <a:latin typeface="Consolas" panose="020B0609020204030204" pitchFamily="49" charset="0"/>
              </a:rPr>
              <a:t>do</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C ← C + </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end</a:t>
            </a:r>
            <a:endParaRPr lang="en-US" altLang="zh-CN" dirty="0">
              <a:solidFill>
                <a:srgbClr val="D4D4D4"/>
              </a:solidFill>
              <a:latin typeface="Consolas" panose="020B0609020204030204" pitchFamily="49" charset="0"/>
            </a:endParaRPr>
          </a:p>
          <a:p>
            <a:r>
              <a:rPr lang="en-US" altLang="zh-CN" dirty="0">
                <a:solidFill>
                  <a:srgbClr val="4EC9B0"/>
                </a:solidFill>
                <a:latin typeface="Consolas" panose="020B0609020204030204" pitchFamily="49" charset="0"/>
              </a:rPr>
              <a:t>Call</a:t>
            </a:r>
            <a:r>
              <a:rPr lang="en-US" altLang="zh-CN" dirty="0">
                <a:solidFill>
                  <a:srgbClr val="D4D4D4"/>
                </a:solidFill>
                <a:latin typeface="Consolas" panose="020B0609020204030204" pitchFamily="49" charset="0"/>
              </a:rPr>
              <a:t> </a:t>
            </a:r>
            <a:r>
              <a:rPr lang="en-US" altLang="zh-CN" dirty="0">
                <a:solidFill>
                  <a:srgbClr val="DCDCAA"/>
                </a:solidFill>
                <a:latin typeface="Consolas" panose="020B0609020204030204" pitchFamily="49" charset="0"/>
              </a:rPr>
              <a:t>Output</a:t>
            </a:r>
            <a:r>
              <a:rPr lang="en-US" altLang="zh-CN" dirty="0">
                <a:solidFill>
                  <a:srgbClr val="D4D4D4"/>
                </a:solidFill>
                <a:latin typeface="Consolas" panose="020B0609020204030204" pitchFamily="49" charset="0"/>
              </a:rPr>
              <a:t>(&lt;</a:t>
            </a:r>
            <a:r>
              <a:rPr lang="en-US" altLang="zh-CN" dirty="0">
                <a:solidFill>
                  <a:srgbClr val="9CDCFE"/>
                </a:solidFill>
                <a:latin typeface="Consolas" panose="020B0609020204030204" pitchFamily="49" charset="0"/>
              </a:rPr>
              <a:t>null</a:t>
            </a:r>
            <a:r>
              <a:rPr lang="en-US" altLang="zh-CN" dirty="0">
                <a:solidFill>
                  <a:srgbClr val="D4D4D4"/>
                </a:solidFill>
                <a:latin typeface="Consolas" panose="020B0609020204030204" pitchFamily="49" charset="0"/>
              </a:rPr>
              <a:t>, </a:t>
            </a:r>
            <a:r>
              <a:rPr lang="en-US" altLang="zh-CN" dirty="0">
                <a:solidFill>
                  <a:srgbClr val="4EC9B0"/>
                </a:solidFill>
                <a:latin typeface="Consolas" panose="020B0609020204030204" pitchFamily="49" charset="0"/>
              </a:rPr>
              <a:t>ai</a:t>
            </a:r>
            <a:r>
              <a:rPr lang="en-US" altLang="zh-CN" dirty="0">
                <a:solidFill>
                  <a:srgbClr val="D4D4D4"/>
                </a:solidFill>
                <a:latin typeface="Consolas" panose="020B0609020204030204" pitchFamily="49" charset="0"/>
              </a:rPr>
              <a:t> + </a:t>
            </a:r>
            <a:r>
              <a:rPr lang="en-US" altLang="zh-CN" dirty="0">
                <a:solidFill>
                  <a:srgbClr val="4EC9B0"/>
                </a:solidFill>
                <a:latin typeface="Consolas" panose="020B0609020204030204" pitchFamily="49" charset="0"/>
              </a:rPr>
              <a:t>C</a:t>
            </a:r>
            <a:r>
              <a:rPr lang="en-US" altLang="zh-CN" dirty="0">
                <a:solidFill>
                  <a:srgbClr val="D4D4D4"/>
                </a:solidFill>
                <a:latin typeface="Consolas" panose="020B0609020204030204" pitchFamily="49" charset="0"/>
              </a:rPr>
              <a:t>&gt;);</a:t>
            </a:r>
            <a:endParaRPr lang="en-US" altLang="zh-CN" b="0" dirty="0">
              <a:solidFill>
                <a:srgbClr val="D4D4D4"/>
              </a:solidFill>
              <a:effectLst/>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稻壳儿搜索【幻雨工作室】_1"/>
          <p:cNvPicPr>
            <a:picLocks noChangeAspect="1"/>
          </p:cNvPicPr>
          <p:nvPr/>
        </p:nvPicPr>
        <p:blipFill>
          <a:blip r:embed="rId1"/>
          <a:stretch>
            <a:fillRect/>
          </a:stretch>
        </p:blipFill>
        <p:spPr>
          <a:xfrm>
            <a:off x="1206368" y="2519924"/>
            <a:ext cx="256995" cy="256995"/>
          </a:xfrm>
          <a:prstGeom prst="rect">
            <a:avLst/>
          </a:prstGeom>
        </p:spPr>
      </p:pic>
      <p:pic>
        <p:nvPicPr>
          <p:cNvPr id="52" name="稻壳儿搜索【幻雨工作室】_2"/>
          <p:cNvPicPr>
            <a:picLocks noChangeAspect="1"/>
          </p:cNvPicPr>
          <p:nvPr/>
        </p:nvPicPr>
        <p:blipFill rotWithShape="1">
          <a:blip r:embed="rId2">
            <a:biLevel thresh="50000"/>
            <a:extLst>
              <a:ext uri="{28A0092B-C50C-407E-A947-70E740481C1C}">
                <a14:useLocalDpi xmlns:a14="http://schemas.microsoft.com/office/drawing/2010/main" val="0"/>
              </a:ext>
            </a:extLst>
          </a:blip>
          <a:srcRect l="15976" t="31098" r="32988" b="21647"/>
          <a:stretch>
            <a:fillRect/>
          </a:stretch>
        </p:blipFill>
        <p:spPr>
          <a:xfrm>
            <a:off x="10038825" y="673328"/>
            <a:ext cx="1972195" cy="1826106"/>
          </a:xfrm>
          <a:prstGeom prst="rect">
            <a:avLst/>
          </a:prstGeom>
        </p:spPr>
      </p:pic>
      <p:sp>
        <p:nvSpPr>
          <p:cNvPr id="54" name="稻壳儿搜索【幻雨工作室】_3"/>
          <p:cNvSpPr>
            <a:spLocks noEditPoints="1"/>
          </p:cNvSpPr>
          <p:nvPr/>
        </p:nvSpPr>
        <p:spPr bwMode="auto">
          <a:xfrm rot="19800000">
            <a:off x="1750309" y="1064336"/>
            <a:ext cx="843388" cy="911006"/>
          </a:xfrm>
          <a:custGeom>
            <a:avLst/>
            <a:gdLst>
              <a:gd name="T0" fmla="*/ 493 w 617"/>
              <a:gd name="T1" fmla="*/ 41 h 667"/>
              <a:gd name="T2" fmla="*/ 383 w 617"/>
              <a:gd name="T3" fmla="*/ 31 h 667"/>
              <a:gd name="T4" fmla="*/ 146 w 617"/>
              <a:gd name="T5" fmla="*/ 53 h 667"/>
              <a:gd name="T6" fmla="*/ 13 w 617"/>
              <a:gd name="T7" fmla="*/ 73 h 667"/>
              <a:gd name="T8" fmla="*/ 123 w 617"/>
              <a:gd name="T9" fmla="*/ 365 h 667"/>
              <a:gd name="T10" fmla="*/ 206 w 617"/>
              <a:gd name="T11" fmla="*/ 439 h 667"/>
              <a:gd name="T12" fmla="*/ 232 w 617"/>
              <a:gd name="T13" fmla="*/ 582 h 667"/>
              <a:gd name="T14" fmla="*/ 329 w 617"/>
              <a:gd name="T15" fmla="*/ 665 h 667"/>
              <a:gd name="T16" fmla="*/ 486 w 617"/>
              <a:gd name="T17" fmla="*/ 596 h 667"/>
              <a:gd name="T18" fmla="*/ 410 w 617"/>
              <a:gd name="T19" fmla="*/ 538 h 667"/>
              <a:gd name="T20" fmla="*/ 493 w 617"/>
              <a:gd name="T21" fmla="*/ 362 h 667"/>
              <a:gd name="T22" fmla="*/ 614 w 617"/>
              <a:gd name="T23" fmla="*/ 144 h 667"/>
              <a:gd name="T24" fmla="*/ 509 w 617"/>
              <a:gd name="T25" fmla="*/ 71 h 667"/>
              <a:gd name="T26" fmla="*/ 240 w 617"/>
              <a:gd name="T27" fmla="*/ 49 h 667"/>
              <a:gd name="T28" fmla="*/ 321 w 617"/>
              <a:gd name="T29" fmla="*/ 42 h 667"/>
              <a:gd name="T30" fmla="*/ 479 w 617"/>
              <a:gd name="T31" fmla="*/ 46 h 667"/>
              <a:gd name="T32" fmla="*/ 320 w 617"/>
              <a:gd name="T33" fmla="*/ 66 h 667"/>
              <a:gd name="T34" fmla="*/ 131 w 617"/>
              <a:gd name="T35" fmla="*/ 69 h 667"/>
              <a:gd name="T36" fmla="*/ 103 w 617"/>
              <a:gd name="T37" fmla="*/ 102 h 667"/>
              <a:gd name="T38" fmla="*/ 21 w 617"/>
              <a:gd name="T39" fmla="*/ 195 h 667"/>
              <a:gd name="T40" fmla="*/ 56 w 617"/>
              <a:gd name="T41" fmla="*/ 44 h 667"/>
              <a:gd name="T42" fmla="*/ 113 w 617"/>
              <a:gd name="T43" fmla="*/ 139 h 667"/>
              <a:gd name="T44" fmla="*/ 136 w 617"/>
              <a:gd name="T45" fmla="*/ 120 h 667"/>
              <a:gd name="T46" fmla="*/ 120 w 617"/>
              <a:gd name="T47" fmla="*/ 99 h 667"/>
              <a:gd name="T48" fmla="*/ 60 w 617"/>
              <a:gd name="T49" fmla="*/ 53 h 667"/>
              <a:gd name="T50" fmla="*/ 46 w 617"/>
              <a:gd name="T51" fmla="*/ 205 h 667"/>
              <a:gd name="T52" fmla="*/ 135 w 617"/>
              <a:gd name="T53" fmla="*/ 363 h 667"/>
              <a:gd name="T54" fmla="*/ 121 w 617"/>
              <a:gd name="T55" fmla="*/ 128 h 667"/>
              <a:gd name="T56" fmla="*/ 140 w 617"/>
              <a:gd name="T57" fmla="*/ 335 h 667"/>
              <a:gd name="T58" fmla="*/ 75 w 617"/>
              <a:gd name="T59" fmla="*/ 77 h 667"/>
              <a:gd name="T60" fmla="*/ 392 w 617"/>
              <a:gd name="T61" fmla="*/ 472 h 667"/>
              <a:gd name="T62" fmla="*/ 412 w 617"/>
              <a:gd name="T63" fmla="*/ 574 h 667"/>
              <a:gd name="T64" fmla="*/ 383 w 617"/>
              <a:gd name="T65" fmla="*/ 646 h 667"/>
              <a:gd name="T66" fmla="*/ 187 w 617"/>
              <a:gd name="T67" fmla="*/ 640 h 667"/>
              <a:gd name="T68" fmla="*/ 260 w 617"/>
              <a:gd name="T69" fmla="*/ 523 h 667"/>
              <a:gd name="T70" fmla="*/ 161 w 617"/>
              <a:gd name="T71" fmla="*/ 313 h 667"/>
              <a:gd name="T72" fmla="*/ 153 w 617"/>
              <a:gd name="T73" fmla="*/ 134 h 667"/>
              <a:gd name="T74" fmla="*/ 121 w 617"/>
              <a:gd name="T75" fmla="*/ 77 h 667"/>
              <a:gd name="T76" fmla="*/ 367 w 617"/>
              <a:gd name="T77" fmla="*/ 75 h 667"/>
              <a:gd name="T78" fmla="*/ 492 w 617"/>
              <a:gd name="T79" fmla="*/ 53 h 667"/>
              <a:gd name="T80" fmla="*/ 463 w 617"/>
              <a:gd name="T81" fmla="*/ 316 h 667"/>
              <a:gd name="T82" fmla="*/ 567 w 617"/>
              <a:gd name="T83" fmla="*/ 83 h 667"/>
              <a:gd name="T84" fmla="*/ 469 w 617"/>
              <a:gd name="T85" fmla="*/ 341 h 667"/>
              <a:gd name="T86" fmla="*/ 498 w 617"/>
              <a:gd name="T87" fmla="*/ 192 h 667"/>
              <a:gd name="T88" fmla="*/ 530 w 617"/>
              <a:gd name="T89" fmla="*/ 300 h 667"/>
              <a:gd name="T90" fmla="*/ 461 w 617"/>
              <a:gd name="T91" fmla="*/ 383 h 667"/>
              <a:gd name="T92" fmla="*/ 458 w 617"/>
              <a:gd name="T93" fmla="*/ 376 h 667"/>
              <a:gd name="T94" fmla="*/ 461 w 617"/>
              <a:gd name="T95" fmla="*/ 365 h 667"/>
              <a:gd name="T96" fmla="*/ 528 w 617"/>
              <a:gd name="T97" fmla="*/ 86 h 667"/>
              <a:gd name="T98" fmla="*/ 493 w 617"/>
              <a:gd name="T99" fmla="*/ 76 h 667"/>
              <a:gd name="T100" fmla="*/ 486 w 617"/>
              <a:gd name="T101" fmla="*/ 86 h 667"/>
              <a:gd name="T102" fmla="*/ 479 w 617"/>
              <a:gd name="T103" fmla="*/ 100 h 667"/>
              <a:gd name="T104" fmla="*/ 512 w 617"/>
              <a:gd name="T105" fmla="*/ 110 h 667"/>
              <a:gd name="T106" fmla="*/ 546 w 617"/>
              <a:gd name="T107" fmla="*/ 12 h 667"/>
              <a:gd name="T108" fmla="*/ 605 w 617"/>
              <a:gd name="T109" fmla="*/ 129 h 667"/>
              <a:gd name="T110" fmla="*/ 489 w 617"/>
              <a:gd name="T111" fmla="*/ 9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7" h="667">
                <a:moveTo>
                  <a:pt x="560" y="5"/>
                </a:moveTo>
                <a:cubicBezTo>
                  <a:pt x="547" y="0"/>
                  <a:pt x="532" y="0"/>
                  <a:pt x="521" y="12"/>
                </a:cubicBezTo>
                <a:cubicBezTo>
                  <a:pt x="512" y="23"/>
                  <a:pt x="504" y="37"/>
                  <a:pt x="503" y="52"/>
                </a:cubicBezTo>
                <a:cubicBezTo>
                  <a:pt x="501" y="47"/>
                  <a:pt x="498" y="44"/>
                  <a:pt x="494" y="41"/>
                </a:cubicBezTo>
                <a:cubicBezTo>
                  <a:pt x="493" y="41"/>
                  <a:pt x="493" y="41"/>
                  <a:pt x="493" y="41"/>
                </a:cubicBezTo>
                <a:cubicBezTo>
                  <a:pt x="491" y="39"/>
                  <a:pt x="488" y="37"/>
                  <a:pt x="485" y="36"/>
                </a:cubicBezTo>
                <a:cubicBezTo>
                  <a:pt x="476" y="34"/>
                  <a:pt x="466" y="33"/>
                  <a:pt x="457" y="32"/>
                </a:cubicBezTo>
                <a:cubicBezTo>
                  <a:pt x="456" y="32"/>
                  <a:pt x="456" y="32"/>
                  <a:pt x="456" y="32"/>
                </a:cubicBezTo>
                <a:cubicBezTo>
                  <a:pt x="443" y="35"/>
                  <a:pt x="426" y="30"/>
                  <a:pt x="412" y="30"/>
                </a:cubicBezTo>
                <a:cubicBezTo>
                  <a:pt x="402" y="30"/>
                  <a:pt x="393" y="31"/>
                  <a:pt x="383" y="31"/>
                </a:cubicBezTo>
                <a:cubicBezTo>
                  <a:pt x="349" y="29"/>
                  <a:pt x="313" y="31"/>
                  <a:pt x="279" y="33"/>
                </a:cubicBezTo>
                <a:cubicBezTo>
                  <a:pt x="250" y="36"/>
                  <a:pt x="220" y="43"/>
                  <a:pt x="191" y="43"/>
                </a:cubicBezTo>
                <a:cubicBezTo>
                  <a:pt x="177" y="46"/>
                  <a:pt x="159" y="48"/>
                  <a:pt x="146" y="53"/>
                </a:cubicBezTo>
                <a:cubicBezTo>
                  <a:pt x="146" y="53"/>
                  <a:pt x="146" y="53"/>
                  <a:pt x="146" y="53"/>
                </a:cubicBezTo>
                <a:cubicBezTo>
                  <a:pt x="146" y="53"/>
                  <a:pt x="146" y="53"/>
                  <a:pt x="146" y="53"/>
                </a:cubicBezTo>
                <a:cubicBezTo>
                  <a:pt x="141" y="56"/>
                  <a:pt x="133" y="56"/>
                  <a:pt x="128" y="58"/>
                </a:cubicBezTo>
                <a:cubicBezTo>
                  <a:pt x="120" y="60"/>
                  <a:pt x="112" y="68"/>
                  <a:pt x="108" y="75"/>
                </a:cubicBezTo>
                <a:cubicBezTo>
                  <a:pt x="108" y="76"/>
                  <a:pt x="108" y="76"/>
                  <a:pt x="108" y="76"/>
                </a:cubicBezTo>
                <a:cubicBezTo>
                  <a:pt x="104" y="42"/>
                  <a:pt x="69" y="24"/>
                  <a:pt x="41" y="40"/>
                </a:cubicBezTo>
                <a:cubicBezTo>
                  <a:pt x="29" y="47"/>
                  <a:pt x="19" y="60"/>
                  <a:pt x="13" y="73"/>
                </a:cubicBezTo>
                <a:cubicBezTo>
                  <a:pt x="2" y="99"/>
                  <a:pt x="0" y="128"/>
                  <a:pt x="1" y="155"/>
                </a:cubicBezTo>
                <a:cubicBezTo>
                  <a:pt x="6" y="208"/>
                  <a:pt x="30" y="251"/>
                  <a:pt x="59" y="293"/>
                </a:cubicBezTo>
                <a:cubicBezTo>
                  <a:pt x="69" y="307"/>
                  <a:pt x="81" y="320"/>
                  <a:pt x="92" y="333"/>
                </a:cubicBezTo>
                <a:cubicBezTo>
                  <a:pt x="101" y="343"/>
                  <a:pt x="110" y="359"/>
                  <a:pt x="122" y="365"/>
                </a:cubicBezTo>
                <a:cubicBezTo>
                  <a:pt x="122" y="365"/>
                  <a:pt x="123" y="365"/>
                  <a:pt x="123" y="365"/>
                </a:cubicBezTo>
                <a:cubicBezTo>
                  <a:pt x="139" y="374"/>
                  <a:pt x="150" y="394"/>
                  <a:pt x="166" y="405"/>
                </a:cubicBezTo>
                <a:cubicBezTo>
                  <a:pt x="166" y="405"/>
                  <a:pt x="166" y="405"/>
                  <a:pt x="166" y="405"/>
                </a:cubicBezTo>
                <a:cubicBezTo>
                  <a:pt x="177" y="409"/>
                  <a:pt x="187" y="422"/>
                  <a:pt x="197" y="429"/>
                </a:cubicBezTo>
                <a:cubicBezTo>
                  <a:pt x="199" y="432"/>
                  <a:pt x="200" y="434"/>
                  <a:pt x="202" y="436"/>
                </a:cubicBezTo>
                <a:cubicBezTo>
                  <a:pt x="203" y="437"/>
                  <a:pt x="204" y="438"/>
                  <a:pt x="206" y="439"/>
                </a:cubicBezTo>
                <a:cubicBezTo>
                  <a:pt x="219" y="454"/>
                  <a:pt x="235" y="469"/>
                  <a:pt x="246" y="487"/>
                </a:cubicBezTo>
                <a:cubicBezTo>
                  <a:pt x="248" y="499"/>
                  <a:pt x="249" y="511"/>
                  <a:pt x="249" y="524"/>
                </a:cubicBezTo>
                <a:cubicBezTo>
                  <a:pt x="249" y="529"/>
                  <a:pt x="250" y="538"/>
                  <a:pt x="247" y="543"/>
                </a:cubicBezTo>
                <a:cubicBezTo>
                  <a:pt x="245" y="546"/>
                  <a:pt x="240" y="549"/>
                  <a:pt x="237" y="552"/>
                </a:cubicBezTo>
                <a:cubicBezTo>
                  <a:pt x="232" y="561"/>
                  <a:pt x="237" y="574"/>
                  <a:pt x="232" y="582"/>
                </a:cubicBezTo>
                <a:cubicBezTo>
                  <a:pt x="221" y="595"/>
                  <a:pt x="211" y="595"/>
                  <a:pt x="195" y="599"/>
                </a:cubicBezTo>
                <a:cubicBezTo>
                  <a:pt x="179" y="604"/>
                  <a:pt x="165" y="613"/>
                  <a:pt x="170" y="633"/>
                </a:cubicBezTo>
                <a:cubicBezTo>
                  <a:pt x="175" y="653"/>
                  <a:pt x="200" y="656"/>
                  <a:pt x="216" y="659"/>
                </a:cubicBezTo>
                <a:cubicBezTo>
                  <a:pt x="233" y="662"/>
                  <a:pt x="250" y="664"/>
                  <a:pt x="266" y="665"/>
                </a:cubicBezTo>
                <a:cubicBezTo>
                  <a:pt x="287" y="667"/>
                  <a:pt x="308" y="665"/>
                  <a:pt x="329" y="665"/>
                </a:cubicBezTo>
                <a:cubicBezTo>
                  <a:pt x="349" y="663"/>
                  <a:pt x="369" y="662"/>
                  <a:pt x="389" y="658"/>
                </a:cubicBezTo>
                <a:cubicBezTo>
                  <a:pt x="418" y="653"/>
                  <a:pt x="455" y="649"/>
                  <a:pt x="480" y="629"/>
                </a:cubicBezTo>
                <a:cubicBezTo>
                  <a:pt x="485" y="625"/>
                  <a:pt x="491" y="615"/>
                  <a:pt x="489" y="608"/>
                </a:cubicBezTo>
                <a:cubicBezTo>
                  <a:pt x="489" y="608"/>
                  <a:pt x="489" y="608"/>
                  <a:pt x="489" y="608"/>
                </a:cubicBezTo>
                <a:cubicBezTo>
                  <a:pt x="488" y="603"/>
                  <a:pt x="488" y="600"/>
                  <a:pt x="486" y="596"/>
                </a:cubicBezTo>
                <a:cubicBezTo>
                  <a:pt x="479" y="586"/>
                  <a:pt x="463" y="583"/>
                  <a:pt x="452" y="582"/>
                </a:cubicBezTo>
                <a:cubicBezTo>
                  <a:pt x="451" y="582"/>
                  <a:pt x="451" y="582"/>
                  <a:pt x="451" y="582"/>
                </a:cubicBezTo>
                <a:cubicBezTo>
                  <a:pt x="440" y="583"/>
                  <a:pt x="431" y="578"/>
                  <a:pt x="422" y="570"/>
                </a:cubicBezTo>
                <a:cubicBezTo>
                  <a:pt x="414" y="563"/>
                  <a:pt x="421" y="546"/>
                  <a:pt x="410" y="539"/>
                </a:cubicBezTo>
                <a:cubicBezTo>
                  <a:pt x="410" y="538"/>
                  <a:pt x="410" y="538"/>
                  <a:pt x="410" y="538"/>
                </a:cubicBezTo>
                <a:cubicBezTo>
                  <a:pt x="409" y="538"/>
                  <a:pt x="409" y="538"/>
                  <a:pt x="409" y="538"/>
                </a:cubicBezTo>
                <a:cubicBezTo>
                  <a:pt x="408" y="536"/>
                  <a:pt x="405" y="535"/>
                  <a:pt x="404" y="533"/>
                </a:cubicBezTo>
                <a:cubicBezTo>
                  <a:pt x="399" y="517"/>
                  <a:pt x="398" y="497"/>
                  <a:pt x="401" y="481"/>
                </a:cubicBezTo>
                <a:cubicBezTo>
                  <a:pt x="407" y="459"/>
                  <a:pt x="425" y="438"/>
                  <a:pt x="438" y="420"/>
                </a:cubicBezTo>
                <a:cubicBezTo>
                  <a:pt x="459" y="404"/>
                  <a:pt x="476" y="382"/>
                  <a:pt x="493" y="362"/>
                </a:cubicBezTo>
                <a:cubicBezTo>
                  <a:pt x="507" y="347"/>
                  <a:pt x="521" y="332"/>
                  <a:pt x="534" y="315"/>
                </a:cubicBezTo>
                <a:cubicBezTo>
                  <a:pt x="546" y="300"/>
                  <a:pt x="557" y="284"/>
                  <a:pt x="566" y="267"/>
                </a:cubicBezTo>
                <a:cubicBezTo>
                  <a:pt x="574" y="253"/>
                  <a:pt x="584" y="239"/>
                  <a:pt x="591" y="225"/>
                </a:cubicBezTo>
                <a:cubicBezTo>
                  <a:pt x="598" y="211"/>
                  <a:pt x="602" y="196"/>
                  <a:pt x="607" y="181"/>
                </a:cubicBezTo>
                <a:cubicBezTo>
                  <a:pt x="610" y="170"/>
                  <a:pt x="615" y="157"/>
                  <a:pt x="614" y="144"/>
                </a:cubicBezTo>
                <a:cubicBezTo>
                  <a:pt x="614" y="137"/>
                  <a:pt x="614" y="129"/>
                  <a:pt x="615" y="122"/>
                </a:cubicBezTo>
                <a:cubicBezTo>
                  <a:pt x="617" y="80"/>
                  <a:pt x="605" y="15"/>
                  <a:pt x="560" y="5"/>
                </a:cubicBezTo>
                <a:close/>
                <a:moveTo>
                  <a:pt x="507" y="90"/>
                </a:moveTo>
                <a:cubicBezTo>
                  <a:pt x="507" y="83"/>
                  <a:pt x="507" y="75"/>
                  <a:pt x="507" y="67"/>
                </a:cubicBezTo>
                <a:cubicBezTo>
                  <a:pt x="509" y="71"/>
                  <a:pt x="509" y="71"/>
                  <a:pt x="509" y="71"/>
                </a:cubicBezTo>
                <a:cubicBezTo>
                  <a:pt x="513" y="79"/>
                  <a:pt x="512" y="92"/>
                  <a:pt x="506" y="99"/>
                </a:cubicBezTo>
                <a:cubicBezTo>
                  <a:pt x="506" y="97"/>
                  <a:pt x="506" y="94"/>
                  <a:pt x="507" y="90"/>
                </a:cubicBezTo>
                <a:close/>
                <a:moveTo>
                  <a:pt x="153" y="62"/>
                </a:moveTo>
                <a:cubicBezTo>
                  <a:pt x="174" y="58"/>
                  <a:pt x="196" y="57"/>
                  <a:pt x="217" y="53"/>
                </a:cubicBezTo>
                <a:cubicBezTo>
                  <a:pt x="224" y="52"/>
                  <a:pt x="232" y="49"/>
                  <a:pt x="240" y="49"/>
                </a:cubicBezTo>
                <a:cubicBezTo>
                  <a:pt x="245" y="48"/>
                  <a:pt x="249" y="51"/>
                  <a:pt x="254" y="50"/>
                </a:cubicBezTo>
                <a:cubicBezTo>
                  <a:pt x="266" y="50"/>
                  <a:pt x="277" y="47"/>
                  <a:pt x="289" y="46"/>
                </a:cubicBezTo>
                <a:cubicBezTo>
                  <a:pt x="296" y="46"/>
                  <a:pt x="302" y="44"/>
                  <a:pt x="309" y="43"/>
                </a:cubicBezTo>
                <a:cubicBezTo>
                  <a:pt x="311" y="44"/>
                  <a:pt x="314" y="44"/>
                  <a:pt x="316" y="44"/>
                </a:cubicBezTo>
                <a:cubicBezTo>
                  <a:pt x="318" y="44"/>
                  <a:pt x="319" y="42"/>
                  <a:pt x="321" y="42"/>
                </a:cubicBezTo>
                <a:cubicBezTo>
                  <a:pt x="324" y="42"/>
                  <a:pt x="324" y="42"/>
                  <a:pt x="324" y="42"/>
                </a:cubicBezTo>
                <a:cubicBezTo>
                  <a:pt x="342" y="43"/>
                  <a:pt x="358" y="42"/>
                  <a:pt x="376" y="41"/>
                </a:cubicBezTo>
                <a:cubicBezTo>
                  <a:pt x="401" y="42"/>
                  <a:pt x="426" y="42"/>
                  <a:pt x="452" y="44"/>
                </a:cubicBezTo>
                <a:cubicBezTo>
                  <a:pt x="452" y="42"/>
                  <a:pt x="452" y="42"/>
                  <a:pt x="452" y="42"/>
                </a:cubicBezTo>
                <a:cubicBezTo>
                  <a:pt x="461" y="43"/>
                  <a:pt x="470" y="43"/>
                  <a:pt x="479" y="46"/>
                </a:cubicBezTo>
                <a:cubicBezTo>
                  <a:pt x="479" y="46"/>
                  <a:pt x="479" y="46"/>
                  <a:pt x="479" y="46"/>
                </a:cubicBezTo>
                <a:cubicBezTo>
                  <a:pt x="479" y="46"/>
                  <a:pt x="479" y="46"/>
                  <a:pt x="479" y="46"/>
                </a:cubicBezTo>
                <a:cubicBezTo>
                  <a:pt x="470" y="50"/>
                  <a:pt x="460" y="50"/>
                  <a:pt x="450" y="51"/>
                </a:cubicBezTo>
                <a:cubicBezTo>
                  <a:pt x="437" y="53"/>
                  <a:pt x="425" y="56"/>
                  <a:pt x="411" y="58"/>
                </a:cubicBezTo>
                <a:cubicBezTo>
                  <a:pt x="381" y="61"/>
                  <a:pt x="350" y="66"/>
                  <a:pt x="320" y="66"/>
                </a:cubicBezTo>
                <a:cubicBezTo>
                  <a:pt x="309" y="68"/>
                  <a:pt x="301" y="70"/>
                  <a:pt x="290" y="69"/>
                </a:cubicBezTo>
                <a:cubicBezTo>
                  <a:pt x="285" y="69"/>
                  <a:pt x="262" y="66"/>
                  <a:pt x="259" y="71"/>
                </a:cubicBezTo>
                <a:cubicBezTo>
                  <a:pt x="248" y="72"/>
                  <a:pt x="237" y="72"/>
                  <a:pt x="226" y="71"/>
                </a:cubicBezTo>
                <a:cubicBezTo>
                  <a:pt x="211" y="69"/>
                  <a:pt x="197" y="73"/>
                  <a:pt x="183" y="72"/>
                </a:cubicBezTo>
                <a:cubicBezTo>
                  <a:pt x="167" y="72"/>
                  <a:pt x="147" y="73"/>
                  <a:pt x="131" y="69"/>
                </a:cubicBezTo>
                <a:cubicBezTo>
                  <a:pt x="139" y="67"/>
                  <a:pt x="147" y="66"/>
                  <a:pt x="153" y="62"/>
                </a:cubicBezTo>
                <a:close/>
                <a:moveTo>
                  <a:pt x="103" y="102"/>
                </a:moveTo>
                <a:cubicBezTo>
                  <a:pt x="104" y="100"/>
                  <a:pt x="104" y="97"/>
                  <a:pt x="105" y="95"/>
                </a:cubicBezTo>
                <a:cubicBezTo>
                  <a:pt x="106" y="105"/>
                  <a:pt x="108" y="116"/>
                  <a:pt x="109" y="126"/>
                </a:cubicBezTo>
                <a:cubicBezTo>
                  <a:pt x="104" y="120"/>
                  <a:pt x="102" y="110"/>
                  <a:pt x="103" y="102"/>
                </a:cubicBezTo>
                <a:close/>
                <a:moveTo>
                  <a:pt x="135" y="363"/>
                </a:moveTo>
                <a:cubicBezTo>
                  <a:pt x="120" y="347"/>
                  <a:pt x="106" y="330"/>
                  <a:pt x="91" y="313"/>
                </a:cubicBezTo>
                <a:cubicBezTo>
                  <a:pt x="80" y="300"/>
                  <a:pt x="68" y="287"/>
                  <a:pt x="57" y="272"/>
                </a:cubicBezTo>
                <a:cubicBezTo>
                  <a:pt x="49" y="261"/>
                  <a:pt x="45" y="248"/>
                  <a:pt x="39" y="236"/>
                </a:cubicBezTo>
                <a:cubicBezTo>
                  <a:pt x="31" y="223"/>
                  <a:pt x="25" y="210"/>
                  <a:pt x="21" y="195"/>
                </a:cubicBezTo>
                <a:cubicBezTo>
                  <a:pt x="17" y="182"/>
                  <a:pt x="11" y="168"/>
                  <a:pt x="11" y="155"/>
                </a:cubicBezTo>
                <a:cubicBezTo>
                  <a:pt x="11" y="148"/>
                  <a:pt x="11" y="142"/>
                  <a:pt x="12" y="136"/>
                </a:cubicBezTo>
                <a:cubicBezTo>
                  <a:pt x="12" y="133"/>
                  <a:pt x="10" y="130"/>
                  <a:pt x="11" y="127"/>
                </a:cubicBezTo>
                <a:cubicBezTo>
                  <a:pt x="11" y="125"/>
                  <a:pt x="11" y="122"/>
                  <a:pt x="11" y="120"/>
                </a:cubicBezTo>
                <a:cubicBezTo>
                  <a:pt x="16" y="94"/>
                  <a:pt x="28" y="51"/>
                  <a:pt x="56" y="44"/>
                </a:cubicBezTo>
                <a:cubicBezTo>
                  <a:pt x="75" y="41"/>
                  <a:pt x="98" y="58"/>
                  <a:pt x="99" y="78"/>
                </a:cubicBezTo>
                <a:cubicBezTo>
                  <a:pt x="99" y="81"/>
                  <a:pt x="98" y="84"/>
                  <a:pt x="97" y="87"/>
                </a:cubicBezTo>
                <a:cubicBezTo>
                  <a:pt x="95" y="92"/>
                  <a:pt x="95" y="92"/>
                  <a:pt x="95" y="92"/>
                </a:cubicBezTo>
                <a:cubicBezTo>
                  <a:pt x="87" y="111"/>
                  <a:pt x="96" y="136"/>
                  <a:pt x="113" y="139"/>
                </a:cubicBezTo>
                <a:cubicBezTo>
                  <a:pt x="113" y="139"/>
                  <a:pt x="113" y="139"/>
                  <a:pt x="113" y="139"/>
                </a:cubicBezTo>
                <a:cubicBezTo>
                  <a:pt x="115" y="139"/>
                  <a:pt x="116" y="140"/>
                  <a:pt x="117" y="139"/>
                </a:cubicBezTo>
                <a:cubicBezTo>
                  <a:pt x="117" y="139"/>
                  <a:pt x="117" y="140"/>
                  <a:pt x="117" y="140"/>
                </a:cubicBezTo>
                <a:cubicBezTo>
                  <a:pt x="118" y="140"/>
                  <a:pt x="118" y="140"/>
                  <a:pt x="118" y="140"/>
                </a:cubicBezTo>
                <a:cubicBezTo>
                  <a:pt x="126" y="139"/>
                  <a:pt x="133" y="131"/>
                  <a:pt x="135" y="124"/>
                </a:cubicBezTo>
                <a:cubicBezTo>
                  <a:pt x="136" y="123"/>
                  <a:pt x="136" y="122"/>
                  <a:pt x="136" y="120"/>
                </a:cubicBezTo>
                <a:cubicBezTo>
                  <a:pt x="136" y="119"/>
                  <a:pt x="136" y="117"/>
                  <a:pt x="136" y="116"/>
                </a:cubicBezTo>
                <a:cubicBezTo>
                  <a:pt x="135" y="114"/>
                  <a:pt x="134" y="113"/>
                  <a:pt x="133" y="112"/>
                </a:cubicBezTo>
                <a:cubicBezTo>
                  <a:pt x="132" y="111"/>
                  <a:pt x="130" y="111"/>
                  <a:pt x="129" y="110"/>
                </a:cubicBezTo>
                <a:cubicBezTo>
                  <a:pt x="126" y="110"/>
                  <a:pt x="119" y="111"/>
                  <a:pt x="118" y="107"/>
                </a:cubicBezTo>
                <a:cubicBezTo>
                  <a:pt x="117" y="105"/>
                  <a:pt x="120" y="101"/>
                  <a:pt x="120" y="99"/>
                </a:cubicBezTo>
                <a:cubicBezTo>
                  <a:pt x="128" y="99"/>
                  <a:pt x="140" y="103"/>
                  <a:pt x="144" y="112"/>
                </a:cubicBezTo>
                <a:cubicBezTo>
                  <a:pt x="150" y="126"/>
                  <a:pt x="136" y="140"/>
                  <a:pt x="125" y="144"/>
                </a:cubicBezTo>
                <a:cubicBezTo>
                  <a:pt x="121" y="146"/>
                  <a:pt x="117" y="146"/>
                  <a:pt x="113" y="146"/>
                </a:cubicBezTo>
                <a:cubicBezTo>
                  <a:pt x="81" y="146"/>
                  <a:pt x="90" y="95"/>
                  <a:pt x="85" y="74"/>
                </a:cubicBezTo>
                <a:cubicBezTo>
                  <a:pt x="83" y="62"/>
                  <a:pt x="73" y="53"/>
                  <a:pt x="60" y="53"/>
                </a:cubicBezTo>
                <a:cubicBezTo>
                  <a:pt x="60" y="53"/>
                  <a:pt x="60" y="53"/>
                  <a:pt x="60" y="53"/>
                </a:cubicBezTo>
                <a:cubicBezTo>
                  <a:pt x="54" y="54"/>
                  <a:pt x="50" y="57"/>
                  <a:pt x="47" y="61"/>
                </a:cubicBezTo>
                <a:cubicBezTo>
                  <a:pt x="37" y="76"/>
                  <a:pt x="37" y="98"/>
                  <a:pt x="36" y="115"/>
                </a:cubicBezTo>
                <a:cubicBezTo>
                  <a:pt x="35" y="136"/>
                  <a:pt x="36" y="158"/>
                  <a:pt x="39" y="179"/>
                </a:cubicBezTo>
                <a:cubicBezTo>
                  <a:pt x="40" y="188"/>
                  <a:pt x="44" y="196"/>
                  <a:pt x="46" y="205"/>
                </a:cubicBezTo>
                <a:cubicBezTo>
                  <a:pt x="50" y="218"/>
                  <a:pt x="54" y="230"/>
                  <a:pt x="58" y="243"/>
                </a:cubicBezTo>
                <a:cubicBezTo>
                  <a:pt x="61" y="248"/>
                  <a:pt x="75" y="288"/>
                  <a:pt x="84" y="287"/>
                </a:cubicBezTo>
                <a:cubicBezTo>
                  <a:pt x="110" y="324"/>
                  <a:pt x="142" y="353"/>
                  <a:pt x="176" y="382"/>
                </a:cubicBezTo>
                <a:cubicBezTo>
                  <a:pt x="180" y="390"/>
                  <a:pt x="183" y="398"/>
                  <a:pt x="186" y="406"/>
                </a:cubicBezTo>
                <a:cubicBezTo>
                  <a:pt x="168" y="392"/>
                  <a:pt x="151" y="379"/>
                  <a:pt x="135" y="363"/>
                </a:cubicBezTo>
                <a:close/>
                <a:moveTo>
                  <a:pt x="118" y="119"/>
                </a:moveTo>
                <a:cubicBezTo>
                  <a:pt x="121" y="120"/>
                  <a:pt x="123" y="120"/>
                  <a:pt x="125" y="121"/>
                </a:cubicBezTo>
                <a:cubicBezTo>
                  <a:pt x="126" y="121"/>
                  <a:pt x="126" y="121"/>
                  <a:pt x="126" y="121"/>
                </a:cubicBezTo>
                <a:cubicBezTo>
                  <a:pt x="126" y="121"/>
                  <a:pt x="125" y="122"/>
                  <a:pt x="124" y="124"/>
                </a:cubicBezTo>
                <a:cubicBezTo>
                  <a:pt x="124" y="125"/>
                  <a:pt x="123" y="127"/>
                  <a:pt x="121" y="128"/>
                </a:cubicBezTo>
                <a:cubicBezTo>
                  <a:pt x="120" y="129"/>
                  <a:pt x="120" y="129"/>
                  <a:pt x="119" y="129"/>
                </a:cubicBezTo>
                <a:cubicBezTo>
                  <a:pt x="119" y="125"/>
                  <a:pt x="119" y="122"/>
                  <a:pt x="118" y="119"/>
                </a:cubicBezTo>
                <a:close/>
                <a:moveTo>
                  <a:pt x="114" y="159"/>
                </a:moveTo>
                <a:cubicBezTo>
                  <a:pt x="123" y="228"/>
                  <a:pt x="139" y="296"/>
                  <a:pt x="166" y="359"/>
                </a:cubicBezTo>
                <a:cubicBezTo>
                  <a:pt x="155" y="349"/>
                  <a:pt x="146" y="341"/>
                  <a:pt x="140" y="335"/>
                </a:cubicBezTo>
                <a:cubicBezTo>
                  <a:pt x="106" y="305"/>
                  <a:pt x="78" y="269"/>
                  <a:pt x="63" y="224"/>
                </a:cubicBezTo>
                <a:cubicBezTo>
                  <a:pt x="56" y="204"/>
                  <a:pt x="49" y="183"/>
                  <a:pt x="47" y="162"/>
                </a:cubicBezTo>
                <a:cubicBezTo>
                  <a:pt x="44" y="135"/>
                  <a:pt x="51" y="110"/>
                  <a:pt x="51" y="84"/>
                </a:cubicBezTo>
                <a:cubicBezTo>
                  <a:pt x="52" y="77"/>
                  <a:pt x="54" y="65"/>
                  <a:pt x="63" y="65"/>
                </a:cubicBezTo>
                <a:cubicBezTo>
                  <a:pt x="69" y="65"/>
                  <a:pt x="74" y="70"/>
                  <a:pt x="75" y="77"/>
                </a:cubicBezTo>
                <a:cubicBezTo>
                  <a:pt x="77" y="97"/>
                  <a:pt x="75" y="119"/>
                  <a:pt x="84" y="138"/>
                </a:cubicBezTo>
                <a:cubicBezTo>
                  <a:pt x="85" y="142"/>
                  <a:pt x="87" y="145"/>
                  <a:pt x="90" y="147"/>
                </a:cubicBezTo>
                <a:cubicBezTo>
                  <a:pt x="96" y="154"/>
                  <a:pt x="104" y="159"/>
                  <a:pt x="114" y="159"/>
                </a:cubicBezTo>
                <a:close/>
                <a:moveTo>
                  <a:pt x="441" y="398"/>
                </a:moveTo>
                <a:cubicBezTo>
                  <a:pt x="430" y="426"/>
                  <a:pt x="402" y="443"/>
                  <a:pt x="392" y="472"/>
                </a:cubicBezTo>
                <a:cubicBezTo>
                  <a:pt x="387" y="490"/>
                  <a:pt x="388" y="517"/>
                  <a:pt x="393" y="534"/>
                </a:cubicBezTo>
                <a:cubicBezTo>
                  <a:pt x="393" y="535"/>
                  <a:pt x="394" y="538"/>
                  <a:pt x="396" y="541"/>
                </a:cubicBezTo>
                <a:cubicBezTo>
                  <a:pt x="398" y="542"/>
                  <a:pt x="401" y="544"/>
                  <a:pt x="403" y="545"/>
                </a:cubicBezTo>
                <a:cubicBezTo>
                  <a:pt x="405" y="547"/>
                  <a:pt x="407" y="548"/>
                  <a:pt x="408" y="550"/>
                </a:cubicBezTo>
                <a:cubicBezTo>
                  <a:pt x="410" y="558"/>
                  <a:pt x="408" y="567"/>
                  <a:pt x="412" y="574"/>
                </a:cubicBezTo>
                <a:cubicBezTo>
                  <a:pt x="418" y="591"/>
                  <a:pt x="442" y="596"/>
                  <a:pt x="457" y="593"/>
                </a:cubicBezTo>
                <a:cubicBezTo>
                  <a:pt x="467" y="595"/>
                  <a:pt x="486" y="601"/>
                  <a:pt x="476" y="616"/>
                </a:cubicBezTo>
                <a:cubicBezTo>
                  <a:pt x="475" y="617"/>
                  <a:pt x="474" y="618"/>
                  <a:pt x="473" y="619"/>
                </a:cubicBezTo>
                <a:cubicBezTo>
                  <a:pt x="464" y="628"/>
                  <a:pt x="448" y="631"/>
                  <a:pt x="437" y="636"/>
                </a:cubicBezTo>
                <a:cubicBezTo>
                  <a:pt x="419" y="642"/>
                  <a:pt x="402" y="642"/>
                  <a:pt x="383" y="646"/>
                </a:cubicBezTo>
                <a:cubicBezTo>
                  <a:pt x="359" y="651"/>
                  <a:pt x="334" y="653"/>
                  <a:pt x="309" y="655"/>
                </a:cubicBezTo>
                <a:cubicBezTo>
                  <a:pt x="297" y="656"/>
                  <a:pt x="285" y="653"/>
                  <a:pt x="274" y="653"/>
                </a:cubicBezTo>
                <a:cubicBezTo>
                  <a:pt x="261" y="653"/>
                  <a:pt x="249" y="653"/>
                  <a:pt x="236" y="652"/>
                </a:cubicBezTo>
                <a:cubicBezTo>
                  <a:pt x="228" y="651"/>
                  <a:pt x="221" y="647"/>
                  <a:pt x="212" y="647"/>
                </a:cubicBezTo>
                <a:cubicBezTo>
                  <a:pt x="204" y="647"/>
                  <a:pt x="194" y="645"/>
                  <a:pt x="187" y="640"/>
                </a:cubicBezTo>
                <a:cubicBezTo>
                  <a:pt x="174" y="631"/>
                  <a:pt x="180" y="616"/>
                  <a:pt x="193" y="613"/>
                </a:cubicBezTo>
                <a:cubicBezTo>
                  <a:pt x="192" y="611"/>
                  <a:pt x="192" y="611"/>
                  <a:pt x="192" y="611"/>
                </a:cubicBezTo>
                <a:cubicBezTo>
                  <a:pt x="210" y="605"/>
                  <a:pt x="227" y="605"/>
                  <a:pt x="240" y="590"/>
                </a:cubicBezTo>
                <a:cubicBezTo>
                  <a:pt x="248" y="582"/>
                  <a:pt x="240" y="563"/>
                  <a:pt x="248" y="558"/>
                </a:cubicBezTo>
                <a:cubicBezTo>
                  <a:pt x="259" y="547"/>
                  <a:pt x="261" y="538"/>
                  <a:pt x="260" y="523"/>
                </a:cubicBezTo>
                <a:cubicBezTo>
                  <a:pt x="259" y="509"/>
                  <a:pt x="260" y="494"/>
                  <a:pt x="254" y="481"/>
                </a:cubicBezTo>
                <a:cubicBezTo>
                  <a:pt x="244" y="464"/>
                  <a:pt x="230" y="450"/>
                  <a:pt x="218" y="435"/>
                </a:cubicBezTo>
                <a:cubicBezTo>
                  <a:pt x="201" y="416"/>
                  <a:pt x="192" y="397"/>
                  <a:pt x="184" y="373"/>
                </a:cubicBezTo>
                <a:cubicBezTo>
                  <a:pt x="181" y="365"/>
                  <a:pt x="176" y="359"/>
                  <a:pt x="173" y="351"/>
                </a:cubicBezTo>
                <a:cubicBezTo>
                  <a:pt x="169" y="338"/>
                  <a:pt x="165" y="326"/>
                  <a:pt x="161" y="313"/>
                </a:cubicBezTo>
                <a:cubicBezTo>
                  <a:pt x="155" y="298"/>
                  <a:pt x="148" y="285"/>
                  <a:pt x="144" y="268"/>
                </a:cubicBezTo>
                <a:cubicBezTo>
                  <a:pt x="139" y="249"/>
                  <a:pt x="138" y="229"/>
                  <a:pt x="133" y="209"/>
                </a:cubicBezTo>
                <a:cubicBezTo>
                  <a:pt x="128" y="193"/>
                  <a:pt x="129" y="175"/>
                  <a:pt x="125" y="159"/>
                </a:cubicBezTo>
                <a:cubicBezTo>
                  <a:pt x="125" y="158"/>
                  <a:pt x="125" y="158"/>
                  <a:pt x="124" y="157"/>
                </a:cubicBezTo>
                <a:cubicBezTo>
                  <a:pt x="136" y="153"/>
                  <a:pt x="146" y="146"/>
                  <a:pt x="153" y="134"/>
                </a:cubicBezTo>
                <a:cubicBezTo>
                  <a:pt x="156" y="123"/>
                  <a:pt x="158" y="110"/>
                  <a:pt x="150" y="100"/>
                </a:cubicBezTo>
                <a:cubicBezTo>
                  <a:pt x="143" y="91"/>
                  <a:pt x="128" y="85"/>
                  <a:pt x="117" y="89"/>
                </a:cubicBezTo>
                <a:cubicBezTo>
                  <a:pt x="117" y="86"/>
                  <a:pt x="117" y="86"/>
                  <a:pt x="117" y="86"/>
                </a:cubicBezTo>
                <a:cubicBezTo>
                  <a:pt x="117" y="83"/>
                  <a:pt x="118" y="80"/>
                  <a:pt x="120" y="78"/>
                </a:cubicBezTo>
                <a:cubicBezTo>
                  <a:pt x="120" y="78"/>
                  <a:pt x="120" y="77"/>
                  <a:pt x="121" y="77"/>
                </a:cubicBezTo>
                <a:cubicBezTo>
                  <a:pt x="126" y="80"/>
                  <a:pt x="134" y="80"/>
                  <a:pt x="141" y="81"/>
                </a:cubicBezTo>
                <a:cubicBezTo>
                  <a:pt x="142" y="81"/>
                  <a:pt x="142" y="81"/>
                  <a:pt x="142" y="81"/>
                </a:cubicBezTo>
                <a:cubicBezTo>
                  <a:pt x="156" y="86"/>
                  <a:pt x="176" y="83"/>
                  <a:pt x="190" y="83"/>
                </a:cubicBezTo>
                <a:cubicBezTo>
                  <a:pt x="207" y="83"/>
                  <a:pt x="223" y="81"/>
                  <a:pt x="240" y="81"/>
                </a:cubicBezTo>
                <a:cubicBezTo>
                  <a:pt x="282" y="82"/>
                  <a:pt x="324" y="79"/>
                  <a:pt x="367" y="75"/>
                </a:cubicBezTo>
                <a:cubicBezTo>
                  <a:pt x="368" y="75"/>
                  <a:pt x="369" y="74"/>
                  <a:pt x="370" y="74"/>
                </a:cubicBezTo>
                <a:cubicBezTo>
                  <a:pt x="404" y="70"/>
                  <a:pt x="438" y="63"/>
                  <a:pt x="472" y="61"/>
                </a:cubicBezTo>
                <a:cubicBezTo>
                  <a:pt x="472" y="61"/>
                  <a:pt x="472" y="61"/>
                  <a:pt x="472" y="61"/>
                </a:cubicBezTo>
                <a:cubicBezTo>
                  <a:pt x="477" y="58"/>
                  <a:pt x="483" y="58"/>
                  <a:pt x="487" y="56"/>
                </a:cubicBezTo>
                <a:cubicBezTo>
                  <a:pt x="489" y="55"/>
                  <a:pt x="491" y="54"/>
                  <a:pt x="492" y="53"/>
                </a:cubicBezTo>
                <a:cubicBezTo>
                  <a:pt x="495" y="56"/>
                  <a:pt x="497" y="61"/>
                  <a:pt x="497" y="65"/>
                </a:cubicBezTo>
                <a:cubicBezTo>
                  <a:pt x="482" y="59"/>
                  <a:pt x="462" y="75"/>
                  <a:pt x="460" y="91"/>
                </a:cubicBezTo>
                <a:cubicBezTo>
                  <a:pt x="459" y="112"/>
                  <a:pt x="473" y="129"/>
                  <a:pt x="492" y="135"/>
                </a:cubicBezTo>
                <a:cubicBezTo>
                  <a:pt x="487" y="165"/>
                  <a:pt x="489" y="196"/>
                  <a:pt x="485" y="226"/>
                </a:cubicBezTo>
                <a:cubicBezTo>
                  <a:pt x="481" y="257"/>
                  <a:pt x="474" y="287"/>
                  <a:pt x="463" y="316"/>
                </a:cubicBezTo>
                <a:cubicBezTo>
                  <a:pt x="459" y="334"/>
                  <a:pt x="456" y="349"/>
                  <a:pt x="450" y="366"/>
                </a:cubicBezTo>
                <a:cubicBezTo>
                  <a:pt x="448" y="372"/>
                  <a:pt x="437" y="393"/>
                  <a:pt x="441" y="398"/>
                </a:cubicBezTo>
                <a:close/>
                <a:moveTo>
                  <a:pt x="537" y="49"/>
                </a:moveTo>
                <a:cubicBezTo>
                  <a:pt x="537" y="42"/>
                  <a:pt x="544" y="32"/>
                  <a:pt x="551" y="35"/>
                </a:cubicBezTo>
                <a:cubicBezTo>
                  <a:pt x="563" y="39"/>
                  <a:pt x="566" y="72"/>
                  <a:pt x="567" y="83"/>
                </a:cubicBezTo>
                <a:cubicBezTo>
                  <a:pt x="570" y="103"/>
                  <a:pt x="566" y="124"/>
                  <a:pt x="569" y="144"/>
                </a:cubicBezTo>
                <a:cubicBezTo>
                  <a:pt x="571" y="161"/>
                  <a:pt x="565" y="181"/>
                  <a:pt x="560" y="197"/>
                </a:cubicBezTo>
                <a:cubicBezTo>
                  <a:pt x="557" y="205"/>
                  <a:pt x="554" y="214"/>
                  <a:pt x="550" y="222"/>
                </a:cubicBezTo>
                <a:cubicBezTo>
                  <a:pt x="549" y="227"/>
                  <a:pt x="538" y="243"/>
                  <a:pt x="541" y="248"/>
                </a:cubicBezTo>
                <a:cubicBezTo>
                  <a:pt x="522" y="283"/>
                  <a:pt x="492" y="308"/>
                  <a:pt x="469" y="341"/>
                </a:cubicBezTo>
                <a:cubicBezTo>
                  <a:pt x="473" y="323"/>
                  <a:pt x="478" y="305"/>
                  <a:pt x="483" y="287"/>
                </a:cubicBezTo>
                <a:cubicBezTo>
                  <a:pt x="485" y="282"/>
                  <a:pt x="484" y="285"/>
                  <a:pt x="483" y="287"/>
                </a:cubicBezTo>
                <a:cubicBezTo>
                  <a:pt x="486" y="278"/>
                  <a:pt x="490" y="268"/>
                  <a:pt x="492" y="257"/>
                </a:cubicBezTo>
                <a:cubicBezTo>
                  <a:pt x="492" y="248"/>
                  <a:pt x="495" y="238"/>
                  <a:pt x="496" y="229"/>
                </a:cubicBezTo>
                <a:cubicBezTo>
                  <a:pt x="497" y="216"/>
                  <a:pt x="497" y="204"/>
                  <a:pt x="498" y="192"/>
                </a:cubicBezTo>
                <a:cubicBezTo>
                  <a:pt x="500" y="173"/>
                  <a:pt x="502" y="154"/>
                  <a:pt x="504" y="136"/>
                </a:cubicBezTo>
                <a:cubicBezTo>
                  <a:pt x="514" y="134"/>
                  <a:pt x="524" y="127"/>
                  <a:pt x="530" y="118"/>
                </a:cubicBezTo>
                <a:cubicBezTo>
                  <a:pt x="541" y="98"/>
                  <a:pt x="539" y="70"/>
                  <a:pt x="537" y="49"/>
                </a:cubicBezTo>
                <a:close/>
                <a:moveTo>
                  <a:pt x="559" y="258"/>
                </a:moveTo>
                <a:cubicBezTo>
                  <a:pt x="550" y="272"/>
                  <a:pt x="540" y="287"/>
                  <a:pt x="530" y="300"/>
                </a:cubicBezTo>
                <a:cubicBezTo>
                  <a:pt x="522" y="311"/>
                  <a:pt x="505" y="324"/>
                  <a:pt x="500" y="338"/>
                </a:cubicBezTo>
                <a:cubicBezTo>
                  <a:pt x="500" y="338"/>
                  <a:pt x="500" y="338"/>
                  <a:pt x="500" y="338"/>
                </a:cubicBezTo>
                <a:cubicBezTo>
                  <a:pt x="498" y="344"/>
                  <a:pt x="491" y="350"/>
                  <a:pt x="487" y="354"/>
                </a:cubicBezTo>
                <a:cubicBezTo>
                  <a:pt x="479" y="364"/>
                  <a:pt x="470" y="373"/>
                  <a:pt x="461" y="382"/>
                </a:cubicBezTo>
                <a:cubicBezTo>
                  <a:pt x="461" y="383"/>
                  <a:pt x="461" y="383"/>
                  <a:pt x="461" y="383"/>
                </a:cubicBezTo>
                <a:cubicBezTo>
                  <a:pt x="461" y="383"/>
                  <a:pt x="459" y="386"/>
                  <a:pt x="453" y="391"/>
                </a:cubicBezTo>
                <a:cubicBezTo>
                  <a:pt x="453" y="391"/>
                  <a:pt x="453" y="391"/>
                  <a:pt x="453" y="391"/>
                </a:cubicBezTo>
                <a:cubicBezTo>
                  <a:pt x="453" y="391"/>
                  <a:pt x="453" y="391"/>
                  <a:pt x="453" y="391"/>
                </a:cubicBezTo>
                <a:cubicBezTo>
                  <a:pt x="454" y="387"/>
                  <a:pt x="456" y="382"/>
                  <a:pt x="458" y="377"/>
                </a:cubicBezTo>
                <a:cubicBezTo>
                  <a:pt x="458" y="376"/>
                  <a:pt x="458" y="376"/>
                  <a:pt x="458" y="376"/>
                </a:cubicBezTo>
                <a:cubicBezTo>
                  <a:pt x="458" y="376"/>
                  <a:pt x="458" y="376"/>
                  <a:pt x="458" y="376"/>
                </a:cubicBezTo>
                <a:cubicBezTo>
                  <a:pt x="458" y="376"/>
                  <a:pt x="458" y="376"/>
                  <a:pt x="458" y="376"/>
                </a:cubicBezTo>
                <a:cubicBezTo>
                  <a:pt x="458" y="376"/>
                  <a:pt x="458" y="376"/>
                  <a:pt x="458" y="376"/>
                </a:cubicBezTo>
                <a:cubicBezTo>
                  <a:pt x="458" y="376"/>
                  <a:pt x="458" y="375"/>
                  <a:pt x="458" y="375"/>
                </a:cubicBezTo>
                <a:cubicBezTo>
                  <a:pt x="459" y="372"/>
                  <a:pt x="460" y="368"/>
                  <a:pt x="461" y="365"/>
                </a:cubicBezTo>
                <a:cubicBezTo>
                  <a:pt x="497" y="326"/>
                  <a:pt x="534" y="285"/>
                  <a:pt x="556" y="236"/>
                </a:cubicBezTo>
                <a:cubicBezTo>
                  <a:pt x="583" y="178"/>
                  <a:pt x="587" y="108"/>
                  <a:pt x="572" y="46"/>
                </a:cubicBezTo>
                <a:cubicBezTo>
                  <a:pt x="567" y="36"/>
                  <a:pt x="563" y="22"/>
                  <a:pt x="549" y="23"/>
                </a:cubicBezTo>
                <a:cubicBezTo>
                  <a:pt x="545" y="23"/>
                  <a:pt x="541" y="24"/>
                  <a:pt x="538" y="26"/>
                </a:cubicBezTo>
                <a:cubicBezTo>
                  <a:pt x="520" y="38"/>
                  <a:pt x="529" y="68"/>
                  <a:pt x="528" y="86"/>
                </a:cubicBezTo>
                <a:cubicBezTo>
                  <a:pt x="524" y="98"/>
                  <a:pt x="525" y="108"/>
                  <a:pt x="516" y="117"/>
                </a:cubicBezTo>
                <a:cubicBezTo>
                  <a:pt x="511" y="121"/>
                  <a:pt x="506" y="123"/>
                  <a:pt x="501" y="123"/>
                </a:cubicBezTo>
                <a:cubicBezTo>
                  <a:pt x="494" y="123"/>
                  <a:pt x="487" y="121"/>
                  <a:pt x="481" y="116"/>
                </a:cubicBezTo>
                <a:cubicBezTo>
                  <a:pt x="465" y="103"/>
                  <a:pt x="471" y="78"/>
                  <a:pt x="493" y="76"/>
                </a:cubicBezTo>
                <a:cubicBezTo>
                  <a:pt x="493" y="76"/>
                  <a:pt x="493" y="76"/>
                  <a:pt x="493" y="76"/>
                </a:cubicBezTo>
                <a:cubicBezTo>
                  <a:pt x="493" y="76"/>
                  <a:pt x="493" y="76"/>
                  <a:pt x="493" y="76"/>
                </a:cubicBezTo>
                <a:cubicBezTo>
                  <a:pt x="493" y="77"/>
                  <a:pt x="493" y="78"/>
                  <a:pt x="494" y="79"/>
                </a:cubicBezTo>
                <a:cubicBezTo>
                  <a:pt x="494" y="81"/>
                  <a:pt x="494" y="82"/>
                  <a:pt x="495" y="83"/>
                </a:cubicBezTo>
                <a:cubicBezTo>
                  <a:pt x="495" y="83"/>
                  <a:pt x="495" y="83"/>
                  <a:pt x="494" y="83"/>
                </a:cubicBezTo>
                <a:cubicBezTo>
                  <a:pt x="493" y="85"/>
                  <a:pt x="489" y="86"/>
                  <a:pt x="486" y="86"/>
                </a:cubicBezTo>
                <a:cubicBezTo>
                  <a:pt x="486" y="86"/>
                  <a:pt x="486" y="87"/>
                  <a:pt x="485" y="87"/>
                </a:cubicBezTo>
                <a:cubicBezTo>
                  <a:pt x="484" y="87"/>
                  <a:pt x="483" y="87"/>
                  <a:pt x="483" y="87"/>
                </a:cubicBezTo>
                <a:cubicBezTo>
                  <a:pt x="480" y="89"/>
                  <a:pt x="479" y="91"/>
                  <a:pt x="479" y="94"/>
                </a:cubicBezTo>
                <a:cubicBezTo>
                  <a:pt x="479" y="93"/>
                  <a:pt x="479" y="100"/>
                  <a:pt x="479" y="99"/>
                </a:cubicBezTo>
                <a:cubicBezTo>
                  <a:pt x="479" y="100"/>
                  <a:pt x="479" y="100"/>
                  <a:pt x="479" y="100"/>
                </a:cubicBezTo>
                <a:cubicBezTo>
                  <a:pt x="479" y="101"/>
                  <a:pt x="479" y="102"/>
                  <a:pt x="480" y="103"/>
                </a:cubicBezTo>
                <a:cubicBezTo>
                  <a:pt x="483" y="109"/>
                  <a:pt x="486" y="113"/>
                  <a:pt x="489" y="114"/>
                </a:cubicBezTo>
                <a:cubicBezTo>
                  <a:pt x="491" y="115"/>
                  <a:pt x="493" y="116"/>
                  <a:pt x="496" y="116"/>
                </a:cubicBezTo>
                <a:cubicBezTo>
                  <a:pt x="500" y="116"/>
                  <a:pt x="505" y="115"/>
                  <a:pt x="508" y="113"/>
                </a:cubicBezTo>
                <a:cubicBezTo>
                  <a:pt x="510" y="112"/>
                  <a:pt x="511" y="111"/>
                  <a:pt x="512" y="110"/>
                </a:cubicBezTo>
                <a:cubicBezTo>
                  <a:pt x="513" y="109"/>
                  <a:pt x="515" y="107"/>
                  <a:pt x="516" y="106"/>
                </a:cubicBezTo>
                <a:cubicBezTo>
                  <a:pt x="523" y="94"/>
                  <a:pt x="524" y="77"/>
                  <a:pt x="518" y="65"/>
                </a:cubicBezTo>
                <a:cubicBezTo>
                  <a:pt x="516" y="63"/>
                  <a:pt x="514" y="59"/>
                  <a:pt x="514" y="56"/>
                </a:cubicBezTo>
                <a:cubicBezTo>
                  <a:pt x="511" y="42"/>
                  <a:pt x="521" y="25"/>
                  <a:pt x="531" y="17"/>
                </a:cubicBezTo>
                <a:cubicBezTo>
                  <a:pt x="532" y="16"/>
                  <a:pt x="546" y="11"/>
                  <a:pt x="546" y="12"/>
                </a:cubicBezTo>
                <a:cubicBezTo>
                  <a:pt x="546" y="12"/>
                  <a:pt x="546" y="12"/>
                  <a:pt x="546" y="12"/>
                </a:cubicBezTo>
                <a:cubicBezTo>
                  <a:pt x="550" y="12"/>
                  <a:pt x="562" y="14"/>
                  <a:pt x="568" y="19"/>
                </a:cubicBezTo>
                <a:cubicBezTo>
                  <a:pt x="577" y="25"/>
                  <a:pt x="585" y="36"/>
                  <a:pt x="589" y="46"/>
                </a:cubicBezTo>
                <a:cubicBezTo>
                  <a:pt x="596" y="59"/>
                  <a:pt x="601" y="72"/>
                  <a:pt x="604" y="87"/>
                </a:cubicBezTo>
                <a:cubicBezTo>
                  <a:pt x="606" y="101"/>
                  <a:pt x="605" y="114"/>
                  <a:pt x="605" y="129"/>
                </a:cubicBezTo>
                <a:cubicBezTo>
                  <a:pt x="602" y="174"/>
                  <a:pt x="582" y="220"/>
                  <a:pt x="559" y="258"/>
                </a:cubicBezTo>
                <a:close/>
                <a:moveTo>
                  <a:pt x="495" y="95"/>
                </a:moveTo>
                <a:cubicBezTo>
                  <a:pt x="495" y="98"/>
                  <a:pt x="495" y="101"/>
                  <a:pt x="495" y="104"/>
                </a:cubicBezTo>
                <a:cubicBezTo>
                  <a:pt x="495" y="104"/>
                  <a:pt x="495" y="105"/>
                  <a:pt x="495" y="105"/>
                </a:cubicBezTo>
                <a:cubicBezTo>
                  <a:pt x="492" y="104"/>
                  <a:pt x="490" y="102"/>
                  <a:pt x="489" y="99"/>
                </a:cubicBezTo>
                <a:cubicBezTo>
                  <a:pt x="489" y="99"/>
                  <a:pt x="488" y="98"/>
                  <a:pt x="488" y="98"/>
                </a:cubicBezTo>
                <a:cubicBezTo>
                  <a:pt x="488" y="97"/>
                  <a:pt x="488" y="97"/>
                  <a:pt x="488" y="97"/>
                </a:cubicBezTo>
                <a:cubicBezTo>
                  <a:pt x="490" y="96"/>
                  <a:pt x="493" y="95"/>
                  <a:pt x="495" y="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5" name="稻壳儿搜索【幻雨工作室】_4"/>
          <p:cNvPicPr>
            <a:picLocks noChangeAspect="1"/>
          </p:cNvPicPr>
          <p:nvPr/>
        </p:nvPicPr>
        <p:blipFill>
          <a:blip r:embed="rId3"/>
          <a:stretch>
            <a:fillRect/>
          </a:stretch>
        </p:blipFill>
        <p:spPr>
          <a:xfrm>
            <a:off x="884615" y="3588721"/>
            <a:ext cx="694438" cy="622101"/>
          </a:xfrm>
          <a:prstGeom prst="rect">
            <a:avLst/>
          </a:prstGeom>
        </p:spPr>
      </p:pic>
      <p:pic>
        <p:nvPicPr>
          <p:cNvPr id="56" name="稻壳儿搜索【幻雨工作室】_5"/>
          <p:cNvPicPr>
            <a:picLocks noChangeAspect="1"/>
          </p:cNvPicPr>
          <p:nvPr/>
        </p:nvPicPr>
        <p:blipFill>
          <a:blip r:embed="rId4"/>
          <a:stretch>
            <a:fillRect/>
          </a:stretch>
        </p:blipFill>
        <p:spPr>
          <a:xfrm>
            <a:off x="10192104" y="4820226"/>
            <a:ext cx="968530" cy="683667"/>
          </a:xfrm>
          <a:prstGeom prst="rect">
            <a:avLst/>
          </a:prstGeom>
        </p:spPr>
      </p:pic>
      <p:pic>
        <p:nvPicPr>
          <p:cNvPr id="57" name="稻壳儿搜索【幻雨工作室】_6"/>
          <p:cNvPicPr>
            <a:picLocks noChangeAspect="1"/>
          </p:cNvPicPr>
          <p:nvPr/>
        </p:nvPicPr>
        <p:blipFill>
          <a:blip r:embed="rId5"/>
          <a:stretch>
            <a:fillRect/>
          </a:stretch>
        </p:blipFill>
        <p:spPr>
          <a:xfrm rot="15120833">
            <a:off x="11058648" y="2984503"/>
            <a:ext cx="203973" cy="625517"/>
          </a:xfrm>
          <a:prstGeom prst="rect">
            <a:avLst/>
          </a:prstGeom>
        </p:spPr>
      </p:pic>
      <p:pic>
        <p:nvPicPr>
          <p:cNvPr id="59" name="稻壳儿搜索【幻雨工作室】_7"/>
          <p:cNvPicPr>
            <a:picLocks noChangeAspect="1"/>
          </p:cNvPicPr>
          <p:nvPr/>
        </p:nvPicPr>
        <p:blipFill>
          <a:blip r:embed="rId6"/>
          <a:stretch>
            <a:fillRect/>
          </a:stretch>
        </p:blipFill>
        <p:spPr>
          <a:xfrm rot="18684544" flipV="1">
            <a:off x="1824973" y="4698459"/>
            <a:ext cx="600070" cy="683558"/>
          </a:xfrm>
          <a:prstGeom prst="rect">
            <a:avLst/>
          </a:prstGeom>
        </p:spPr>
      </p:pic>
      <p:pic>
        <p:nvPicPr>
          <p:cNvPr id="60" name="稻壳儿搜索【幻雨工作室】_8"/>
          <p:cNvPicPr>
            <a:picLocks noChangeAspect="1"/>
          </p:cNvPicPr>
          <p:nvPr/>
        </p:nvPicPr>
        <p:blipFill>
          <a:blip r:embed="rId6"/>
          <a:stretch>
            <a:fillRect/>
          </a:stretch>
        </p:blipFill>
        <p:spPr>
          <a:xfrm rot="5634928" flipV="1">
            <a:off x="9057713" y="921929"/>
            <a:ext cx="600070" cy="683558"/>
          </a:xfrm>
          <a:prstGeom prst="rect">
            <a:avLst/>
          </a:prstGeom>
        </p:spPr>
      </p:pic>
      <p:sp>
        <p:nvSpPr>
          <p:cNvPr id="20" name="稻壳儿搜索【幻雨工作室】_9"/>
          <p:cNvSpPr>
            <a:spLocks noChangeArrowheads="1"/>
          </p:cNvSpPr>
          <p:nvPr/>
        </p:nvSpPr>
        <p:spPr bwMode="auto">
          <a:xfrm>
            <a:off x="2577562" y="3069406"/>
            <a:ext cx="373560" cy="351427"/>
          </a:xfrm>
          <a:prstGeom prst="ellipse">
            <a:avLst/>
          </a:prstGeom>
          <a:blipFill>
            <a:blip r:embed="rId7">
              <a:alphaModFix amt="95000"/>
            </a:blip>
            <a:stretch>
              <a:fillRect/>
            </a:stretch>
          </a:blip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a:lstStyle>
          <a:p>
            <a:pPr eaLnBrk="1" hangingPunct="1">
              <a:buFontTx/>
              <a:buNone/>
            </a:pPr>
            <a:endParaRPr lang="zh-CN" altLang="en-US" sz="2800" dirty="0">
              <a:solidFill>
                <a:schemeClr val="bg1"/>
              </a:solidFill>
              <a:latin typeface="微软雅黑" panose="020B0503020204020204" charset="-122"/>
              <a:ea typeface="微软雅黑" panose="020B0503020204020204" charset="-122"/>
            </a:endParaRPr>
          </a:p>
        </p:txBody>
      </p:sp>
      <p:sp>
        <p:nvSpPr>
          <p:cNvPr id="21" name="稻壳儿搜索【幻雨工作室】_10"/>
          <p:cNvSpPr txBox="1">
            <a:spLocks noChangeArrowheads="1"/>
          </p:cNvSpPr>
          <p:nvPr/>
        </p:nvSpPr>
        <p:spPr bwMode="auto">
          <a:xfrm>
            <a:off x="3117010" y="2955511"/>
            <a:ext cx="2800818" cy="107632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dist" defTabSz="685800">
              <a:defRPr/>
            </a:pPr>
            <a:r>
              <a:rPr lang="en-US" altLang="zh-CN" sz="3200" dirty="0">
                <a:solidFill>
                  <a:schemeClr val="bg1"/>
                </a:solidFill>
                <a:latin typeface="微软雅黑" charset="0"/>
                <a:ea typeface="微软雅黑" charset="0"/>
              </a:rPr>
              <a:t>Spark</a:t>
            </a:r>
            <a:r>
              <a:rPr lang="zh-CN" altLang="en-US" sz="3200" dirty="0">
                <a:solidFill>
                  <a:schemeClr val="bg1"/>
                </a:solidFill>
                <a:latin typeface="微软雅黑" charset="0"/>
                <a:ea typeface="微软雅黑" charset="0"/>
              </a:rPr>
              <a:t> </a:t>
            </a:r>
            <a:r>
              <a:rPr lang="en-US" altLang="zh-CN" sz="3200" dirty="0">
                <a:solidFill>
                  <a:schemeClr val="bg1"/>
                </a:solidFill>
                <a:latin typeface="微软雅黑" charset="0"/>
                <a:ea typeface="微软雅黑" charset="0"/>
              </a:rPr>
              <a:t>On</a:t>
            </a:r>
            <a:r>
              <a:rPr lang="zh-CN" altLang="en-US" sz="3200" dirty="0">
                <a:solidFill>
                  <a:schemeClr val="bg1"/>
                </a:solidFill>
                <a:latin typeface="微软雅黑" charset="0"/>
                <a:ea typeface="微软雅黑" charset="0"/>
              </a:rPr>
              <a:t> </a:t>
            </a:r>
            <a:r>
              <a:rPr lang="en-US" altLang="zh-CN" sz="3200" dirty="0">
                <a:solidFill>
                  <a:schemeClr val="bg1"/>
                </a:solidFill>
                <a:latin typeface="微软雅黑" charset="0"/>
                <a:ea typeface="微软雅黑" charset="0"/>
              </a:rPr>
              <a:t>K8s</a:t>
            </a:r>
            <a:endParaRPr lang="en-US" altLang="zh-CN" sz="3200" dirty="0">
              <a:solidFill>
                <a:schemeClr val="bg1"/>
              </a:solidFill>
              <a:latin typeface="微软雅黑" panose="020B0503020204020204" charset="-122"/>
              <a:ea typeface="微软雅黑" panose="020B0503020204020204" charset="-122"/>
            </a:endParaRPr>
          </a:p>
        </p:txBody>
      </p:sp>
      <p:sp>
        <p:nvSpPr>
          <p:cNvPr id="22" name="稻壳儿搜索【幻雨工作室】_11"/>
          <p:cNvSpPr>
            <a:spLocks noChangeArrowheads="1"/>
          </p:cNvSpPr>
          <p:nvPr/>
        </p:nvSpPr>
        <p:spPr bwMode="auto">
          <a:xfrm>
            <a:off x="6579428" y="3069408"/>
            <a:ext cx="373558" cy="351425"/>
          </a:xfrm>
          <a:prstGeom prst="ellipse">
            <a:avLst/>
          </a:prstGeom>
          <a:blipFill>
            <a:blip r:embed="rId7">
              <a:alphaModFix amt="95000"/>
            </a:blip>
            <a:stretch>
              <a:fillRect/>
            </a:stretch>
          </a:blip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a:lstStyle>
          <a:p>
            <a:pPr>
              <a:lnSpc>
                <a:spcPct val="150000"/>
              </a:lnSpc>
            </a:pPr>
            <a:endParaRPr lang="zh-CN" altLang="en-US" sz="2000" dirty="0">
              <a:solidFill>
                <a:schemeClr val="bg1"/>
              </a:solidFill>
              <a:latin typeface="微软雅黑" panose="020B0503020204020204" charset="-122"/>
              <a:ea typeface="微软雅黑" panose="020B0503020204020204" charset="-122"/>
            </a:endParaRPr>
          </a:p>
        </p:txBody>
      </p:sp>
      <p:sp>
        <p:nvSpPr>
          <p:cNvPr id="23" name="稻壳儿搜索【幻雨工作室】_12"/>
          <p:cNvSpPr txBox="1">
            <a:spLocks noChangeArrowheads="1"/>
          </p:cNvSpPr>
          <p:nvPr/>
        </p:nvSpPr>
        <p:spPr bwMode="auto">
          <a:xfrm>
            <a:off x="7118877" y="2955511"/>
            <a:ext cx="2791836" cy="5835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dist" defTabSz="685800">
              <a:defRPr/>
            </a:pPr>
            <a:r>
              <a:rPr lang="zh-CN" altLang="en-US" sz="3200" dirty="0">
                <a:solidFill>
                  <a:schemeClr val="bg1"/>
                </a:solidFill>
                <a:latin typeface="微软雅黑" charset="0"/>
                <a:ea typeface="微软雅黑" charset="0"/>
              </a:rPr>
              <a:t>数据分析处理</a:t>
            </a:r>
            <a:endParaRPr lang="en-US" altLang="zh-CN" sz="3200" dirty="0">
              <a:solidFill>
                <a:schemeClr val="bg1"/>
              </a:solidFill>
              <a:latin typeface="微软雅黑" panose="020B0503020204020204" charset="-122"/>
              <a:ea typeface="微软雅黑" panose="020B0503020204020204" charset="-122"/>
            </a:endParaRPr>
          </a:p>
        </p:txBody>
      </p:sp>
      <p:sp>
        <p:nvSpPr>
          <p:cNvPr id="24" name="稻壳儿搜索【幻雨工作室】_13"/>
          <p:cNvSpPr>
            <a:spLocks noChangeArrowheads="1"/>
          </p:cNvSpPr>
          <p:nvPr/>
        </p:nvSpPr>
        <p:spPr bwMode="auto">
          <a:xfrm>
            <a:off x="2577562" y="4419766"/>
            <a:ext cx="373558" cy="351425"/>
          </a:xfrm>
          <a:prstGeom prst="ellipse">
            <a:avLst/>
          </a:prstGeom>
          <a:blipFill>
            <a:blip r:embed="rId7">
              <a:alphaModFix amt="95000"/>
            </a:blip>
            <a:stretch>
              <a:fillRect/>
            </a:stretch>
          </a:blip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a:lstStyle>
          <a:p>
            <a:pPr eaLnBrk="1" hangingPunct="1">
              <a:buFontTx/>
              <a:buNone/>
            </a:pPr>
            <a:endParaRPr lang="zh-CN" altLang="en-US" sz="2800" dirty="0">
              <a:solidFill>
                <a:schemeClr val="bg1"/>
              </a:solidFill>
              <a:latin typeface="微软雅黑" panose="020B0503020204020204" charset="-122"/>
              <a:ea typeface="微软雅黑" panose="020B0503020204020204" charset="-122"/>
            </a:endParaRPr>
          </a:p>
        </p:txBody>
      </p:sp>
      <p:sp>
        <p:nvSpPr>
          <p:cNvPr id="25" name="稻壳儿搜索【幻雨工作室】_14"/>
          <p:cNvSpPr txBox="1">
            <a:spLocks noChangeArrowheads="1"/>
          </p:cNvSpPr>
          <p:nvPr/>
        </p:nvSpPr>
        <p:spPr bwMode="auto">
          <a:xfrm>
            <a:off x="3152965" y="4305870"/>
            <a:ext cx="2800818" cy="5835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dist" defTabSz="685800">
              <a:defRPr/>
            </a:pPr>
            <a:r>
              <a:rPr lang="zh-CN" altLang="en-US" sz="3200" dirty="0">
                <a:solidFill>
                  <a:schemeClr val="bg1"/>
                </a:solidFill>
                <a:latin typeface="微软雅黑" charset="0"/>
                <a:ea typeface="微软雅黑" charset="0"/>
              </a:rPr>
              <a:t>数据展示处理</a:t>
            </a:r>
            <a:endParaRPr lang="en-US" altLang="zh-CN" sz="3200" dirty="0">
              <a:solidFill>
                <a:schemeClr val="bg1"/>
              </a:solidFill>
              <a:latin typeface="微软雅黑" panose="020B0503020204020204" charset="-122"/>
              <a:ea typeface="微软雅黑" panose="020B0503020204020204" charset="-122"/>
            </a:endParaRPr>
          </a:p>
        </p:txBody>
      </p:sp>
      <p:sp>
        <p:nvSpPr>
          <p:cNvPr id="26" name="稻壳儿搜索【幻雨工作室】_15"/>
          <p:cNvSpPr>
            <a:spLocks noChangeArrowheads="1"/>
          </p:cNvSpPr>
          <p:nvPr/>
        </p:nvSpPr>
        <p:spPr bwMode="auto">
          <a:xfrm>
            <a:off x="6579428" y="4419766"/>
            <a:ext cx="373558" cy="351425"/>
          </a:xfrm>
          <a:prstGeom prst="ellipse">
            <a:avLst/>
          </a:prstGeom>
          <a:blipFill>
            <a:blip r:embed="rId7">
              <a:alphaModFix amt="95000"/>
            </a:blip>
            <a:stretch>
              <a:fillRect/>
            </a:stretch>
          </a:blip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a:lstStyle>
          <a:p>
            <a:pPr eaLnBrk="1" hangingPunct="1">
              <a:buFontTx/>
              <a:buNone/>
            </a:pPr>
            <a:endParaRPr lang="zh-CN" altLang="en-US" sz="2800" dirty="0">
              <a:solidFill>
                <a:schemeClr val="bg1"/>
              </a:solidFill>
              <a:latin typeface="微软雅黑" panose="020B0503020204020204" charset="-122"/>
              <a:ea typeface="微软雅黑" panose="020B0503020204020204" charset="-122"/>
            </a:endParaRPr>
          </a:p>
        </p:txBody>
      </p:sp>
      <p:sp>
        <p:nvSpPr>
          <p:cNvPr id="27" name="稻壳儿搜索【幻雨工作室】_16"/>
          <p:cNvSpPr txBox="1">
            <a:spLocks noChangeArrowheads="1"/>
          </p:cNvSpPr>
          <p:nvPr/>
        </p:nvSpPr>
        <p:spPr bwMode="auto">
          <a:xfrm>
            <a:off x="7109350" y="4305870"/>
            <a:ext cx="2791836" cy="5835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dist" defTabSz="685800">
              <a:defRPr/>
            </a:pPr>
            <a:r>
              <a:rPr lang="zh-CN" altLang="en-US" sz="3200" dirty="0">
                <a:solidFill>
                  <a:schemeClr val="bg1"/>
                </a:solidFill>
                <a:latin typeface="微软雅黑" charset="0"/>
                <a:ea typeface="微软雅黑" charset="0"/>
              </a:rPr>
              <a:t>分工与收获</a:t>
            </a:r>
            <a:endParaRPr lang="en-US" altLang="zh-CN" sz="3200" dirty="0">
              <a:solidFill>
                <a:schemeClr val="bg1"/>
              </a:solidFill>
              <a:latin typeface="微软雅黑" panose="020B0503020204020204" charset="-122"/>
              <a:ea typeface="微软雅黑" panose="020B0503020204020204" charset="-122"/>
            </a:endParaRPr>
          </a:p>
        </p:txBody>
      </p:sp>
      <p:sp>
        <p:nvSpPr>
          <p:cNvPr id="28" name="稻壳儿搜索【幻雨工作室】_17"/>
          <p:cNvSpPr/>
          <p:nvPr/>
        </p:nvSpPr>
        <p:spPr>
          <a:xfrm>
            <a:off x="4179221" y="944068"/>
            <a:ext cx="3833558" cy="923330"/>
          </a:xfrm>
          <a:prstGeom prst="rect">
            <a:avLst/>
          </a:prstGeom>
        </p:spPr>
        <p:txBody>
          <a:bodyPr wrap="square">
            <a:spAutoFit/>
          </a:bodyPr>
          <a:lstStyle/>
          <a:p>
            <a:pPr algn="ctr" defTabSz="685800">
              <a:defRPr/>
            </a:pPr>
            <a:r>
              <a:rPr lang="zh-CN" altLang="en-US" sz="5400" dirty="0">
                <a:solidFill>
                  <a:schemeClr val="bg1"/>
                </a:solidFill>
                <a:latin typeface="微软雅黑" panose="020B0503020204020204" charset="-122"/>
                <a:ea typeface="微软雅黑" panose="020B0503020204020204" charset="-122"/>
              </a:rPr>
              <a:t>目 录</a:t>
            </a:r>
            <a:r>
              <a:rPr lang="en-US" altLang="zh-CN" sz="3200" dirty="0">
                <a:solidFill>
                  <a:schemeClr val="bg1"/>
                </a:solidFill>
                <a:latin typeface="微软雅黑" panose="020B0503020204020204" charset="-122"/>
                <a:ea typeface="微软雅黑" panose="020B0503020204020204" charset="-122"/>
              </a:rPr>
              <a:t>Contents</a:t>
            </a:r>
            <a:endParaRPr lang="zh-CN" altLang="en-US" sz="3200" dirty="0">
              <a:solidFill>
                <a:schemeClr val="bg1"/>
              </a:solidFill>
              <a:latin typeface="微软雅黑" panose="020B0503020204020204" charset="-122"/>
              <a:ea typeface="微软雅黑" panose="020B0503020204020204" charset="-122"/>
            </a:endParaRPr>
          </a:p>
        </p:txBody>
      </p:sp>
      <p:sp>
        <p:nvSpPr>
          <p:cNvPr id="29" name="稻壳儿搜索【幻雨工作室】_18"/>
          <p:cNvSpPr/>
          <p:nvPr/>
        </p:nvSpPr>
        <p:spPr bwMode="auto">
          <a:xfrm flipH="1" flipV="1">
            <a:off x="4289218" y="1932769"/>
            <a:ext cx="3261519" cy="166164"/>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chemeClr val="bg1"/>
          </a:solidFill>
          <a:ln>
            <a:noFill/>
          </a:ln>
        </p:spPr>
        <p:txBody>
          <a:bodyPr vert="horz" wrap="square" lIns="68580" tIns="34290" rIns="68580" bIns="34290" numCol="1" anchor="t" anchorCtr="0" compatLnSpc="1"/>
          <a:lstStyle/>
          <a:p>
            <a:pPr algn="ctr"/>
            <a:endParaRPr lang="zh-CN" altLang="en-US">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1829" y="656555"/>
            <a:ext cx="4319160" cy="58477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dist" defTabSz="685800">
              <a:lnSpc>
                <a:spcPct val="100000"/>
              </a:lnSpc>
              <a:defRPr/>
            </a:pPr>
            <a:r>
              <a:rPr lang="en-US" altLang="zh-CN" sz="3200" b="0" dirty="0">
                <a:solidFill>
                  <a:schemeClr val="bg1"/>
                </a:solidFill>
              </a:rPr>
              <a:t>PFP</a:t>
            </a:r>
            <a:r>
              <a:rPr lang="zh-CN" altLang="en-US" sz="3200" b="0" dirty="0">
                <a:solidFill>
                  <a:schemeClr val="bg1"/>
                </a:solidFill>
              </a:rPr>
              <a:t>算法第三步详解</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文本框 1"/>
          <p:cNvSpPr txBox="1"/>
          <p:nvPr/>
        </p:nvSpPr>
        <p:spPr>
          <a:xfrm>
            <a:off x="345701" y="1658432"/>
            <a:ext cx="4783949" cy="4708981"/>
          </a:xfrm>
          <a:prstGeom prst="rect">
            <a:avLst/>
          </a:prstGeom>
          <a:noFill/>
        </p:spPr>
        <p:txBody>
          <a:bodyPr wrap="square" rtlCol="0">
            <a:spAutoFit/>
          </a:bodyPr>
          <a:lstStyle/>
          <a:p>
            <a:r>
              <a:rPr lang="en-US" altLang="zh-CN" sz="2000" dirty="0">
                <a:solidFill>
                  <a:schemeClr val="bg1"/>
                </a:solidFill>
              </a:rPr>
              <a:t>Mapper</a:t>
            </a:r>
            <a:r>
              <a:rPr lang="zh-CN" altLang="en-US" sz="2000" dirty="0">
                <a:solidFill>
                  <a:schemeClr val="bg1"/>
                </a:solidFill>
              </a:rPr>
              <a:t>部分</a:t>
            </a:r>
            <a:endParaRPr lang="zh-CN" altLang="en-US" sz="2000" dirty="0">
              <a:solidFill>
                <a:schemeClr val="bg1"/>
              </a:solidFill>
            </a:endParaRPr>
          </a:p>
          <a:p>
            <a:pPr marL="0" lvl="1"/>
            <a:r>
              <a:rPr lang="en-US" altLang="zh-CN" sz="2000" dirty="0">
                <a:solidFill>
                  <a:schemeClr val="bg1"/>
                </a:solidFill>
              </a:rPr>
              <a:t>1. </a:t>
            </a:r>
            <a:r>
              <a:rPr lang="zh-CN" altLang="en-US" sz="2000" dirty="0">
                <a:solidFill>
                  <a:schemeClr val="bg1"/>
                </a:solidFill>
              </a:rPr>
              <a:t>输入是一个一个的句子也就是原数据，输出的</a:t>
            </a:r>
            <a:r>
              <a:rPr lang="en-US" altLang="zh-CN" sz="2000" dirty="0">
                <a:solidFill>
                  <a:schemeClr val="bg1"/>
                </a:solidFill>
              </a:rPr>
              <a:t>key</a:t>
            </a:r>
            <a:r>
              <a:rPr lang="zh-CN" altLang="en-US" sz="2000" dirty="0">
                <a:solidFill>
                  <a:schemeClr val="bg1"/>
                </a:solidFill>
              </a:rPr>
              <a:t>是在</a:t>
            </a:r>
            <a:r>
              <a:rPr lang="en-US" altLang="zh-CN" sz="2000" dirty="0" err="1">
                <a:solidFill>
                  <a:schemeClr val="bg1"/>
                </a:solidFill>
              </a:rPr>
              <a:t>G_list</a:t>
            </a:r>
            <a:r>
              <a:rPr lang="zh-CN" altLang="en-US" sz="2000" dirty="0">
                <a:solidFill>
                  <a:schemeClr val="bg1"/>
                </a:solidFill>
              </a:rPr>
              <a:t>中的组编号，值也是一个字符串，这个</a:t>
            </a:r>
            <a:r>
              <a:rPr lang="en-US" altLang="zh-CN" sz="2000" dirty="0">
                <a:solidFill>
                  <a:schemeClr val="bg1"/>
                </a:solidFill>
              </a:rPr>
              <a:t>Map</a:t>
            </a:r>
            <a:r>
              <a:rPr lang="zh-CN" altLang="en-US" sz="2000" dirty="0">
                <a:solidFill>
                  <a:schemeClr val="bg1"/>
                </a:solidFill>
              </a:rPr>
              <a:t>的目的是找到每一个在句子中的词汇最后出现的位置并输出对应的组编号和前缀。具体操作如下</a:t>
            </a:r>
            <a:endParaRPr lang="zh-CN" altLang="en-US" sz="2000" dirty="0">
              <a:solidFill>
                <a:schemeClr val="bg1"/>
              </a:solidFill>
            </a:endParaRPr>
          </a:p>
          <a:p>
            <a:pPr marL="0" lvl="1"/>
            <a:r>
              <a:rPr lang="en-US" altLang="zh-CN" sz="2000" dirty="0">
                <a:solidFill>
                  <a:schemeClr val="bg1"/>
                </a:solidFill>
              </a:rPr>
              <a:t>2. </a:t>
            </a:r>
            <a:r>
              <a:rPr lang="zh-CN" altLang="en-US" sz="2000" dirty="0">
                <a:solidFill>
                  <a:schemeClr val="bg1"/>
                </a:solidFill>
              </a:rPr>
              <a:t>这一个</a:t>
            </a:r>
            <a:r>
              <a:rPr lang="en-US" altLang="zh-CN" sz="2000" dirty="0">
                <a:solidFill>
                  <a:schemeClr val="bg1"/>
                </a:solidFill>
              </a:rPr>
              <a:t>Mapper</a:t>
            </a:r>
            <a:r>
              <a:rPr lang="zh-CN" altLang="en-US" sz="2000" dirty="0">
                <a:solidFill>
                  <a:schemeClr val="bg1"/>
                </a:solidFill>
              </a:rPr>
              <a:t>的首先加载</a:t>
            </a:r>
            <a:r>
              <a:rPr lang="en-US" altLang="zh-CN" sz="2000" dirty="0" err="1">
                <a:solidFill>
                  <a:schemeClr val="bg1"/>
                </a:solidFill>
              </a:rPr>
              <a:t>G_list</a:t>
            </a:r>
            <a:r>
              <a:rPr lang="zh-CN" altLang="en-US" sz="2000" dirty="0">
                <a:solidFill>
                  <a:schemeClr val="bg1"/>
                </a:solidFill>
              </a:rPr>
              <a:t>因为我们需要对</a:t>
            </a:r>
            <a:r>
              <a:rPr lang="en-US" altLang="zh-CN" sz="2000" dirty="0">
                <a:solidFill>
                  <a:schemeClr val="bg1"/>
                </a:solidFill>
              </a:rPr>
              <a:t>hash</a:t>
            </a:r>
            <a:r>
              <a:rPr lang="zh-CN" altLang="en-US" sz="2000" dirty="0">
                <a:solidFill>
                  <a:schemeClr val="bg1"/>
                </a:solidFill>
              </a:rPr>
              <a:t>表做出内部修改操作（不影响全局的</a:t>
            </a:r>
            <a:r>
              <a:rPr lang="en-US" altLang="zh-CN" sz="2000" dirty="0">
                <a:solidFill>
                  <a:schemeClr val="bg1"/>
                </a:solidFill>
              </a:rPr>
              <a:t>hash</a:t>
            </a:r>
            <a:r>
              <a:rPr lang="zh-CN" altLang="en-US" sz="2000" dirty="0">
                <a:solidFill>
                  <a:schemeClr val="bg1"/>
                </a:solidFill>
              </a:rPr>
              <a:t>表）所以先加载出一个</a:t>
            </a:r>
            <a:r>
              <a:rPr lang="en-US" altLang="zh-CN" sz="2000" dirty="0">
                <a:solidFill>
                  <a:schemeClr val="bg1"/>
                </a:solidFill>
              </a:rPr>
              <a:t>H</a:t>
            </a:r>
            <a:endParaRPr lang="en-US" altLang="zh-CN" sz="2000" dirty="0">
              <a:solidFill>
                <a:schemeClr val="bg1"/>
              </a:solidFill>
            </a:endParaRPr>
          </a:p>
          <a:p>
            <a:pPr marL="0" lvl="1"/>
            <a:r>
              <a:rPr lang="en-US" altLang="zh-CN" sz="2000" dirty="0">
                <a:solidFill>
                  <a:schemeClr val="bg1"/>
                </a:solidFill>
              </a:rPr>
              <a:t>3. </a:t>
            </a:r>
            <a:r>
              <a:rPr lang="zh-CN" altLang="en-US" sz="2000" dirty="0">
                <a:solidFill>
                  <a:schemeClr val="bg1"/>
                </a:solidFill>
              </a:rPr>
              <a:t>遍历句子的每一个词汇，得到</a:t>
            </a:r>
            <a:r>
              <a:rPr lang="en-US" altLang="zh-CN" sz="2000" dirty="0">
                <a:solidFill>
                  <a:schemeClr val="bg1"/>
                </a:solidFill>
              </a:rPr>
              <a:t>hash</a:t>
            </a:r>
            <a:r>
              <a:rPr lang="zh-CN" altLang="en-US" sz="2000" dirty="0">
                <a:solidFill>
                  <a:schemeClr val="bg1"/>
                </a:solidFill>
              </a:rPr>
              <a:t>值，如果不是空值那么将这个键从</a:t>
            </a:r>
            <a:r>
              <a:rPr lang="en-US" altLang="zh-CN" sz="2000" dirty="0">
                <a:solidFill>
                  <a:schemeClr val="bg1"/>
                </a:solidFill>
              </a:rPr>
              <a:t>H</a:t>
            </a:r>
            <a:r>
              <a:rPr lang="zh-CN" altLang="en-US" sz="2000" dirty="0">
                <a:solidFill>
                  <a:schemeClr val="bg1"/>
                </a:solidFill>
              </a:rPr>
              <a:t>这个</a:t>
            </a:r>
            <a:r>
              <a:rPr lang="en-US" altLang="zh-CN" sz="2000" dirty="0">
                <a:solidFill>
                  <a:schemeClr val="bg1"/>
                </a:solidFill>
              </a:rPr>
              <a:t>hash</a:t>
            </a:r>
            <a:r>
              <a:rPr lang="zh-CN" altLang="en-US" sz="2000" dirty="0">
                <a:solidFill>
                  <a:schemeClr val="bg1"/>
                </a:solidFill>
              </a:rPr>
              <a:t>表中删除（即以后在出现这个词汇的时候</a:t>
            </a:r>
            <a:r>
              <a:rPr lang="en-US" altLang="zh-CN" sz="2000" dirty="0">
                <a:solidFill>
                  <a:schemeClr val="bg1"/>
                </a:solidFill>
              </a:rPr>
              <a:t>hash</a:t>
            </a:r>
            <a:r>
              <a:rPr lang="zh-CN" altLang="en-US" sz="2000" dirty="0">
                <a:solidFill>
                  <a:schemeClr val="bg1"/>
                </a:solidFill>
              </a:rPr>
              <a:t>会给出</a:t>
            </a:r>
            <a:r>
              <a:rPr lang="en-US" altLang="zh-CN" sz="2000" dirty="0">
                <a:solidFill>
                  <a:schemeClr val="bg1"/>
                </a:solidFill>
              </a:rPr>
              <a:t>NULL</a:t>
            </a:r>
            <a:r>
              <a:rPr lang="zh-CN" altLang="en-US" sz="2000" dirty="0">
                <a:solidFill>
                  <a:schemeClr val="bg1"/>
                </a:solidFill>
              </a:rPr>
              <a:t>），并输出一个键是</a:t>
            </a:r>
            <a:r>
              <a:rPr lang="en-US" altLang="zh-CN" sz="2000" dirty="0">
                <a:solidFill>
                  <a:schemeClr val="bg1"/>
                </a:solidFill>
              </a:rPr>
              <a:t>hash</a:t>
            </a:r>
            <a:r>
              <a:rPr lang="zh-CN" altLang="en-US" sz="2000" dirty="0">
                <a:solidFill>
                  <a:schemeClr val="bg1"/>
                </a:solidFill>
              </a:rPr>
              <a:t>值（组编号）值是</a:t>
            </a:r>
            <a:r>
              <a:rPr lang="en-US" altLang="zh-CN" sz="2000" dirty="0" err="1">
                <a:solidFill>
                  <a:schemeClr val="bg1"/>
                </a:solidFill>
              </a:rPr>
              <a:t>T_i</a:t>
            </a:r>
            <a:r>
              <a:rPr lang="en-US" altLang="zh-CN" sz="2000" dirty="0">
                <a:solidFill>
                  <a:schemeClr val="bg1"/>
                </a:solidFill>
              </a:rPr>
              <a:t>[0:j]</a:t>
            </a:r>
            <a:r>
              <a:rPr lang="zh-CN" altLang="en-US" sz="2000" dirty="0">
                <a:solidFill>
                  <a:schemeClr val="bg1"/>
                </a:solidFill>
              </a:rPr>
              <a:t>的字符串前缀。</a:t>
            </a:r>
            <a:endParaRPr lang="zh-CN" altLang="en-US" sz="2000" dirty="0">
              <a:solidFill>
                <a:schemeClr val="bg1"/>
              </a:solidFill>
            </a:endParaRPr>
          </a:p>
        </p:txBody>
      </p:sp>
      <p:sp>
        <p:nvSpPr>
          <p:cNvPr id="5" name="矩形 4"/>
          <p:cNvSpPr/>
          <p:nvPr/>
        </p:nvSpPr>
        <p:spPr>
          <a:xfrm>
            <a:off x="5406189" y="1559912"/>
            <a:ext cx="9079041" cy="4906023"/>
          </a:xfrm>
          <a:prstGeom prst="rect">
            <a:avLst/>
          </a:prstGeom>
        </p:spPr>
        <p:txBody>
          <a:bodyPr wrap="square">
            <a:spAutoFit/>
          </a:bodyPr>
          <a:lstStyle/>
          <a:p>
            <a:pPr>
              <a:lnSpc>
                <a:spcPts val="1500"/>
              </a:lnSpc>
            </a:pPr>
            <a:r>
              <a:rPr lang="en-US" altLang="zh-CN" sz="1600" dirty="0">
                <a:solidFill>
                  <a:srgbClr val="9CDCFE"/>
                </a:solidFill>
                <a:latin typeface="Consolas" panose="020B0609020204030204" pitchFamily="49" charset="0"/>
              </a:rPr>
              <a:t>Procedure</a:t>
            </a:r>
            <a:r>
              <a:rPr lang="en-US" altLang="zh-CN" sz="1600" dirty="0">
                <a:solidFill>
                  <a:srgbClr val="D4D4D4"/>
                </a:solidFill>
                <a:latin typeface="Consolas" panose="020B0609020204030204" pitchFamily="49" charset="0"/>
              </a:rPr>
              <a:t>: </a:t>
            </a:r>
            <a:r>
              <a:rPr lang="en-US" altLang="zh-CN" sz="1600" dirty="0">
                <a:solidFill>
                  <a:srgbClr val="DCDCAA"/>
                </a:solidFill>
                <a:latin typeface="Consolas" panose="020B0609020204030204" pitchFamily="49" charset="0"/>
              </a:rPr>
              <a:t>Mapper</a:t>
            </a:r>
            <a:r>
              <a:rPr lang="en-US" altLang="zh-CN" sz="1600" dirty="0">
                <a:solidFill>
                  <a:srgbClr val="D4D4D4"/>
                </a:solidFill>
                <a:latin typeface="Consolas" panose="020B0609020204030204" pitchFamily="49" charset="0"/>
              </a:rPr>
              <a:t>(key, value=</a:t>
            </a:r>
            <a:r>
              <a:rPr lang="en-US" altLang="zh-CN" sz="1600" dirty="0" err="1">
                <a:solidFill>
                  <a:srgbClr val="D4D4D4"/>
                </a:solidFill>
                <a:latin typeface="Consolas" panose="020B0609020204030204" pitchFamily="49" charset="0"/>
              </a:rPr>
              <a:t>Ti</a:t>
            </a:r>
            <a:r>
              <a:rPr lang="en-US" altLang="zh-CN" sz="1600" dirty="0">
                <a:solidFill>
                  <a:srgbClr val="D4D4D4"/>
                </a:solidFill>
                <a:latin typeface="Consolas" panose="020B0609020204030204" pitchFamily="49" charset="0"/>
              </a:rPr>
              <a: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Load G-List;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Generate </a:t>
            </a:r>
            <a:r>
              <a:rPr lang="en-US" altLang="zh-CN" sz="1600" dirty="0">
                <a:solidFill>
                  <a:srgbClr val="9CDCFE"/>
                </a:solidFill>
                <a:latin typeface="Consolas" panose="020B0609020204030204" pitchFamily="49" charset="0"/>
              </a:rPr>
              <a:t>Hash</a:t>
            </a:r>
            <a:r>
              <a:rPr lang="en-US" altLang="zh-CN" sz="1600" dirty="0">
                <a:solidFill>
                  <a:srgbClr val="D4D4D4"/>
                </a:solidFill>
                <a:latin typeface="Consolas" panose="020B0609020204030204" pitchFamily="49" charset="0"/>
              </a:rPr>
              <a:t> Table H from G-List;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9CDCFE"/>
                </a:solidFill>
                <a:latin typeface="Consolas" panose="020B0609020204030204" pitchFamily="49" charset="0"/>
              </a:rPr>
              <a:t>a</a:t>
            </a:r>
            <a:r>
              <a:rPr lang="en-US" altLang="zh-CN" sz="1600" dirty="0">
                <a:solidFill>
                  <a:srgbClr val="D4D4D4"/>
                </a:solidFill>
                <a:latin typeface="Consolas" panose="020B0609020204030204" pitchFamily="49" charset="0"/>
              </a:rPr>
              <a:t>[] ← </a:t>
            </a:r>
            <a:r>
              <a:rPr lang="en-US" altLang="zh-CN" sz="1600" dirty="0">
                <a:solidFill>
                  <a:srgbClr val="DCDCAA"/>
                </a:solidFill>
                <a:latin typeface="Consolas" panose="020B0609020204030204" pitchFamily="49" charset="0"/>
              </a:rPr>
              <a:t>Split</a:t>
            </a:r>
            <a:r>
              <a:rPr lang="en-US" altLang="zh-CN" sz="1600" dirty="0">
                <a:solidFill>
                  <a:srgbClr val="D4D4D4"/>
                </a:solidFill>
                <a:latin typeface="Consolas" panose="020B0609020204030204" pitchFamily="49" charset="0"/>
              </a:rPr>
              <a:t>(</a:t>
            </a:r>
            <a:r>
              <a:rPr lang="en-US" altLang="zh-CN" sz="1600" dirty="0" err="1">
                <a:solidFill>
                  <a:srgbClr val="D4D4D4"/>
                </a:solidFill>
                <a:latin typeface="Consolas" panose="020B0609020204030204" pitchFamily="49" charset="0"/>
              </a:rPr>
              <a:t>Ti</a:t>
            </a:r>
            <a:r>
              <a:rPr lang="en-US" altLang="zh-CN" sz="1600" dirty="0">
                <a:solidFill>
                  <a:srgbClr val="D4D4D4"/>
                </a:solidFill>
                <a:latin typeface="Consolas" panose="020B0609020204030204" pitchFamily="49" charset="0"/>
              </a:rPr>
              <a: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C586C0"/>
                </a:solidFill>
                <a:latin typeface="Consolas" panose="020B0609020204030204" pitchFamily="49" charset="0"/>
              </a:rPr>
              <a:t>for</a:t>
            </a:r>
            <a:r>
              <a:rPr lang="en-US" altLang="zh-CN" sz="1600" dirty="0">
                <a:solidFill>
                  <a:srgbClr val="D4D4D4"/>
                </a:solidFill>
                <a:latin typeface="Consolas" panose="020B0609020204030204" pitchFamily="49" charset="0"/>
              </a:rPr>
              <a:t> j = |</a:t>
            </a:r>
            <a:r>
              <a:rPr lang="en-US" altLang="zh-CN" sz="1600" dirty="0" err="1">
                <a:solidFill>
                  <a:srgbClr val="D4D4D4"/>
                </a:solidFill>
                <a:latin typeface="Consolas" panose="020B0609020204030204" pitchFamily="49" charset="0"/>
              </a:rPr>
              <a:t>Ti</a:t>
            </a:r>
            <a:r>
              <a:rPr lang="en-US" altLang="zh-CN" sz="1600" dirty="0">
                <a:solidFill>
                  <a:srgbClr val="D4D4D4"/>
                </a:solidFill>
                <a:latin typeface="Consolas" panose="020B0609020204030204" pitchFamily="49" charset="0"/>
              </a:rPr>
              <a:t>| − </a:t>
            </a:r>
            <a:r>
              <a:rPr lang="en-US" altLang="zh-CN" sz="1600" dirty="0">
                <a:solidFill>
                  <a:srgbClr val="B5CEA8"/>
                </a:solidFill>
                <a:latin typeface="Consolas" panose="020B0609020204030204" pitchFamily="49" charset="0"/>
              </a:rPr>
              <a:t>1</a:t>
            </a:r>
            <a:r>
              <a:rPr lang="en-US" altLang="zh-CN" sz="1600" dirty="0">
                <a:solidFill>
                  <a:srgbClr val="D4D4D4"/>
                </a:solidFill>
                <a:latin typeface="Consolas" panose="020B0609020204030204" pitchFamily="49" charset="0"/>
              </a:rPr>
              <a:t> to </a:t>
            </a:r>
            <a:r>
              <a:rPr lang="en-US" altLang="zh-CN" sz="1600" dirty="0">
                <a:solidFill>
                  <a:srgbClr val="B5CEA8"/>
                </a:solidFill>
                <a:latin typeface="Consolas" panose="020B0609020204030204" pitchFamily="49" charset="0"/>
              </a:rPr>
              <a:t>0</a:t>
            </a:r>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do</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err="1">
                <a:solidFill>
                  <a:srgbClr val="D4D4D4"/>
                </a:solidFill>
                <a:latin typeface="Consolas" panose="020B0609020204030204" pitchFamily="49" charset="0"/>
              </a:rPr>
              <a:t>HashNum</a:t>
            </a:r>
            <a:r>
              <a:rPr lang="en-US" altLang="zh-CN" sz="1600" dirty="0">
                <a:solidFill>
                  <a:srgbClr val="D4D4D4"/>
                </a:solidFill>
                <a:latin typeface="Consolas" panose="020B0609020204030204" pitchFamily="49" charset="0"/>
              </a:rPr>
              <a:t> ← </a:t>
            </a:r>
            <a:r>
              <a:rPr lang="en-US" altLang="zh-CN" sz="1600" dirty="0" err="1">
                <a:solidFill>
                  <a:srgbClr val="DCDCAA"/>
                </a:solidFill>
                <a:latin typeface="Consolas" panose="020B0609020204030204" pitchFamily="49" charset="0"/>
              </a:rPr>
              <a:t>getHashNum</a:t>
            </a:r>
            <a:r>
              <a:rPr lang="en-US" altLang="zh-CN" sz="1600" dirty="0">
                <a:solidFill>
                  <a:srgbClr val="D4D4D4"/>
                </a:solidFill>
                <a:latin typeface="Consolas" panose="020B0609020204030204" pitchFamily="49" charset="0"/>
              </a:rPr>
              <a:t>(H, </a:t>
            </a:r>
            <a:r>
              <a:rPr lang="en-US" altLang="zh-CN" sz="1600" dirty="0">
                <a:solidFill>
                  <a:srgbClr val="9CDCFE"/>
                </a:solidFill>
                <a:latin typeface="Consolas" panose="020B0609020204030204" pitchFamily="49" charset="0"/>
              </a:rPr>
              <a:t>a</a:t>
            </a:r>
            <a:r>
              <a:rPr lang="en-US" altLang="zh-CN" sz="1600" dirty="0">
                <a:solidFill>
                  <a:srgbClr val="D4D4D4"/>
                </a:solidFill>
                <a:latin typeface="Consolas" panose="020B0609020204030204" pitchFamily="49" charset="0"/>
              </a:rPr>
              <a:t>[j]);</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if</a:t>
            </a:r>
            <a:r>
              <a:rPr lang="en-US" altLang="zh-CN" sz="1600" dirty="0">
                <a:solidFill>
                  <a:srgbClr val="D4D4D4"/>
                </a:solidFill>
                <a:latin typeface="Consolas" panose="020B0609020204030204" pitchFamily="49" charset="0"/>
              </a:rPr>
              <a:t> </a:t>
            </a:r>
            <a:r>
              <a:rPr lang="en-US" altLang="zh-CN" sz="1600" dirty="0" err="1">
                <a:solidFill>
                  <a:srgbClr val="D4D4D4"/>
                </a:solidFill>
                <a:latin typeface="Consolas" panose="020B0609020204030204" pitchFamily="49" charset="0"/>
              </a:rPr>
              <a:t>HashNum</a:t>
            </a:r>
            <a:r>
              <a:rPr lang="en-US" altLang="zh-CN" sz="1600" dirty="0">
                <a:solidFill>
                  <a:srgbClr val="D4D4D4"/>
                </a:solidFill>
                <a:latin typeface="Consolas" panose="020B0609020204030204" pitchFamily="49" charset="0"/>
              </a:rPr>
              <a:t> != Null then</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Delete all pairs which hash value is </a:t>
            </a:r>
            <a:r>
              <a:rPr lang="en-US" altLang="zh-CN" sz="1600" dirty="0" err="1">
                <a:solidFill>
                  <a:srgbClr val="D4D4D4"/>
                </a:solidFill>
                <a:latin typeface="Consolas" panose="020B0609020204030204" pitchFamily="49" charset="0"/>
              </a:rPr>
              <a:t>HashNum</a:t>
            </a:r>
            <a:r>
              <a:rPr lang="en-US" altLang="zh-CN" sz="1600" dirty="0">
                <a:solidFill>
                  <a:srgbClr val="D4D4D4"/>
                </a:solidFill>
                <a:latin typeface="Consolas" panose="020B0609020204030204" pitchFamily="49" charset="0"/>
              </a:rPr>
              <a:t> in H;</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a:solidFill>
                  <a:srgbClr val="4EC9B0"/>
                </a:solidFill>
                <a:latin typeface="Consolas" panose="020B0609020204030204" pitchFamily="49" charset="0"/>
              </a:rPr>
              <a:t>Call</a:t>
            </a:r>
            <a:r>
              <a:rPr lang="en-US" altLang="zh-CN" sz="1600" dirty="0">
                <a:solidFill>
                  <a:srgbClr val="D4D4D4"/>
                </a:solidFill>
                <a:latin typeface="Consolas" panose="020B0609020204030204" pitchFamily="49" charset="0"/>
              </a:rPr>
              <a:t> </a:t>
            </a:r>
            <a:r>
              <a:rPr lang="en-US" altLang="zh-CN" sz="1600" dirty="0">
                <a:solidFill>
                  <a:srgbClr val="9CDCFE"/>
                </a:solidFill>
                <a:latin typeface="Consolas" panose="020B0609020204030204" pitchFamily="49" charset="0"/>
              </a:rPr>
              <a:t>Output</a:t>
            </a:r>
            <a:r>
              <a:rPr lang="en-US" altLang="zh-CN" sz="1600" dirty="0">
                <a:solidFill>
                  <a:srgbClr val="D4D4D4"/>
                </a:solidFill>
                <a:latin typeface="Consolas" panose="020B0609020204030204" pitchFamily="49" charset="0"/>
              </a:rPr>
              <a:t>(&lt;</a:t>
            </a:r>
            <a:r>
              <a:rPr lang="en-US" altLang="zh-CN" sz="1600" dirty="0" err="1">
                <a:solidFill>
                  <a:srgbClr val="9CDCFE"/>
                </a:solidFill>
                <a:latin typeface="Consolas" panose="020B0609020204030204" pitchFamily="49" charset="0"/>
              </a:rPr>
              <a:t>HashNum</a:t>
            </a:r>
            <a:r>
              <a:rPr lang="en-US" altLang="zh-CN" sz="1600" dirty="0">
                <a:solidFill>
                  <a:srgbClr val="D4D4D4"/>
                </a:solidFill>
                <a:latin typeface="Consolas" panose="020B0609020204030204" pitchFamily="49" charset="0"/>
              </a:rPr>
              <a:t>, </a:t>
            </a:r>
            <a:r>
              <a:rPr lang="en-US" altLang="zh-CN" sz="1600" dirty="0">
                <a:solidFill>
                  <a:srgbClr val="9CDCFE"/>
                </a:solidFill>
                <a:latin typeface="Consolas" panose="020B0609020204030204" pitchFamily="49" charset="0"/>
              </a:rPr>
              <a:t>a</a:t>
            </a:r>
            <a:r>
              <a:rPr lang="en-US" altLang="zh-CN" sz="1600" dirty="0">
                <a:solidFill>
                  <a:srgbClr val="D4D4D4"/>
                </a:solidFill>
                <a:latin typeface="Consolas" panose="020B0609020204030204" pitchFamily="49" charset="0"/>
              </a:rPr>
              <a:t>[</a:t>
            </a:r>
            <a:r>
              <a:rPr lang="en-US" altLang="zh-CN" sz="1600" dirty="0">
                <a:solidFill>
                  <a:srgbClr val="B5CEA8"/>
                </a:solidFill>
                <a:latin typeface="Consolas" panose="020B0609020204030204" pitchFamily="49" charset="0"/>
              </a:rPr>
              <a:t>0</a:t>
            </a:r>
            <a:r>
              <a:rPr lang="en-US" altLang="zh-CN" sz="1600" dirty="0">
                <a:solidFill>
                  <a:srgbClr val="D4D4D4"/>
                </a:solidFill>
                <a:latin typeface="Consolas" panose="020B0609020204030204" pitchFamily="49" charset="0"/>
              </a:rPr>
              <a:t>] + </a:t>
            </a:r>
            <a:r>
              <a:rPr lang="en-US" altLang="zh-CN" sz="1600" dirty="0">
                <a:solidFill>
                  <a:srgbClr val="9CDCFE"/>
                </a:solidFill>
                <a:latin typeface="Consolas" panose="020B0609020204030204" pitchFamily="49" charset="0"/>
              </a:rPr>
              <a:t>a</a:t>
            </a:r>
            <a:r>
              <a:rPr lang="en-US" altLang="zh-CN" sz="1600" dirty="0">
                <a:solidFill>
                  <a:srgbClr val="D4D4D4"/>
                </a:solidFill>
                <a:latin typeface="Consolas" panose="020B0609020204030204" pitchFamily="49" charset="0"/>
              </a:rPr>
              <a:t>[</a:t>
            </a:r>
            <a:r>
              <a:rPr lang="en-US" altLang="zh-CN" sz="1600" dirty="0">
                <a:solidFill>
                  <a:srgbClr val="B5CEA8"/>
                </a:solidFill>
                <a:latin typeface="Consolas" panose="020B0609020204030204" pitchFamily="49" charset="0"/>
              </a:rPr>
              <a:t>1</a:t>
            </a:r>
            <a:r>
              <a:rPr lang="en-US" altLang="zh-CN" sz="1600" dirty="0">
                <a:solidFill>
                  <a:srgbClr val="D4D4D4"/>
                </a:solidFill>
                <a:latin typeface="Consolas" panose="020B0609020204030204" pitchFamily="49" charset="0"/>
              </a:rPr>
              <a:t>] + ... + </a:t>
            </a:r>
            <a:r>
              <a:rPr lang="en-US" altLang="zh-CN" sz="1600" dirty="0">
                <a:solidFill>
                  <a:srgbClr val="9CDCFE"/>
                </a:solidFill>
                <a:latin typeface="Consolas" panose="020B0609020204030204" pitchFamily="49" charset="0"/>
              </a:rPr>
              <a:t>a</a:t>
            </a:r>
            <a:r>
              <a:rPr lang="en-US" altLang="zh-CN" sz="1600" dirty="0">
                <a:solidFill>
                  <a:srgbClr val="D4D4D4"/>
                </a:solidFill>
                <a:latin typeface="Consolas" panose="020B0609020204030204" pitchFamily="49" charset="0"/>
              </a:rPr>
              <a:t>[j]&gt;);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a:solidFill>
                  <a:srgbClr val="9CDCFE"/>
                </a:solidFill>
                <a:latin typeface="Consolas" panose="020B0609020204030204" pitchFamily="49" charset="0"/>
              </a:rPr>
              <a:t>end</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9CDCFE"/>
                </a:solidFill>
                <a:latin typeface="Consolas" panose="020B0609020204030204" pitchFamily="49" charset="0"/>
              </a:rPr>
              <a:t>end</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Procedure: </a:t>
            </a:r>
            <a:r>
              <a:rPr lang="en-US" altLang="zh-CN" sz="1600" dirty="0">
                <a:solidFill>
                  <a:srgbClr val="DCDCAA"/>
                </a:solidFill>
                <a:latin typeface="Consolas" panose="020B0609020204030204" pitchFamily="49" charset="0"/>
              </a:rPr>
              <a:t>Reducer</a:t>
            </a:r>
            <a:r>
              <a:rPr lang="en-US" altLang="zh-CN" sz="1600" dirty="0">
                <a:solidFill>
                  <a:srgbClr val="D4D4D4"/>
                </a:solidFill>
                <a:latin typeface="Consolas" panose="020B0609020204030204" pitchFamily="49" charset="0"/>
              </a:rPr>
              <a:t>(key=</a:t>
            </a:r>
            <a:r>
              <a:rPr lang="en-US" altLang="zh-CN" sz="1600" dirty="0" err="1">
                <a:solidFill>
                  <a:srgbClr val="D4D4D4"/>
                </a:solidFill>
                <a:latin typeface="Consolas" panose="020B0609020204030204" pitchFamily="49" charset="0"/>
              </a:rPr>
              <a:t>gid,value</a:t>
            </a:r>
            <a:r>
              <a:rPr lang="en-US" altLang="zh-CN" sz="1600" dirty="0">
                <a:solidFill>
                  <a:srgbClr val="D4D4D4"/>
                </a:solidFill>
                <a:latin typeface="Consolas" panose="020B0609020204030204" pitchFamily="49" charset="0"/>
              </a:rPr>
              <a:t>=</a:t>
            </a:r>
            <a:r>
              <a:rPr lang="en-US" altLang="zh-CN" sz="1600" dirty="0">
                <a:solidFill>
                  <a:srgbClr val="9CDCFE"/>
                </a:solidFill>
                <a:latin typeface="Consolas" panose="020B0609020204030204" pitchFamily="49" charset="0"/>
              </a:rPr>
              <a:t>DB</a:t>
            </a:r>
            <a:r>
              <a:rPr lang="en-US" altLang="zh-CN" sz="1600" dirty="0">
                <a:solidFill>
                  <a:srgbClr val="D4D4D4"/>
                </a:solidFill>
                <a:latin typeface="Consolas" panose="020B0609020204030204" pitchFamily="49" charset="0"/>
              </a:rPr>
              <a:t>[</a:t>
            </a:r>
            <a:r>
              <a:rPr lang="en-US" altLang="zh-CN" sz="1600" dirty="0" err="1">
                <a:solidFill>
                  <a:srgbClr val="D4D4D4"/>
                </a:solidFill>
                <a:latin typeface="Consolas" panose="020B0609020204030204" pitchFamily="49" charset="0"/>
              </a:rPr>
              <a:t>gid</a:t>
            </a:r>
            <a:r>
              <a:rPr lang="en-US" altLang="zh-CN" sz="1600" dirty="0">
                <a:solidFill>
                  <a:srgbClr val="D4D4D4"/>
                </a:solidFill>
                <a:latin typeface="Consolas" panose="020B0609020204030204" pitchFamily="49" charset="0"/>
              </a:rPr>
              <a: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Load </a:t>
            </a:r>
            <a:r>
              <a:rPr lang="en-US" altLang="zh-CN" sz="1600" dirty="0" err="1">
                <a:solidFill>
                  <a:srgbClr val="D4D4D4"/>
                </a:solidFill>
                <a:latin typeface="Consolas" panose="020B0609020204030204" pitchFamily="49" charset="0"/>
              </a:rPr>
              <a:t>G_List</a:t>
            </a:r>
            <a:r>
              <a:rPr lang="en-US" altLang="zh-CN" sz="1600" dirty="0">
                <a:solidFill>
                  <a:srgbClr val="D4D4D4"/>
                </a:solidFill>
                <a:latin typeface="Consolas" panose="020B0609020204030204" pitchFamily="49" charset="0"/>
              </a:rPr>
              <a:t>;</a:t>
            </a:r>
            <a:endParaRPr lang="en-US" altLang="zh-CN" sz="1600" dirty="0">
              <a:solidFill>
                <a:srgbClr val="D4D4D4"/>
              </a:solidFill>
              <a:latin typeface="Consolas" panose="020B0609020204030204" pitchFamily="49" charset="0"/>
            </a:endParaRPr>
          </a:p>
          <a:p>
            <a:pPr>
              <a:lnSpc>
                <a:spcPts val="1500"/>
              </a:lnSpc>
            </a:pPr>
            <a:r>
              <a:rPr lang="en-US" altLang="zh-CN" sz="1600" dirty="0" err="1">
                <a:solidFill>
                  <a:srgbClr val="9CDCFE"/>
                </a:solidFill>
                <a:latin typeface="Consolas" panose="020B0609020204030204" pitchFamily="49" charset="0"/>
              </a:rPr>
              <a:t>nowGroup</a:t>
            </a:r>
            <a:r>
              <a:rPr lang="en-US" altLang="zh-CN" sz="1600" dirty="0">
                <a:solidFill>
                  <a:srgbClr val="D4D4D4"/>
                </a:solidFill>
                <a:latin typeface="Consolas" panose="020B0609020204030204" pitchFamily="49" charset="0"/>
              </a:rPr>
              <a:t> ← </a:t>
            </a:r>
            <a:r>
              <a:rPr lang="en-US" altLang="zh-CN" sz="1600" dirty="0" err="1">
                <a:solidFill>
                  <a:srgbClr val="9CDCFE"/>
                </a:solidFill>
                <a:latin typeface="Consolas" panose="020B0609020204030204" pitchFamily="49" charset="0"/>
              </a:rPr>
              <a:t>G_List</a:t>
            </a:r>
            <a:r>
              <a:rPr lang="en-US" altLang="zh-CN" sz="1600" dirty="0">
                <a:solidFill>
                  <a:srgbClr val="D4D4D4"/>
                </a:solidFill>
                <a:latin typeface="Consolas" panose="020B0609020204030204" pitchFamily="49" charset="0"/>
              </a:rPr>
              <a:t>[</a:t>
            </a:r>
            <a:r>
              <a:rPr lang="en-US" altLang="zh-CN" sz="1600" dirty="0" err="1">
                <a:solidFill>
                  <a:srgbClr val="D4D4D4"/>
                </a:solidFill>
                <a:latin typeface="Consolas" panose="020B0609020204030204" pitchFamily="49" charset="0"/>
              </a:rPr>
              <a:t>gid</a:t>
            </a:r>
            <a:r>
              <a:rPr lang="en-US" altLang="zh-CN" sz="1600" dirty="0">
                <a:solidFill>
                  <a:srgbClr val="D4D4D4"/>
                </a:solidFill>
                <a:latin typeface="Consolas" panose="020B0609020204030204" pitchFamily="49" charset="0"/>
              </a:rPr>
              <a:t>];</a:t>
            </a:r>
            <a:endParaRPr lang="en-US" altLang="zh-CN" sz="1600" dirty="0">
              <a:solidFill>
                <a:srgbClr val="D4D4D4"/>
              </a:solidFill>
              <a:latin typeface="Consolas" panose="020B0609020204030204" pitchFamily="49" charset="0"/>
            </a:endParaRPr>
          </a:p>
          <a:p>
            <a:pPr>
              <a:lnSpc>
                <a:spcPts val="1500"/>
              </a:lnSpc>
            </a:pPr>
            <a:r>
              <a:rPr lang="en-US" altLang="zh-CN" sz="1600" dirty="0" err="1">
                <a:solidFill>
                  <a:srgbClr val="9CDCFE"/>
                </a:solidFill>
                <a:latin typeface="Consolas" panose="020B0609020204030204" pitchFamily="49" charset="0"/>
              </a:rPr>
              <a:t>LocalFPtree</a:t>
            </a:r>
            <a:r>
              <a:rPr lang="en-US" altLang="zh-CN" sz="1600" dirty="0">
                <a:solidFill>
                  <a:srgbClr val="D4D4D4"/>
                </a:solidFill>
                <a:latin typeface="Consolas" panose="020B0609020204030204" pitchFamily="49" charset="0"/>
              </a:rPr>
              <a:t> ← clear;</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9CDCFE"/>
                </a:solidFill>
                <a:latin typeface="Consolas" panose="020B0609020204030204" pitchFamily="49" charset="0"/>
              </a:rPr>
              <a:t>foreach</a:t>
            </a:r>
            <a:r>
              <a:rPr lang="en-US" altLang="zh-CN" sz="1600" dirty="0">
                <a:solidFill>
                  <a:srgbClr val="D4D4D4"/>
                </a:solidFill>
                <a:latin typeface="Consolas" panose="020B0609020204030204" pitchFamily="49" charset="0"/>
              </a:rPr>
              <a:t> </a:t>
            </a:r>
            <a:r>
              <a:rPr lang="en-US" altLang="zh-CN" sz="1600" dirty="0" err="1">
                <a:solidFill>
                  <a:srgbClr val="9CDCFE"/>
                </a:solidFill>
                <a:latin typeface="Consolas" panose="020B0609020204030204" pitchFamily="49" charset="0"/>
              </a:rPr>
              <a:t>Ti</a:t>
            </a:r>
            <a:r>
              <a:rPr lang="en-US" altLang="zh-CN" sz="1600" dirty="0">
                <a:solidFill>
                  <a:srgbClr val="D4D4D4"/>
                </a:solidFill>
                <a:latin typeface="Consolas" panose="020B0609020204030204" pitchFamily="49" charset="0"/>
              </a:rPr>
              <a:t> in </a:t>
            </a:r>
            <a:r>
              <a:rPr lang="en-US" altLang="zh-CN" sz="1600" dirty="0">
                <a:solidFill>
                  <a:srgbClr val="DCDCAA"/>
                </a:solidFill>
                <a:latin typeface="Consolas" panose="020B0609020204030204" pitchFamily="49" charset="0"/>
              </a:rPr>
              <a:t>DB</a:t>
            </a:r>
            <a:r>
              <a:rPr lang="en-US" altLang="zh-CN" sz="1600" dirty="0">
                <a:solidFill>
                  <a:srgbClr val="D4D4D4"/>
                </a:solidFill>
                <a:latin typeface="Consolas" panose="020B0609020204030204" pitchFamily="49" charset="0"/>
              </a:rPr>
              <a:t>(</a:t>
            </a:r>
            <a:r>
              <a:rPr lang="en-US" altLang="zh-CN" sz="1600" dirty="0" err="1">
                <a:solidFill>
                  <a:srgbClr val="D4D4D4"/>
                </a:solidFill>
                <a:latin typeface="Consolas" panose="020B0609020204030204" pitchFamily="49" charset="0"/>
              </a:rPr>
              <a:t>gid</a:t>
            </a:r>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do</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a:solidFill>
                  <a:srgbClr val="4EC9B0"/>
                </a:solidFill>
                <a:latin typeface="Consolas" panose="020B0609020204030204" pitchFamily="49" charset="0"/>
              </a:rPr>
              <a:t>Call</a:t>
            </a:r>
            <a:r>
              <a:rPr lang="en-US" altLang="zh-CN" sz="1600" dirty="0">
                <a:solidFill>
                  <a:srgbClr val="D4D4D4"/>
                </a:solidFill>
                <a:latin typeface="Consolas" panose="020B0609020204030204" pitchFamily="49" charset="0"/>
              </a:rPr>
              <a:t> </a:t>
            </a:r>
            <a:r>
              <a:rPr lang="en-US" altLang="zh-CN" sz="1600" dirty="0" err="1">
                <a:solidFill>
                  <a:srgbClr val="DCDCAA"/>
                </a:solidFill>
                <a:latin typeface="Consolas" panose="020B0609020204030204" pitchFamily="49" charset="0"/>
              </a:rPr>
              <a:t>insert_build_fp_tree</a:t>
            </a:r>
            <a:r>
              <a:rPr lang="en-US" altLang="zh-CN" sz="1600" dirty="0">
                <a:solidFill>
                  <a:srgbClr val="D4D4D4"/>
                </a:solidFill>
                <a:latin typeface="Consolas" panose="020B0609020204030204" pitchFamily="49" charset="0"/>
              </a:rPr>
              <a:t>(</a:t>
            </a:r>
            <a:r>
              <a:rPr lang="en-US" altLang="zh-CN" sz="1600" dirty="0" err="1">
                <a:solidFill>
                  <a:srgbClr val="4EC9B0"/>
                </a:solidFill>
                <a:latin typeface="Consolas" panose="020B0609020204030204" pitchFamily="49" charset="0"/>
              </a:rPr>
              <a:t>LocalFPtree</a:t>
            </a:r>
            <a:r>
              <a:rPr lang="en-US" altLang="zh-CN" sz="1600" dirty="0" err="1">
                <a:solidFill>
                  <a:srgbClr val="D4D4D4"/>
                </a:solidFill>
                <a:latin typeface="Consolas" panose="020B0609020204030204" pitchFamily="49" charset="0"/>
              </a:rPr>
              <a:t>,</a:t>
            </a:r>
            <a:r>
              <a:rPr lang="en-US" altLang="zh-CN" sz="1600" dirty="0" err="1">
                <a:solidFill>
                  <a:srgbClr val="4EC9B0"/>
                </a:solidFill>
                <a:latin typeface="Consolas" panose="020B0609020204030204" pitchFamily="49" charset="0"/>
              </a:rPr>
              <a:t>Ti</a:t>
            </a:r>
            <a:r>
              <a:rPr lang="en-US" altLang="zh-CN" sz="1600" dirty="0">
                <a:solidFill>
                  <a:srgbClr val="D4D4D4"/>
                </a:solidFill>
                <a:latin typeface="Consolas" panose="020B0609020204030204" pitchFamily="49" charset="0"/>
              </a:rPr>
              <a: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9CDCFE"/>
                </a:solidFill>
                <a:latin typeface="Consolas" panose="020B0609020204030204" pitchFamily="49" charset="0"/>
              </a:rPr>
              <a:t>end</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9CDCFE"/>
                </a:solidFill>
                <a:latin typeface="Consolas" panose="020B0609020204030204" pitchFamily="49" charset="0"/>
              </a:rPr>
              <a:t>foreach</a:t>
            </a:r>
            <a:r>
              <a:rPr lang="en-US" altLang="zh-CN" sz="1600" dirty="0">
                <a:solidFill>
                  <a:srgbClr val="D4D4D4"/>
                </a:solidFill>
                <a:latin typeface="Consolas" panose="020B0609020204030204" pitchFamily="49" charset="0"/>
              </a:rPr>
              <a:t> ai in </a:t>
            </a:r>
            <a:r>
              <a:rPr lang="en-US" altLang="zh-CN" sz="1600" dirty="0" err="1">
                <a:solidFill>
                  <a:srgbClr val="D4D4D4"/>
                </a:solidFill>
                <a:latin typeface="Consolas" panose="020B0609020204030204" pitchFamily="49" charset="0"/>
              </a:rPr>
              <a:t>nowGroup</a:t>
            </a:r>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do</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Define and clear a size K max heap : HP;</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a:solidFill>
                  <a:srgbClr val="4EC9B0"/>
                </a:solidFill>
                <a:latin typeface="Consolas" panose="020B0609020204030204" pitchFamily="49" charset="0"/>
              </a:rPr>
              <a:t>Call</a:t>
            </a:r>
            <a:r>
              <a:rPr lang="en-US" altLang="zh-CN" sz="1600" dirty="0">
                <a:solidFill>
                  <a:srgbClr val="D4D4D4"/>
                </a:solidFill>
                <a:latin typeface="Consolas" panose="020B0609020204030204" pitchFamily="49" charset="0"/>
              </a:rPr>
              <a:t> </a:t>
            </a:r>
            <a:r>
              <a:rPr lang="en-US" altLang="zh-CN" sz="1600" dirty="0" err="1">
                <a:solidFill>
                  <a:srgbClr val="9CDCFE"/>
                </a:solidFill>
                <a:latin typeface="Consolas" panose="020B0609020204030204" pitchFamily="49" charset="0"/>
              </a:rPr>
              <a:t>TopKFPGrowth</a:t>
            </a:r>
            <a:r>
              <a:rPr lang="en-US" altLang="zh-CN" sz="1600" dirty="0">
                <a:solidFill>
                  <a:srgbClr val="D4D4D4"/>
                </a:solidFill>
                <a:latin typeface="Consolas" panose="020B0609020204030204" pitchFamily="49" charset="0"/>
              </a:rPr>
              <a:t>(</a:t>
            </a:r>
            <a:r>
              <a:rPr lang="en-US" altLang="zh-CN" sz="1600" dirty="0" err="1">
                <a:solidFill>
                  <a:srgbClr val="4EC9B0"/>
                </a:solidFill>
                <a:latin typeface="Consolas" panose="020B0609020204030204" pitchFamily="49" charset="0"/>
              </a:rPr>
              <a:t>LocalFPtree</a:t>
            </a:r>
            <a:r>
              <a:rPr lang="en-US" altLang="zh-CN" sz="1600" dirty="0">
                <a:solidFill>
                  <a:srgbClr val="D4D4D4"/>
                </a:solidFill>
                <a:latin typeface="Consolas" panose="020B0609020204030204" pitchFamily="49" charset="0"/>
              </a:rPr>
              <a:t>, </a:t>
            </a:r>
            <a:r>
              <a:rPr lang="en-US" altLang="zh-CN" sz="1600" dirty="0" err="1">
                <a:solidFill>
                  <a:srgbClr val="4EC9B0"/>
                </a:solidFill>
                <a:latin typeface="Consolas" panose="020B0609020204030204" pitchFamily="49" charset="0"/>
              </a:rPr>
              <a:t>ai</a:t>
            </a:r>
            <a:r>
              <a:rPr lang="en-US" altLang="zh-CN" sz="1600" dirty="0" err="1">
                <a:solidFill>
                  <a:srgbClr val="D4D4D4"/>
                </a:solidFill>
                <a:latin typeface="Consolas" panose="020B0609020204030204" pitchFamily="49" charset="0"/>
              </a:rPr>
              <a:t>,</a:t>
            </a:r>
            <a:r>
              <a:rPr lang="en-US" altLang="zh-CN" sz="1600" dirty="0" err="1">
                <a:solidFill>
                  <a:srgbClr val="4EC9B0"/>
                </a:solidFill>
                <a:latin typeface="Consolas" panose="020B0609020204030204" pitchFamily="49" charset="0"/>
              </a:rPr>
              <a:t>HP</a:t>
            </a:r>
            <a:r>
              <a:rPr lang="en-US" altLang="zh-CN" sz="1600" dirty="0">
                <a:solidFill>
                  <a:srgbClr val="D4D4D4"/>
                </a:solidFill>
                <a:latin typeface="Consolas" panose="020B0609020204030204" pitchFamily="49" charset="0"/>
              </a:rPr>
              <a: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a:solidFill>
                  <a:srgbClr val="9CDCFE"/>
                </a:solidFill>
                <a:latin typeface="Consolas" panose="020B0609020204030204" pitchFamily="49" charset="0"/>
              </a:rPr>
              <a:t>foreach</a:t>
            </a:r>
            <a:r>
              <a:rPr lang="en-US" altLang="zh-CN" sz="1600" dirty="0">
                <a:solidFill>
                  <a:srgbClr val="D4D4D4"/>
                </a:solidFill>
                <a:latin typeface="Consolas" panose="020B0609020204030204" pitchFamily="49" charset="0"/>
              </a:rPr>
              <a:t> </a:t>
            </a:r>
            <a:r>
              <a:rPr lang="en-US" altLang="zh-CN" sz="1600" dirty="0">
                <a:solidFill>
                  <a:srgbClr val="9CDCFE"/>
                </a:solidFill>
                <a:latin typeface="Consolas" panose="020B0609020204030204" pitchFamily="49" charset="0"/>
              </a:rPr>
              <a:t>vi</a:t>
            </a:r>
            <a:r>
              <a:rPr lang="en-US" altLang="zh-CN" sz="1600" dirty="0">
                <a:solidFill>
                  <a:srgbClr val="D4D4D4"/>
                </a:solidFill>
                <a:latin typeface="Consolas" panose="020B0609020204030204" pitchFamily="49" charset="0"/>
              </a:rPr>
              <a:t> in HP </a:t>
            </a:r>
            <a:r>
              <a:rPr lang="en-US" altLang="zh-CN" sz="1600" dirty="0">
                <a:solidFill>
                  <a:srgbClr val="C586C0"/>
                </a:solidFill>
                <a:latin typeface="Consolas" panose="020B0609020204030204" pitchFamily="49" charset="0"/>
              </a:rPr>
              <a:t>do</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a:solidFill>
                  <a:srgbClr val="4EC9B0"/>
                </a:solidFill>
                <a:latin typeface="Consolas" panose="020B0609020204030204" pitchFamily="49" charset="0"/>
              </a:rPr>
              <a:t>Call</a:t>
            </a:r>
            <a:r>
              <a:rPr lang="en-US" altLang="zh-CN" sz="1600" dirty="0">
                <a:solidFill>
                  <a:srgbClr val="D4D4D4"/>
                </a:solidFill>
                <a:latin typeface="Consolas" panose="020B0609020204030204" pitchFamily="49" charset="0"/>
              </a:rPr>
              <a:t> </a:t>
            </a:r>
            <a:r>
              <a:rPr lang="en-US" altLang="zh-CN" sz="1600" dirty="0">
                <a:solidFill>
                  <a:srgbClr val="DCDCAA"/>
                </a:solidFill>
                <a:latin typeface="Consolas" panose="020B0609020204030204" pitchFamily="49" charset="0"/>
              </a:rPr>
              <a:t>Output</a:t>
            </a:r>
            <a:r>
              <a:rPr lang="en-US" altLang="zh-CN" sz="1600" dirty="0">
                <a:solidFill>
                  <a:srgbClr val="D4D4D4"/>
                </a:solidFill>
                <a:latin typeface="Consolas" panose="020B0609020204030204" pitchFamily="49" charset="0"/>
              </a:rPr>
              <a:t>(&lt;</a:t>
            </a:r>
            <a:r>
              <a:rPr lang="en-US" altLang="zh-CN" sz="1600" dirty="0">
                <a:solidFill>
                  <a:srgbClr val="9CDCFE"/>
                </a:solidFill>
                <a:latin typeface="Consolas" panose="020B0609020204030204" pitchFamily="49" charset="0"/>
              </a:rPr>
              <a:t>null</a:t>
            </a:r>
            <a:r>
              <a:rPr lang="en-US" altLang="zh-CN" sz="1600" dirty="0">
                <a:solidFill>
                  <a:srgbClr val="D4D4D4"/>
                </a:solidFill>
                <a:latin typeface="Consolas" panose="020B0609020204030204" pitchFamily="49" charset="0"/>
              </a:rPr>
              <a:t>, </a:t>
            </a:r>
            <a:r>
              <a:rPr lang="en-US" altLang="zh-CN" sz="1600" dirty="0">
                <a:solidFill>
                  <a:srgbClr val="4EC9B0"/>
                </a:solidFill>
                <a:latin typeface="Consolas" panose="020B0609020204030204" pitchFamily="49" charset="0"/>
              </a:rPr>
              <a:t>vi</a:t>
            </a:r>
            <a:r>
              <a:rPr lang="en-US" altLang="zh-CN" sz="1600" dirty="0">
                <a:solidFill>
                  <a:srgbClr val="D4D4D4"/>
                </a:solidFill>
                <a:latin typeface="Consolas" panose="020B0609020204030204" pitchFamily="49" charset="0"/>
              </a:rPr>
              <a:t> + </a:t>
            </a:r>
            <a:r>
              <a:rPr lang="en-US" altLang="zh-CN" sz="1600" dirty="0">
                <a:solidFill>
                  <a:srgbClr val="DCDCAA"/>
                </a:solidFill>
                <a:latin typeface="Consolas" panose="020B0609020204030204" pitchFamily="49" charset="0"/>
              </a:rPr>
              <a:t>supp</a:t>
            </a:r>
            <a:r>
              <a:rPr lang="en-US" altLang="zh-CN" sz="1600" dirty="0">
                <a:solidFill>
                  <a:srgbClr val="D4D4D4"/>
                </a:solidFill>
                <a:latin typeface="Consolas" panose="020B0609020204030204" pitchFamily="49" charset="0"/>
              </a:rPr>
              <a:t>(vi)&gt;);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a:solidFill>
                  <a:srgbClr val="9CDCFE"/>
                </a:solidFill>
                <a:latin typeface="Consolas" panose="020B0609020204030204" pitchFamily="49" charset="0"/>
              </a:rPr>
              <a:t>end</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9CDCFE"/>
                </a:solidFill>
                <a:latin typeface="Consolas" panose="020B0609020204030204" pitchFamily="49" charset="0"/>
              </a:rPr>
              <a:t>end</a:t>
            </a:r>
            <a:endParaRPr lang="en-US" altLang="zh-CN" sz="1600" b="0" dirty="0">
              <a:solidFill>
                <a:srgbClr val="D4D4D4"/>
              </a:solidFill>
              <a:effectLst/>
              <a:latin typeface="Consolas" panose="020B060902020403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1829" y="656555"/>
            <a:ext cx="4319160" cy="58477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dist" defTabSz="685800">
              <a:lnSpc>
                <a:spcPct val="100000"/>
              </a:lnSpc>
              <a:defRPr/>
            </a:pPr>
            <a:r>
              <a:rPr lang="en-US" altLang="zh-CN" sz="3200" b="0" dirty="0">
                <a:solidFill>
                  <a:schemeClr val="bg1"/>
                </a:solidFill>
              </a:rPr>
              <a:t>PFP</a:t>
            </a:r>
            <a:r>
              <a:rPr lang="zh-CN" altLang="en-US" sz="3200" b="0" dirty="0">
                <a:solidFill>
                  <a:schemeClr val="bg1"/>
                </a:solidFill>
              </a:rPr>
              <a:t>算法第三步详解</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文本框 1"/>
          <p:cNvSpPr txBox="1"/>
          <p:nvPr/>
        </p:nvSpPr>
        <p:spPr>
          <a:xfrm>
            <a:off x="345701" y="1914006"/>
            <a:ext cx="4783949" cy="3970318"/>
          </a:xfrm>
          <a:prstGeom prst="rect">
            <a:avLst/>
          </a:prstGeom>
          <a:noFill/>
        </p:spPr>
        <p:txBody>
          <a:bodyPr wrap="square" rtlCol="0">
            <a:spAutoFit/>
          </a:bodyPr>
          <a:lstStyle/>
          <a:p>
            <a:r>
              <a:rPr lang="en-US" altLang="zh-CN" sz="2100" dirty="0">
                <a:solidFill>
                  <a:schemeClr val="bg1"/>
                </a:solidFill>
              </a:rPr>
              <a:t>Reduce</a:t>
            </a:r>
            <a:r>
              <a:rPr lang="zh-CN" altLang="en-US" sz="2100" dirty="0">
                <a:solidFill>
                  <a:schemeClr val="bg1"/>
                </a:solidFill>
              </a:rPr>
              <a:t>部分</a:t>
            </a:r>
            <a:endParaRPr lang="en-US" altLang="zh-CN" sz="2100" dirty="0">
              <a:solidFill>
                <a:schemeClr val="bg1"/>
              </a:solidFill>
            </a:endParaRPr>
          </a:p>
          <a:p>
            <a:r>
              <a:rPr lang="en-US" altLang="zh-CN" sz="2100" dirty="0">
                <a:solidFill>
                  <a:schemeClr val="bg1"/>
                </a:solidFill>
              </a:rPr>
              <a:t>1. </a:t>
            </a:r>
            <a:r>
              <a:rPr lang="zh-CN" altLang="en-US" sz="2100" dirty="0">
                <a:solidFill>
                  <a:schemeClr val="bg1"/>
                </a:solidFill>
              </a:rPr>
              <a:t>输入是组编号和字符串列表组成的元组，其中字符串列表就是在</a:t>
            </a:r>
            <a:r>
              <a:rPr lang="en-US" altLang="zh-CN" sz="2100" dirty="0">
                <a:solidFill>
                  <a:schemeClr val="bg1"/>
                </a:solidFill>
              </a:rPr>
              <a:t>Map</a:t>
            </a:r>
            <a:r>
              <a:rPr lang="zh-CN" altLang="en-US" sz="2100" dirty="0">
                <a:solidFill>
                  <a:schemeClr val="bg1"/>
                </a:solidFill>
              </a:rPr>
              <a:t>中得到的若干句子的前缀，输出的时候键是</a:t>
            </a:r>
            <a:r>
              <a:rPr lang="en-US" altLang="zh-CN" sz="2100" dirty="0">
                <a:solidFill>
                  <a:schemeClr val="bg1"/>
                </a:solidFill>
              </a:rPr>
              <a:t>NULL</a:t>
            </a:r>
            <a:r>
              <a:rPr lang="zh-CN" altLang="en-US" sz="2100" dirty="0">
                <a:solidFill>
                  <a:schemeClr val="bg1"/>
                </a:solidFill>
              </a:rPr>
              <a:t>，值是词汇列表（即挖掘出来的频繁模式）和这个模式的出现次数组成的元组</a:t>
            </a:r>
            <a:endParaRPr lang="zh-CN" altLang="en-US" sz="2100" dirty="0">
              <a:solidFill>
                <a:schemeClr val="bg1"/>
              </a:solidFill>
            </a:endParaRPr>
          </a:p>
          <a:p>
            <a:pPr indent="-285750">
              <a:buFont typeface="+mj-lt"/>
              <a:buAutoNum type="arabicPeriod" startAt="2"/>
            </a:pPr>
            <a:r>
              <a:rPr lang="zh-CN" altLang="en-US" sz="2100" dirty="0">
                <a:solidFill>
                  <a:schemeClr val="bg1"/>
                </a:solidFill>
              </a:rPr>
              <a:t>在这个分布式系统内部建立一棵</a:t>
            </a:r>
            <a:r>
              <a:rPr lang="en-US" altLang="zh-CN" sz="2100" dirty="0">
                <a:solidFill>
                  <a:schemeClr val="bg1"/>
                </a:solidFill>
              </a:rPr>
              <a:t>FP</a:t>
            </a:r>
            <a:r>
              <a:rPr lang="zh-CN" altLang="en-US" sz="2100" dirty="0">
                <a:solidFill>
                  <a:schemeClr val="bg1"/>
                </a:solidFill>
              </a:rPr>
              <a:t>树</a:t>
            </a:r>
            <a:endParaRPr lang="zh-CN" altLang="en-US" sz="2100" dirty="0">
              <a:solidFill>
                <a:schemeClr val="bg1"/>
              </a:solidFill>
            </a:endParaRPr>
          </a:p>
          <a:p>
            <a:pPr indent="-285750">
              <a:buFont typeface="+mj-lt"/>
              <a:buAutoNum type="arabicPeriod" startAt="2"/>
            </a:pPr>
            <a:r>
              <a:rPr lang="zh-CN" altLang="en-US" sz="2100" dirty="0">
                <a:solidFill>
                  <a:schemeClr val="bg1"/>
                </a:solidFill>
              </a:rPr>
              <a:t>对于每一个在</a:t>
            </a:r>
            <a:r>
              <a:rPr lang="en-US" altLang="zh-CN" sz="2100" dirty="0" err="1">
                <a:solidFill>
                  <a:schemeClr val="bg1"/>
                </a:solidFill>
              </a:rPr>
              <a:t>gid</a:t>
            </a:r>
            <a:r>
              <a:rPr lang="zh-CN" altLang="en-US" sz="2100" dirty="0">
                <a:solidFill>
                  <a:schemeClr val="bg1"/>
                </a:solidFill>
              </a:rPr>
              <a:t>这一组中的词汇做一次向上查询</a:t>
            </a:r>
            <a:r>
              <a:rPr lang="en-US" altLang="zh-CN" sz="2100" dirty="0">
                <a:solidFill>
                  <a:schemeClr val="bg1"/>
                </a:solidFill>
              </a:rPr>
              <a:t>FP</a:t>
            </a:r>
            <a:r>
              <a:rPr lang="zh-CN" altLang="en-US" sz="2100" dirty="0">
                <a:solidFill>
                  <a:schemeClr val="bg1"/>
                </a:solidFill>
              </a:rPr>
              <a:t>树，利用堆得到出现次数最多的，以这个词汇为底的频繁模式。</a:t>
            </a:r>
            <a:endParaRPr lang="zh-CN" altLang="en-US" sz="2100" dirty="0">
              <a:solidFill>
                <a:schemeClr val="bg1"/>
              </a:solidFill>
            </a:endParaRPr>
          </a:p>
          <a:p>
            <a:pPr indent="-285750">
              <a:buFont typeface="+mj-lt"/>
              <a:buAutoNum type="arabicPeriod" startAt="2"/>
            </a:pPr>
            <a:r>
              <a:rPr lang="zh-CN" altLang="en-US" sz="2100" dirty="0">
                <a:solidFill>
                  <a:schemeClr val="bg1"/>
                </a:solidFill>
              </a:rPr>
              <a:t>遍历这个堆输出每一个频繁模式</a:t>
            </a:r>
            <a:endParaRPr lang="zh-CN" altLang="en-US" sz="2100" dirty="0">
              <a:solidFill>
                <a:schemeClr val="bg1"/>
              </a:solidFill>
            </a:endParaRPr>
          </a:p>
        </p:txBody>
      </p:sp>
      <p:sp>
        <p:nvSpPr>
          <p:cNvPr id="5" name="矩形 4"/>
          <p:cNvSpPr/>
          <p:nvPr/>
        </p:nvSpPr>
        <p:spPr>
          <a:xfrm>
            <a:off x="5406189" y="1559912"/>
            <a:ext cx="9079041" cy="4906023"/>
          </a:xfrm>
          <a:prstGeom prst="rect">
            <a:avLst/>
          </a:prstGeom>
        </p:spPr>
        <p:txBody>
          <a:bodyPr wrap="square">
            <a:spAutoFit/>
          </a:bodyPr>
          <a:lstStyle/>
          <a:p>
            <a:pPr>
              <a:lnSpc>
                <a:spcPts val="1500"/>
              </a:lnSpc>
            </a:pPr>
            <a:r>
              <a:rPr lang="en-US" altLang="zh-CN" sz="1600" dirty="0">
                <a:solidFill>
                  <a:srgbClr val="9CDCFE"/>
                </a:solidFill>
                <a:latin typeface="Consolas" panose="020B0609020204030204" pitchFamily="49" charset="0"/>
              </a:rPr>
              <a:t>Procedure</a:t>
            </a:r>
            <a:r>
              <a:rPr lang="en-US" altLang="zh-CN" sz="1600" dirty="0">
                <a:solidFill>
                  <a:srgbClr val="D4D4D4"/>
                </a:solidFill>
                <a:latin typeface="Consolas" panose="020B0609020204030204" pitchFamily="49" charset="0"/>
              </a:rPr>
              <a:t>: </a:t>
            </a:r>
            <a:r>
              <a:rPr lang="en-US" altLang="zh-CN" sz="1600" dirty="0">
                <a:solidFill>
                  <a:srgbClr val="DCDCAA"/>
                </a:solidFill>
                <a:latin typeface="Consolas" panose="020B0609020204030204" pitchFamily="49" charset="0"/>
              </a:rPr>
              <a:t>Mapper</a:t>
            </a:r>
            <a:r>
              <a:rPr lang="en-US" altLang="zh-CN" sz="1600" dirty="0">
                <a:solidFill>
                  <a:srgbClr val="D4D4D4"/>
                </a:solidFill>
                <a:latin typeface="Consolas" panose="020B0609020204030204" pitchFamily="49" charset="0"/>
              </a:rPr>
              <a:t>(key, value=</a:t>
            </a:r>
            <a:r>
              <a:rPr lang="en-US" altLang="zh-CN" sz="1600" dirty="0" err="1">
                <a:solidFill>
                  <a:srgbClr val="D4D4D4"/>
                </a:solidFill>
                <a:latin typeface="Consolas" panose="020B0609020204030204" pitchFamily="49" charset="0"/>
              </a:rPr>
              <a:t>Ti</a:t>
            </a:r>
            <a:r>
              <a:rPr lang="en-US" altLang="zh-CN" sz="1600" dirty="0">
                <a:solidFill>
                  <a:srgbClr val="D4D4D4"/>
                </a:solidFill>
                <a:latin typeface="Consolas" panose="020B0609020204030204" pitchFamily="49" charset="0"/>
              </a:rPr>
              <a: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Load G-List;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Generate </a:t>
            </a:r>
            <a:r>
              <a:rPr lang="en-US" altLang="zh-CN" sz="1600" dirty="0">
                <a:solidFill>
                  <a:srgbClr val="9CDCFE"/>
                </a:solidFill>
                <a:latin typeface="Consolas" panose="020B0609020204030204" pitchFamily="49" charset="0"/>
              </a:rPr>
              <a:t>Hash</a:t>
            </a:r>
            <a:r>
              <a:rPr lang="en-US" altLang="zh-CN" sz="1600" dirty="0">
                <a:solidFill>
                  <a:srgbClr val="D4D4D4"/>
                </a:solidFill>
                <a:latin typeface="Consolas" panose="020B0609020204030204" pitchFamily="49" charset="0"/>
              </a:rPr>
              <a:t> Table H from G-List;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9CDCFE"/>
                </a:solidFill>
                <a:latin typeface="Consolas" panose="020B0609020204030204" pitchFamily="49" charset="0"/>
              </a:rPr>
              <a:t>a</a:t>
            </a:r>
            <a:r>
              <a:rPr lang="en-US" altLang="zh-CN" sz="1600" dirty="0">
                <a:solidFill>
                  <a:srgbClr val="D4D4D4"/>
                </a:solidFill>
                <a:latin typeface="Consolas" panose="020B0609020204030204" pitchFamily="49" charset="0"/>
              </a:rPr>
              <a:t>[] ← </a:t>
            </a:r>
            <a:r>
              <a:rPr lang="en-US" altLang="zh-CN" sz="1600" dirty="0">
                <a:solidFill>
                  <a:srgbClr val="DCDCAA"/>
                </a:solidFill>
                <a:latin typeface="Consolas" panose="020B0609020204030204" pitchFamily="49" charset="0"/>
              </a:rPr>
              <a:t>Split</a:t>
            </a:r>
            <a:r>
              <a:rPr lang="en-US" altLang="zh-CN" sz="1600" dirty="0">
                <a:solidFill>
                  <a:srgbClr val="D4D4D4"/>
                </a:solidFill>
                <a:latin typeface="Consolas" panose="020B0609020204030204" pitchFamily="49" charset="0"/>
              </a:rPr>
              <a:t>(</a:t>
            </a:r>
            <a:r>
              <a:rPr lang="en-US" altLang="zh-CN" sz="1600" dirty="0" err="1">
                <a:solidFill>
                  <a:srgbClr val="D4D4D4"/>
                </a:solidFill>
                <a:latin typeface="Consolas" panose="020B0609020204030204" pitchFamily="49" charset="0"/>
              </a:rPr>
              <a:t>Ti</a:t>
            </a:r>
            <a:r>
              <a:rPr lang="en-US" altLang="zh-CN" sz="1600" dirty="0">
                <a:solidFill>
                  <a:srgbClr val="D4D4D4"/>
                </a:solidFill>
                <a:latin typeface="Consolas" panose="020B0609020204030204" pitchFamily="49" charset="0"/>
              </a:rPr>
              <a: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C586C0"/>
                </a:solidFill>
                <a:latin typeface="Consolas" panose="020B0609020204030204" pitchFamily="49" charset="0"/>
              </a:rPr>
              <a:t>for</a:t>
            </a:r>
            <a:r>
              <a:rPr lang="en-US" altLang="zh-CN" sz="1600" dirty="0">
                <a:solidFill>
                  <a:srgbClr val="D4D4D4"/>
                </a:solidFill>
                <a:latin typeface="Consolas" panose="020B0609020204030204" pitchFamily="49" charset="0"/>
              </a:rPr>
              <a:t> j = |</a:t>
            </a:r>
            <a:r>
              <a:rPr lang="en-US" altLang="zh-CN" sz="1600" dirty="0" err="1">
                <a:solidFill>
                  <a:srgbClr val="D4D4D4"/>
                </a:solidFill>
                <a:latin typeface="Consolas" panose="020B0609020204030204" pitchFamily="49" charset="0"/>
              </a:rPr>
              <a:t>Ti</a:t>
            </a:r>
            <a:r>
              <a:rPr lang="en-US" altLang="zh-CN" sz="1600" dirty="0">
                <a:solidFill>
                  <a:srgbClr val="D4D4D4"/>
                </a:solidFill>
                <a:latin typeface="Consolas" panose="020B0609020204030204" pitchFamily="49" charset="0"/>
              </a:rPr>
              <a:t>| − </a:t>
            </a:r>
            <a:r>
              <a:rPr lang="en-US" altLang="zh-CN" sz="1600" dirty="0">
                <a:solidFill>
                  <a:srgbClr val="B5CEA8"/>
                </a:solidFill>
                <a:latin typeface="Consolas" panose="020B0609020204030204" pitchFamily="49" charset="0"/>
              </a:rPr>
              <a:t>1</a:t>
            </a:r>
            <a:r>
              <a:rPr lang="en-US" altLang="zh-CN" sz="1600" dirty="0">
                <a:solidFill>
                  <a:srgbClr val="D4D4D4"/>
                </a:solidFill>
                <a:latin typeface="Consolas" panose="020B0609020204030204" pitchFamily="49" charset="0"/>
              </a:rPr>
              <a:t> to </a:t>
            </a:r>
            <a:r>
              <a:rPr lang="en-US" altLang="zh-CN" sz="1600" dirty="0">
                <a:solidFill>
                  <a:srgbClr val="B5CEA8"/>
                </a:solidFill>
                <a:latin typeface="Consolas" panose="020B0609020204030204" pitchFamily="49" charset="0"/>
              </a:rPr>
              <a:t>0</a:t>
            </a:r>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do</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err="1">
                <a:solidFill>
                  <a:srgbClr val="D4D4D4"/>
                </a:solidFill>
                <a:latin typeface="Consolas" panose="020B0609020204030204" pitchFamily="49" charset="0"/>
              </a:rPr>
              <a:t>HashNum</a:t>
            </a:r>
            <a:r>
              <a:rPr lang="en-US" altLang="zh-CN" sz="1600" dirty="0">
                <a:solidFill>
                  <a:srgbClr val="D4D4D4"/>
                </a:solidFill>
                <a:latin typeface="Consolas" panose="020B0609020204030204" pitchFamily="49" charset="0"/>
              </a:rPr>
              <a:t> ← </a:t>
            </a:r>
            <a:r>
              <a:rPr lang="en-US" altLang="zh-CN" sz="1600" dirty="0" err="1">
                <a:solidFill>
                  <a:srgbClr val="DCDCAA"/>
                </a:solidFill>
                <a:latin typeface="Consolas" panose="020B0609020204030204" pitchFamily="49" charset="0"/>
              </a:rPr>
              <a:t>getHashNum</a:t>
            </a:r>
            <a:r>
              <a:rPr lang="en-US" altLang="zh-CN" sz="1600" dirty="0">
                <a:solidFill>
                  <a:srgbClr val="D4D4D4"/>
                </a:solidFill>
                <a:latin typeface="Consolas" panose="020B0609020204030204" pitchFamily="49" charset="0"/>
              </a:rPr>
              <a:t>(H, </a:t>
            </a:r>
            <a:r>
              <a:rPr lang="en-US" altLang="zh-CN" sz="1600" dirty="0">
                <a:solidFill>
                  <a:srgbClr val="9CDCFE"/>
                </a:solidFill>
                <a:latin typeface="Consolas" panose="020B0609020204030204" pitchFamily="49" charset="0"/>
              </a:rPr>
              <a:t>a</a:t>
            </a:r>
            <a:r>
              <a:rPr lang="en-US" altLang="zh-CN" sz="1600" dirty="0">
                <a:solidFill>
                  <a:srgbClr val="D4D4D4"/>
                </a:solidFill>
                <a:latin typeface="Consolas" panose="020B0609020204030204" pitchFamily="49" charset="0"/>
              </a:rPr>
              <a:t>[j]);</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if</a:t>
            </a:r>
            <a:r>
              <a:rPr lang="en-US" altLang="zh-CN" sz="1600" dirty="0">
                <a:solidFill>
                  <a:srgbClr val="D4D4D4"/>
                </a:solidFill>
                <a:latin typeface="Consolas" panose="020B0609020204030204" pitchFamily="49" charset="0"/>
              </a:rPr>
              <a:t> </a:t>
            </a:r>
            <a:r>
              <a:rPr lang="en-US" altLang="zh-CN" sz="1600" dirty="0" err="1">
                <a:solidFill>
                  <a:srgbClr val="D4D4D4"/>
                </a:solidFill>
                <a:latin typeface="Consolas" panose="020B0609020204030204" pitchFamily="49" charset="0"/>
              </a:rPr>
              <a:t>HashNum</a:t>
            </a:r>
            <a:r>
              <a:rPr lang="en-US" altLang="zh-CN" sz="1600" dirty="0">
                <a:solidFill>
                  <a:srgbClr val="D4D4D4"/>
                </a:solidFill>
                <a:latin typeface="Consolas" panose="020B0609020204030204" pitchFamily="49" charset="0"/>
              </a:rPr>
              <a:t> != Null then</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Delete all pairs which hash value is </a:t>
            </a:r>
            <a:r>
              <a:rPr lang="en-US" altLang="zh-CN" sz="1600" dirty="0" err="1">
                <a:solidFill>
                  <a:srgbClr val="D4D4D4"/>
                </a:solidFill>
                <a:latin typeface="Consolas" panose="020B0609020204030204" pitchFamily="49" charset="0"/>
              </a:rPr>
              <a:t>HashNum</a:t>
            </a:r>
            <a:r>
              <a:rPr lang="en-US" altLang="zh-CN" sz="1600" dirty="0">
                <a:solidFill>
                  <a:srgbClr val="D4D4D4"/>
                </a:solidFill>
                <a:latin typeface="Consolas" panose="020B0609020204030204" pitchFamily="49" charset="0"/>
              </a:rPr>
              <a:t> in H;</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a:solidFill>
                  <a:srgbClr val="4EC9B0"/>
                </a:solidFill>
                <a:latin typeface="Consolas" panose="020B0609020204030204" pitchFamily="49" charset="0"/>
              </a:rPr>
              <a:t>Call</a:t>
            </a:r>
            <a:r>
              <a:rPr lang="en-US" altLang="zh-CN" sz="1600" dirty="0">
                <a:solidFill>
                  <a:srgbClr val="D4D4D4"/>
                </a:solidFill>
                <a:latin typeface="Consolas" panose="020B0609020204030204" pitchFamily="49" charset="0"/>
              </a:rPr>
              <a:t> </a:t>
            </a:r>
            <a:r>
              <a:rPr lang="en-US" altLang="zh-CN" sz="1600" dirty="0">
                <a:solidFill>
                  <a:srgbClr val="9CDCFE"/>
                </a:solidFill>
                <a:latin typeface="Consolas" panose="020B0609020204030204" pitchFamily="49" charset="0"/>
              </a:rPr>
              <a:t>Output</a:t>
            </a:r>
            <a:r>
              <a:rPr lang="en-US" altLang="zh-CN" sz="1600" dirty="0">
                <a:solidFill>
                  <a:srgbClr val="D4D4D4"/>
                </a:solidFill>
                <a:latin typeface="Consolas" panose="020B0609020204030204" pitchFamily="49" charset="0"/>
              </a:rPr>
              <a:t>(&lt;</a:t>
            </a:r>
            <a:r>
              <a:rPr lang="en-US" altLang="zh-CN" sz="1600" dirty="0" err="1">
                <a:solidFill>
                  <a:srgbClr val="9CDCFE"/>
                </a:solidFill>
                <a:latin typeface="Consolas" panose="020B0609020204030204" pitchFamily="49" charset="0"/>
              </a:rPr>
              <a:t>HashNum</a:t>
            </a:r>
            <a:r>
              <a:rPr lang="en-US" altLang="zh-CN" sz="1600" dirty="0">
                <a:solidFill>
                  <a:srgbClr val="D4D4D4"/>
                </a:solidFill>
                <a:latin typeface="Consolas" panose="020B0609020204030204" pitchFamily="49" charset="0"/>
              </a:rPr>
              <a:t>, </a:t>
            </a:r>
            <a:r>
              <a:rPr lang="en-US" altLang="zh-CN" sz="1600" dirty="0">
                <a:solidFill>
                  <a:srgbClr val="9CDCFE"/>
                </a:solidFill>
                <a:latin typeface="Consolas" panose="020B0609020204030204" pitchFamily="49" charset="0"/>
              </a:rPr>
              <a:t>a</a:t>
            </a:r>
            <a:r>
              <a:rPr lang="en-US" altLang="zh-CN" sz="1600" dirty="0">
                <a:solidFill>
                  <a:srgbClr val="D4D4D4"/>
                </a:solidFill>
                <a:latin typeface="Consolas" panose="020B0609020204030204" pitchFamily="49" charset="0"/>
              </a:rPr>
              <a:t>[</a:t>
            </a:r>
            <a:r>
              <a:rPr lang="en-US" altLang="zh-CN" sz="1600" dirty="0">
                <a:solidFill>
                  <a:srgbClr val="B5CEA8"/>
                </a:solidFill>
                <a:latin typeface="Consolas" panose="020B0609020204030204" pitchFamily="49" charset="0"/>
              </a:rPr>
              <a:t>0</a:t>
            </a:r>
            <a:r>
              <a:rPr lang="en-US" altLang="zh-CN" sz="1600" dirty="0">
                <a:solidFill>
                  <a:srgbClr val="D4D4D4"/>
                </a:solidFill>
                <a:latin typeface="Consolas" panose="020B0609020204030204" pitchFamily="49" charset="0"/>
              </a:rPr>
              <a:t>] + </a:t>
            </a:r>
            <a:r>
              <a:rPr lang="en-US" altLang="zh-CN" sz="1600" dirty="0">
                <a:solidFill>
                  <a:srgbClr val="9CDCFE"/>
                </a:solidFill>
                <a:latin typeface="Consolas" panose="020B0609020204030204" pitchFamily="49" charset="0"/>
              </a:rPr>
              <a:t>a</a:t>
            </a:r>
            <a:r>
              <a:rPr lang="en-US" altLang="zh-CN" sz="1600" dirty="0">
                <a:solidFill>
                  <a:srgbClr val="D4D4D4"/>
                </a:solidFill>
                <a:latin typeface="Consolas" panose="020B0609020204030204" pitchFamily="49" charset="0"/>
              </a:rPr>
              <a:t>[</a:t>
            </a:r>
            <a:r>
              <a:rPr lang="en-US" altLang="zh-CN" sz="1600" dirty="0">
                <a:solidFill>
                  <a:srgbClr val="B5CEA8"/>
                </a:solidFill>
                <a:latin typeface="Consolas" panose="020B0609020204030204" pitchFamily="49" charset="0"/>
              </a:rPr>
              <a:t>1</a:t>
            </a:r>
            <a:r>
              <a:rPr lang="en-US" altLang="zh-CN" sz="1600" dirty="0">
                <a:solidFill>
                  <a:srgbClr val="D4D4D4"/>
                </a:solidFill>
                <a:latin typeface="Consolas" panose="020B0609020204030204" pitchFamily="49" charset="0"/>
              </a:rPr>
              <a:t>] + ... + </a:t>
            </a:r>
            <a:r>
              <a:rPr lang="en-US" altLang="zh-CN" sz="1600" dirty="0">
                <a:solidFill>
                  <a:srgbClr val="9CDCFE"/>
                </a:solidFill>
                <a:latin typeface="Consolas" panose="020B0609020204030204" pitchFamily="49" charset="0"/>
              </a:rPr>
              <a:t>a</a:t>
            </a:r>
            <a:r>
              <a:rPr lang="en-US" altLang="zh-CN" sz="1600" dirty="0">
                <a:solidFill>
                  <a:srgbClr val="D4D4D4"/>
                </a:solidFill>
                <a:latin typeface="Consolas" panose="020B0609020204030204" pitchFamily="49" charset="0"/>
              </a:rPr>
              <a:t>[j]&gt;);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a:solidFill>
                  <a:srgbClr val="9CDCFE"/>
                </a:solidFill>
                <a:latin typeface="Consolas" panose="020B0609020204030204" pitchFamily="49" charset="0"/>
              </a:rPr>
              <a:t>end</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9CDCFE"/>
                </a:solidFill>
                <a:latin typeface="Consolas" panose="020B0609020204030204" pitchFamily="49" charset="0"/>
              </a:rPr>
              <a:t>end</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Procedure: </a:t>
            </a:r>
            <a:r>
              <a:rPr lang="en-US" altLang="zh-CN" sz="1600" dirty="0">
                <a:solidFill>
                  <a:srgbClr val="DCDCAA"/>
                </a:solidFill>
                <a:latin typeface="Consolas" panose="020B0609020204030204" pitchFamily="49" charset="0"/>
              </a:rPr>
              <a:t>Reducer</a:t>
            </a:r>
            <a:r>
              <a:rPr lang="en-US" altLang="zh-CN" sz="1600" dirty="0">
                <a:solidFill>
                  <a:srgbClr val="D4D4D4"/>
                </a:solidFill>
                <a:latin typeface="Consolas" panose="020B0609020204030204" pitchFamily="49" charset="0"/>
              </a:rPr>
              <a:t>(key=</a:t>
            </a:r>
            <a:r>
              <a:rPr lang="en-US" altLang="zh-CN" sz="1600" dirty="0" err="1">
                <a:solidFill>
                  <a:srgbClr val="D4D4D4"/>
                </a:solidFill>
                <a:latin typeface="Consolas" panose="020B0609020204030204" pitchFamily="49" charset="0"/>
              </a:rPr>
              <a:t>gid,value</a:t>
            </a:r>
            <a:r>
              <a:rPr lang="en-US" altLang="zh-CN" sz="1600" dirty="0">
                <a:solidFill>
                  <a:srgbClr val="D4D4D4"/>
                </a:solidFill>
                <a:latin typeface="Consolas" panose="020B0609020204030204" pitchFamily="49" charset="0"/>
              </a:rPr>
              <a:t>=</a:t>
            </a:r>
            <a:r>
              <a:rPr lang="en-US" altLang="zh-CN" sz="1600" dirty="0">
                <a:solidFill>
                  <a:srgbClr val="9CDCFE"/>
                </a:solidFill>
                <a:latin typeface="Consolas" panose="020B0609020204030204" pitchFamily="49" charset="0"/>
              </a:rPr>
              <a:t>DB</a:t>
            </a:r>
            <a:r>
              <a:rPr lang="en-US" altLang="zh-CN" sz="1600" dirty="0">
                <a:solidFill>
                  <a:srgbClr val="D4D4D4"/>
                </a:solidFill>
                <a:latin typeface="Consolas" panose="020B0609020204030204" pitchFamily="49" charset="0"/>
              </a:rPr>
              <a:t>[</a:t>
            </a:r>
            <a:r>
              <a:rPr lang="en-US" altLang="zh-CN" sz="1600" dirty="0" err="1">
                <a:solidFill>
                  <a:srgbClr val="D4D4D4"/>
                </a:solidFill>
                <a:latin typeface="Consolas" panose="020B0609020204030204" pitchFamily="49" charset="0"/>
              </a:rPr>
              <a:t>gid</a:t>
            </a:r>
            <a:r>
              <a:rPr lang="en-US" altLang="zh-CN" sz="1600" dirty="0">
                <a:solidFill>
                  <a:srgbClr val="D4D4D4"/>
                </a:solidFill>
                <a:latin typeface="Consolas" panose="020B0609020204030204" pitchFamily="49" charset="0"/>
              </a:rPr>
              <a: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Load </a:t>
            </a:r>
            <a:r>
              <a:rPr lang="en-US" altLang="zh-CN" sz="1600" dirty="0" err="1">
                <a:solidFill>
                  <a:srgbClr val="D4D4D4"/>
                </a:solidFill>
                <a:latin typeface="Consolas" panose="020B0609020204030204" pitchFamily="49" charset="0"/>
              </a:rPr>
              <a:t>G_List</a:t>
            </a:r>
            <a:r>
              <a:rPr lang="en-US" altLang="zh-CN" sz="1600" dirty="0">
                <a:solidFill>
                  <a:srgbClr val="D4D4D4"/>
                </a:solidFill>
                <a:latin typeface="Consolas" panose="020B0609020204030204" pitchFamily="49" charset="0"/>
              </a:rPr>
              <a:t>;</a:t>
            </a:r>
            <a:endParaRPr lang="en-US" altLang="zh-CN" sz="1600" dirty="0">
              <a:solidFill>
                <a:srgbClr val="D4D4D4"/>
              </a:solidFill>
              <a:latin typeface="Consolas" panose="020B0609020204030204" pitchFamily="49" charset="0"/>
            </a:endParaRPr>
          </a:p>
          <a:p>
            <a:pPr>
              <a:lnSpc>
                <a:spcPts val="1500"/>
              </a:lnSpc>
            </a:pPr>
            <a:r>
              <a:rPr lang="en-US" altLang="zh-CN" sz="1600" dirty="0" err="1">
                <a:solidFill>
                  <a:srgbClr val="9CDCFE"/>
                </a:solidFill>
                <a:latin typeface="Consolas" panose="020B0609020204030204" pitchFamily="49" charset="0"/>
              </a:rPr>
              <a:t>nowGroup</a:t>
            </a:r>
            <a:r>
              <a:rPr lang="en-US" altLang="zh-CN" sz="1600" dirty="0">
                <a:solidFill>
                  <a:srgbClr val="D4D4D4"/>
                </a:solidFill>
                <a:latin typeface="Consolas" panose="020B0609020204030204" pitchFamily="49" charset="0"/>
              </a:rPr>
              <a:t> ← </a:t>
            </a:r>
            <a:r>
              <a:rPr lang="en-US" altLang="zh-CN" sz="1600" dirty="0" err="1">
                <a:solidFill>
                  <a:srgbClr val="9CDCFE"/>
                </a:solidFill>
                <a:latin typeface="Consolas" panose="020B0609020204030204" pitchFamily="49" charset="0"/>
              </a:rPr>
              <a:t>G_List</a:t>
            </a:r>
            <a:r>
              <a:rPr lang="en-US" altLang="zh-CN" sz="1600" dirty="0">
                <a:solidFill>
                  <a:srgbClr val="D4D4D4"/>
                </a:solidFill>
                <a:latin typeface="Consolas" panose="020B0609020204030204" pitchFamily="49" charset="0"/>
              </a:rPr>
              <a:t>[</a:t>
            </a:r>
            <a:r>
              <a:rPr lang="en-US" altLang="zh-CN" sz="1600" dirty="0" err="1">
                <a:solidFill>
                  <a:srgbClr val="D4D4D4"/>
                </a:solidFill>
                <a:latin typeface="Consolas" panose="020B0609020204030204" pitchFamily="49" charset="0"/>
              </a:rPr>
              <a:t>gid</a:t>
            </a:r>
            <a:r>
              <a:rPr lang="en-US" altLang="zh-CN" sz="1600" dirty="0">
                <a:solidFill>
                  <a:srgbClr val="D4D4D4"/>
                </a:solidFill>
                <a:latin typeface="Consolas" panose="020B0609020204030204" pitchFamily="49" charset="0"/>
              </a:rPr>
              <a:t>];</a:t>
            </a:r>
            <a:endParaRPr lang="en-US" altLang="zh-CN" sz="1600" dirty="0">
              <a:solidFill>
                <a:srgbClr val="D4D4D4"/>
              </a:solidFill>
              <a:latin typeface="Consolas" panose="020B0609020204030204" pitchFamily="49" charset="0"/>
            </a:endParaRPr>
          </a:p>
          <a:p>
            <a:pPr>
              <a:lnSpc>
                <a:spcPts val="1500"/>
              </a:lnSpc>
            </a:pPr>
            <a:r>
              <a:rPr lang="en-US" altLang="zh-CN" sz="1600" dirty="0" err="1">
                <a:solidFill>
                  <a:srgbClr val="9CDCFE"/>
                </a:solidFill>
                <a:latin typeface="Consolas" panose="020B0609020204030204" pitchFamily="49" charset="0"/>
              </a:rPr>
              <a:t>LocalFPtree</a:t>
            </a:r>
            <a:r>
              <a:rPr lang="en-US" altLang="zh-CN" sz="1600" dirty="0">
                <a:solidFill>
                  <a:srgbClr val="D4D4D4"/>
                </a:solidFill>
                <a:latin typeface="Consolas" panose="020B0609020204030204" pitchFamily="49" charset="0"/>
              </a:rPr>
              <a:t> ← clear;</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9CDCFE"/>
                </a:solidFill>
                <a:latin typeface="Consolas" panose="020B0609020204030204" pitchFamily="49" charset="0"/>
              </a:rPr>
              <a:t>foreach</a:t>
            </a:r>
            <a:r>
              <a:rPr lang="en-US" altLang="zh-CN" sz="1600" dirty="0">
                <a:solidFill>
                  <a:srgbClr val="D4D4D4"/>
                </a:solidFill>
                <a:latin typeface="Consolas" panose="020B0609020204030204" pitchFamily="49" charset="0"/>
              </a:rPr>
              <a:t> </a:t>
            </a:r>
            <a:r>
              <a:rPr lang="en-US" altLang="zh-CN" sz="1600" dirty="0" err="1">
                <a:solidFill>
                  <a:srgbClr val="9CDCFE"/>
                </a:solidFill>
                <a:latin typeface="Consolas" panose="020B0609020204030204" pitchFamily="49" charset="0"/>
              </a:rPr>
              <a:t>Ti</a:t>
            </a:r>
            <a:r>
              <a:rPr lang="en-US" altLang="zh-CN" sz="1600" dirty="0">
                <a:solidFill>
                  <a:srgbClr val="D4D4D4"/>
                </a:solidFill>
                <a:latin typeface="Consolas" panose="020B0609020204030204" pitchFamily="49" charset="0"/>
              </a:rPr>
              <a:t> in </a:t>
            </a:r>
            <a:r>
              <a:rPr lang="en-US" altLang="zh-CN" sz="1600" dirty="0">
                <a:solidFill>
                  <a:srgbClr val="DCDCAA"/>
                </a:solidFill>
                <a:latin typeface="Consolas" panose="020B0609020204030204" pitchFamily="49" charset="0"/>
              </a:rPr>
              <a:t>DB</a:t>
            </a:r>
            <a:r>
              <a:rPr lang="en-US" altLang="zh-CN" sz="1600" dirty="0">
                <a:solidFill>
                  <a:srgbClr val="D4D4D4"/>
                </a:solidFill>
                <a:latin typeface="Consolas" panose="020B0609020204030204" pitchFamily="49" charset="0"/>
              </a:rPr>
              <a:t>(</a:t>
            </a:r>
            <a:r>
              <a:rPr lang="en-US" altLang="zh-CN" sz="1600" dirty="0" err="1">
                <a:solidFill>
                  <a:srgbClr val="D4D4D4"/>
                </a:solidFill>
                <a:latin typeface="Consolas" panose="020B0609020204030204" pitchFamily="49" charset="0"/>
              </a:rPr>
              <a:t>gid</a:t>
            </a:r>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do</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a:solidFill>
                  <a:srgbClr val="4EC9B0"/>
                </a:solidFill>
                <a:latin typeface="Consolas" panose="020B0609020204030204" pitchFamily="49" charset="0"/>
              </a:rPr>
              <a:t>Call</a:t>
            </a:r>
            <a:r>
              <a:rPr lang="en-US" altLang="zh-CN" sz="1600" dirty="0">
                <a:solidFill>
                  <a:srgbClr val="D4D4D4"/>
                </a:solidFill>
                <a:latin typeface="Consolas" panose="020B0609020204030204" pitchFamily="49" charset="0"/>
              </a:rPr>
              <a:t> </a:t>
            </a:r>
            <a:r>
              <a:rPr lang="en-US" altLang="zh-CN" sz="1600" dirty="0" err="1">
                <a:solidFill>
                  <a:srgbClr val="DCDCAA"/>
                </a:solidFill>
                <a:latin typeface="Consolas" panose="020B0609020204030204" pitchFamily="49" charset="0"/>
              </a:rPr>
              <a:t>insert_build_fp_tree</a:t>
            </a:r>
            <a:r>
              <a:rPr lang="en-US" altLang="zh-CN" sz="1600" dirty="0">
                <a:solidFill>
                  <a:srgbClr val="D4D4D4"/>
                </a:solidFill>
                <a:latin typeface="Consolas" panose="020B0609020204030204" pitchFamily="49" charset="0"/>
              </a:rPr>
              <a:t>(</a:t>
            </a:r>
            <a:r>
              <a:rPr lang="en-US" altLang="zh-CN" sz="1600" dirty="0" err="1">
                <a:solidFill>
                  <a:srgbClr val="4EC9B0"/>
                </a:solidFill>
                <a:latin typeface="Consolas" panose="020B0609020204030204" pitchFamily="49" charset="0"/>
              </a:rPr>
              <a:t>LocalFPtree</a:t>
            </a:r>
            <a:r>
              <a:rPr lang="en-US" altLang="zh-CN" sz="1600" dirty="0" err="1">
                <a:solidFill>
                  <a:srgbClr val="D4D4D4"/>
                </a:solidFill>
                <a:latin typeface="Consolas" panose="020B0609020204030204" pitchFamily="49" charset="0"/>
              </a:rPr>
              <a:t>,</a:t>
            </a:r>
            <a:r>
              <a:rPr lang="en-US" altLang="zh-CN" sz="1600" dirty="0" err="1">
                <a:solidFill>
                  <a:srgbClr val="4EC9B0"/>
                </a:solidFill>
                <a:latin typeface="Consolas" panose="020B0609020204030204" pitchFamily="49" charset="0"/>
              </a:rPr>
              <a:t>Ti</a:t>
            </a:r>
            <a:r>
              <a:rPr lang="en-US" altLang="zh-CN" sz="1600" dirty="0">
                <a:solidFill>
                  <a:srgbClr val="D4D4D4"/>
                </a:solidFill>
                <a:latin typeface="Consolas" panose="020B0609020204030204" pitchFamily="49" charset="0"/>
              </a:rPr>
              <a: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9CDCFE"/>
                </a:solidFill>
                <a:latin typeface="Consolas" panose="020B0609020204030204" pitchFamily="49" charset="0"/>
              </a:rPr>
              <a:t>end</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9CDCFE"/>
                </a:solidFill>
                <a:latin typeface="Consolas" panose="020B0609020204030204" pitchFamily="49" charset="0"/>
              </a:rPr>
              <a:t>foreach</a:t>
            </a:r>
            <a:r>
              <a:rPr lang="en-US" altLang="zh-CN" sz="1600" dirty="0">
                <a:solidFill>
                  <a:srgbClr val="D4D4D4"/>
                </a:solidFill>
                <a:latin typeface="Consolas" panose="020B0609020204030204" pitchFamily="49" charset="0"/>
              </a:rPr>
              <a:t> ai in </a:t>
            </a:r>
            <a:r>
              <a:rPr lang="en-US" altLang="zh-CN" sz="1600" dirty="0" err="1">
                <a:solidFill>
                  <a:srgbClr val="D4D4D4"/>
                </a:solidFill>
                <a:latin typeface="Consolas" panose="020B0609020204030204" pitchFamily="49" charset="0"/>
              </a:rPr>
              <a:t>nowGroup</a:t>
            </a:r>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do</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Define and clear a size K max heap : HP;</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a:solidFill>
                  <a:srgbClr val="4EC9B0"/>
                </a:solidFill>
                <a:latin typeface="Consolas" panose="020B0609020204030204" pitchFamily="49" charset="0"/>
              </a:rPr>
              <a:t>Call</a:t>
            </a:r>
            <a:r>
              <a:rPr lang="en-US" altLang="zh-CN" sz="1600" dirty="0">
                <a:solidFill>
                  <a:srgbClr val="D4D4D4"/>
                </a:solidFill>
                <a:latin typeface="Consolas" panose="020B0609020204030204" pitchFamily="49" charset="0"/>
              </a:rPr>
              <a:t> </a:t>
            </a:r>
            <a:r>
              <a:rPr lang="en-US" altLang="zh-CN" sz="1600" dirty="0" err="1">
                <a:solidFill>
                  <a:srgbClr val="9CDCFE"/>
                </a:solidFill>
                <a:latin typeface="Consolas" panose="020B0609020204030204" pitchFamily="49" charset="0"/>
              </a:rPr>
              <a:t>TopKFPGrowth</a:t>
            </a:r>
            <a:r>
              <a:rPr lang="en-US" altLang="zh-CN" sz="1600" dirty="0">
                <a:solidFill>
                  <a:srgbClr val="D4D4D4"/>
                </a:solidFill>
                <a:latin typeface="Consolas" panose="020B0609020204030204" pitchFamily="49" charset="0"/>
              </a:rPr>
              <a:t>(</a:t>
            </a:r>
            <a:r>
              <a:rPr lang="en-US" altLang="zh-CN" sz="1600" dirty="0" err="1">
                <a:solidFill>
                  <a:srgbClr val="4EC9B0"/>
                </a:solidFill>
                <a:latin typeface="Consolas" panose="020B0609020204030204" pitchFamily="49" charset="0"/>
              </a:rPr>
              <a:t>LocalFPtree</a:t>
            </a:r>
            <a:r>
              <a:rPr lang="en-US" altLang="zh-CN" sz="1600" dirty="0">
                <a:solidFill>
                  <a:srgbClr val="D4D4D4"/>
                </a:solidFill>
                <a:latin typeface="Consolas" panose="020B0609020204030204" pitchFamily="49" charset="0"/>
              </a:rPr>
              <a:t>, </a:t>
            </a:r>
            <a:r>
              <a:rPr lang="en-US" altLang="zh-CN" sz="1600" dirty="0" err="1">
                <a:solidFill>
                  <a:srgbClr val="4EC9B0"/>
                </a:solidFill>
                <a:latin typeface="Consolas" panose="020B0609020204030204" pitchFamily="49" charset="0"/>
              </a:rPr>
              <a:t>ai</a:t>
            </a:r>
            <a:r>
              <a:rPr lang="en-US" altLang="zh-CN" sz="1600" dirty="0" err="1">
                <a:solidFill>
                  <a:srgbClr val="D4D4D4"/>
                </a:solidFill>
                <a:latin typeface="Consolas" panose="020B0609020204030204" pitchFamily="49" charset="0"/>
              </a:rPr>
              <a:t>,</a:t>
            </a:r>
            <a:r>
              <a:rPr lang="en-US" altLang="zh-CN" sz="1600" dirty="0" err="1">
                <a:solidFill>
                  <a:srgbClr val="4EC9B0"/>
                </a:solidFill>
                <a:latin typeface="Consolas" panose="020B0609020204030204" pitchFamily="49" charset="0"/>
              </a:rPr>
              <a:t>HP</a:t>
            </a:r>
            <a:r>
              <a:rPr lang="en-US" altLang="zh-CN" sz="1600" dirty="0">
                <a:solidFill>
                  <a:srgbClr val="D4D4D4"/>
                </a:solidFill>
                <a:latin typeface="Consolas" panose="020B0609020204030204" pitchFamily="49" charset="0"/>
              </a:rPr>
              <a: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a:solidFill>
                  <a:srgbClr val="9CDCFE"/>
                </a:solidFill>
                <a:latin typeface="Consolas" panose="020B0609020204030204" pitchFamily="49" charset="0"/>
              </a:rPr>
              <a:t>foreach</a:t>
            </a:r>
            <a:r>
              <a:rPr lang="en-US" altLang="zh-CN" sz="1600" dirty="0">
                <a:solidFill>
                  <a:srgbClr val="D4D4D4"/>
                </a:solidFill>
                <a:latin typeface="Consolas" panose="020B0609020204030204" pitchFamily="49" charset="0"/>
              </a:rPr>
              <a:t> </a:t>
            </a:r>
            <a:r>
              <a:rPr lang="en-US" altLang="zh-CN" sz="1600" dirty="0">
                <a:solidFill>
                  <a:srgbClr val="9CDCFE"/>
                </a:solidFill>
                <a:latin typeface="Consolas" panose="020B0609020204030204" pitchFamily="49" charset="0"/>
              </a:rPr>
              <a:t>vi</a:t>
            </a:r>
            <a:r>
              <a:rPr lang="en-US" altLang="zh-CN" sz="1600" dirty="0">
                <a:solidFill>
                  <a:srgbClr val="D4D4D4"/>
                </a:solidFill>
                <a:latin typeface="Consolas" panose="020B0609020204030204" pitchFamily="49" charset="0"/>
              </a:rPr>
              <a:t> in HP </a:t>
            </a:r>
            <a:r>
              <a:rPr lang="en-US" altLang="zh-CN" sz="1600" dirty="0">
                <a:solidFill>
                  <a:srgbClr val="C586C0"/>
                </a:solidFill>
                <a:latin typeface="Consolas" panose="020B0609020204030204" pitchFamily="49" charset="0"/>
              </a:rPr>
              <a:t>do</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a:solidFill>
                  <a:srgbClr val="4EC9B0"/>
                </a:solidFill>
                <a:latin typeface="Consolas" panose="020B0609020204030204" pitchFamily="49" charset="0"/>
              </a:rPr>
              <a:t>Call</a:t>
            </a:r>
            <a:r>
              <a:rPr lang="en-US" altLang="zh-CN" sz="1600" dirty="0">
                <a:solidFill>
                  <a:srgbClr val="D4D4D4"/>
                </a:solidFill>
                <a:latin typeface="Consolas" panose="020B0609020204030204" pitchFamily="49" charset="0"/>
              </a:rPr>
              <a:t> </a:t>
            </a:r>
            <a:r>
              <a:rPr lang="en-US" altLang="zh-CN" sz="1600" dirty="0">
                <a:solidFill>
                  <a:srgbClr val="DCDCAA"/>
                </a:solidFill>
                <a:latin typeface="Consolas" panose="020B0609020204030204" pitchFamily="49" charset="0"/>
              </a:rPr>
              <a:t>Output</a:t>
            </a:r>
            <a:r>
              <a:rPr lang="en-US" altLang="zh-CN" sz="1600" dirty="0">
                <a:solidFill>
                  <a:srgbClr val="D4D4D4"/>
                </a:solidFill>
                <a:latin typeface="Consolas" panose="020B0609020204030204" pitchFamily="49" charset="0"/>
              </a:rPr>
              <a:t>(&lt;</a:t>
            </a:r>
            <a:r>
              <a:rPr lang="en-US" altLang="zh-CN" sz="1600" dirty="0">
                <a:solidFill>
                  <a:srgbClr val="9CDCFE"/>
                </a:solidFill>
                <a:latin typeface="Consolas" panose="020B0609020204030204" pitchFamily="49" charset="0"/>
              </a:rPr>
              <a:t>null</a:t>
            </a:r>
            <a:r>
              <a:rPr lang="en-US" altLang="zh-CN" sz="1600" dirty="0">
                <a:solidFill>
                  <a:srgbClr val="D4D4D4"/>
                </a:solidFill>
                <a:latin typeface="Consolas" panose="020B0609020204030204" pitchFamily="49" charset="0"/>
              </a:rPr>
              <a:t>, </a:t>
            </a:r>
            <a:r>
              <a:rPr lang="en-US" altLang="zh-CN" sz="1600" dirty="0">
                <a:solidFill>
                  <a:srgbClr val="4EC9B0"/>
                </a:solidFill>
                <a:latin typeface="Consolas" panose="020B0609020204030204" pitchFamily="49" charset="0"/>
              </a:rPr>
              <a:t>vi</a:t>
            </a:r>
            <a:r>
              <a:rPr lang="en-US" altLang="zh-CN" sz="1600" dirty="0">
                <a:solidFill>
                  <a:srgbClr val="D4D4D4"/>
                </a:solidFill>
                <a:latin typeface="Consolas" panose="020B0609020204030204" pitchFamily="49" charset="0"/>
              </a:rPr>
              <a:t> + </a:t>
            </a:r>
            <a:r>
              <a:rPr lang="en-US" altLang="zh-CN" sz="1600" dirty="0">
                <a:solidFill>
                  <a:srgbClr val="DCDCAA"/>
                </a:solidFill>
                <a:latin typeface="Consolas" panose="020B0609020204030204" pitchFamily="49" charset="0"/>
              </a:rPr>
              <a:t>supp</a:t>
            </a:r>
            <a:r>
              <a:rPr lang="en-US" altLang="zh-CN" sz="1600" dirty="0">
                <a:solidFill>
                  <a:srgbClr val="D4D4D4"/>
                </a:solidFill>
                <a:latin typeface="Consolas" panose="020B0609020204030204" pitchFamily="49" charset="0"/>
              </a:rPr>
              <a:t>(vi)&gt;);</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D4D4D4"/>
                </a:solidFill>
                <a:latin typeface="Consolas" panose="020B0609020204030204" pitchFamily="49" charset="0"/>
              </a:rPr>
              <a:t>    </a:t>
            </a:r>
            <a:r>
              <a:rPr lang="en-US" altLang="zh-CN" sz="1600" dirty="0">
                <a:solidFill>
                  <a:srgbClr val="9CDCFE"/>
                </a:solidFill>
                <a:latin typeface="Consolas" panose="020B0609020204030204" pitchFamily="49" charset="0"/>
              </a:rPr>
              <a:t>end</a:t>
            </a:r>
            <a:endParaRPr lang="en-US" altLang="zh-CN" sz="1600" dirty="0">
              <a:solidFill>
                <a:srgbClr val="D4D4D4"/>
              </a:solidFill>
              <a:latin typeface="Consolas" panose="020B0609020204030204" pitchFamily="49" charset="0"/>
            </a:endParaRPr>
          </a:p>
          <a:p>
            <a:pPr>
              <a:lnSpc>
                <a:spcPts val="1500"/>
              </a:lnSpc>
            </a:pPr>
            <a:r>
              <a:rPr lang="en-US" altLang="zh-CN" sz="1600" dirty="0">
                <a:solidFill>
                  <a:srgbClr val="9CDCFE"/>
                </a:solidFill>
                <a:latin typeface="Consolas" panose="020B0609020204030204" pitchFamily="49" charset="0"/>
              </a:rPr>
              <a:t>end</a:t>
            </a:r>
            <a:endParaRPr lang="en-US" altLang="zh-CN" sz="1600" b="0" dirty="0">
              <a:solidFill>
                <a:srgbClr val="D4D4D4"/>
              </a:solidFill>
              <a:effectLst/>
              <a:latin typeface="Consolas" panose="020B060902020403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1829" y="656555"/>
            <a:ext cx="4319160" cy="58356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ctr" defTabSz="685800">
              <a:lnSpc>
                <a:spcPct val="100000"/>
              </a:lnSpc>
              <a:defRPr/>
            </a:pPr>
            <a:r>
              <a:rPr lang="en-US" sz="3200" b="0" u="none">
                <a:solidFill>
                  <a:srgbClr val="FFFFFF"/>
                </a:solidFill>
                <a:latin typeface="等线" charset="0"/>
                <a:ea typeface="等线" charset="0"/>
                <a:cs typeface="+mn-cs"/>
              </a:rPr>
              <a:t>PFP</a:t>
            </a:r>
            <a:r>
              <a:rPr lang="zh-CN" sz="3200" b="0" u="none">
                <a:solidFill>
                  <a:srgbClr val="FFFFFF"/>
                </a:solidFill>
                <a:latin typeface="等线" charset="0"/>
                <a:ea typeface="等线" charset="0"/>
                <a:cs typeface="+mn-cs"/>
              </a:rPr>
              <a:t>算法第四步详解</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矩形 2"/>
          <p:cNvSpPr/>
          <p:nvPr/>
        </p:nvSpPr>
        <p:spPr>
          <a:xfrm>
            <a:off x="129798" y="1579207"/>
            <a:ext cx="5559675" cy="4521292"/>
          </a:xfrm>
          <a:prstGeom prst="rect">
            <a:avLst/>
          </a:prstGeom>
        </p:spPr>
        <p:txBody>
          <a:bodyPr wrap="square">
            <a:noAutofit/>
          </a:bodyPr>
          <a:lstStyle/>
          <a:p>
            <a:r>
              <a:rPr lang="en-US" sz="1600" b="0" u="none">
                <a:solidFill>
                  <a:srgbClr val="9CDCFE"/>
                </a:solidFill>
                <a:latin typeface="Consolas" panose="020B0609020204030204" pitchFamily="49" charset="0"/>
                <a:ea typeface="等线" charset="0"/>
                <a:cs typeface="+mn-cs"/>
              </a:rPr>
              <a:t>Procedure</a:t>
            </a:r>
            <a:r>
              <a:rPr lang="en-US" sz="1600" b="0" u="none">
                <a:solidFill>
                  <a:srgbClr val="D4D4D4"/>
                </a:solidFill>
                <a:latin typeface="Consolas" panose="020B0609020204030204" pitchFamily="49" charset="0"/>
                <a:ea typeface="等线" charset="0"/>
                <a:cs typeface="+mn-cs"/>
              </a:rPr>
              <a:t>: </a:t>
            </a:r>
            <a:r>
              <a:rPr lang="en-US" sz="1600" b="0" u="none">
                <a:solidFill>
                  <a:srgbClr val="DCDCAA"/>
                </a:solidFill>
                <a:latin typeface="Consolas" panose="020B0609020204030204" pitchFamily="49" charset="0"/>
                <a:ea typeface="等线" charset="0"/>
                <a:cs typeface="+mn-cs"/>
              </a:rPr>
              <a:t>Mapper</a:t>
            </a:r>
            <a:r>
              <a:rPr lang="en-US" sz="1600" b="0" u="none">
                <a:solidFill>
                  <a:srgbClr val="D4D4D4"/>
                </a:solidFill>
                <a:latin typeface="Consolas" panose="020B0609020204030204" pitchFamily="49" charset="0"/>
                <a:ea typeface="等线" charset="0"/>
                <a:cs typeface="+mn-cs"/>
              </a:rPr>
              <a:t>(key, value=v + </a:t>
            </a:r>
            <a:r>
              <a:rPr lang="en-US" sz="1600" b="0" u="none">
                <a:solidFill>
                  <a:srgbClr val="DCDCAA"/>
                </a:solidFill>
                <a:latin typeface="Consolas" panose="020B0609020204030204" pitchFamily="49" charset="0"/>
                <a:ea typeface="等线" charset="0"/>
                <a:cs typeface="+mn-cs"/>
              </a:rPr>
              <a:t>supp</a:t>
            </a:r>
            <a:r>
              <a:rPr lang="en-US" sz="1600" b="0" u="none">
                <a:solidFill>
                  <a:srgbClr val="D4D4D4"/>
                </a:solidFill>
                <a:latin typeface="Consolas" panose="020B0609020204030204" pitchFamily="49" charset="0"/>
                <a:ea typeface="等线" charset="0"/>
                <a:cs typeface="+mn-cs"/>
              </a:rPr>
              <a:t>(v))foreach item ai in v </a:t>
            </a:r>
            <a:r>
              <a:rPr lang="en-US" sz="1600" b="0" u="none">
                <a:solidFill>
                  <a:srgbClr val="C586C0"/>
                </a:solidFill>
                <a:latin typeface="Consolas" panose="020B0609020204030204" pitchFamily="49" charset="0"/>
                <a:ea typeface="等线" charset="0"/>
                <a:cs typeface="+mn-cs"/>
              </a:rPr>
              <a:t>do</a:t>
            </a:r>
            <a:r>
              <a:rPr lang="en-US" sz="1600" b="0" u="none">
                <a:solidFill>
                  <a:srgbClr val="D4D4D4"/>
                </a:solidFill>
                <a:latin typeface="Consolas" panose="020B0609020204030204" pitchFamily="49" charset="0"/>
                <a:ea typeface="等线" charset="0"/>
                <a:cs typeface="+mn-cs"/>
              </a:rPr>
              <a:t>    </a:t>
            </a:r>
            <a:r>
              <a:rPr lang="en-US" sz="1600" b="0" u="none">
                <a:solidFill>
                  <a:srgbClr val="4EC9B0"/>
                </a:solidFill>
                <a:latin typeface="Consolas" panose="020B0609020204030204" pitchFamily="49" charset="0"/>
                <a:ea typeface="等线" charset="0"/>
                <a:cs typeface="+mn-cs"/>
              </a:rPr>
              <a:t>Call</a:t>
            </a:r>
            <a:r>
              <a:rPr b="0" u="none"/>
              <a:t> </a:t>
            </a:r>
            <a:r>
              <a:rPr lang="en-US" sz="1600" b="0" u="none">
                <a:solidFill>
                  <a:srgbClr val="DCDCAA"/>
                </a:solidFill>
                <a:latin typeface="Consolas" panose="020B0609020204030204" pitchFamily="49" charset="0"/>
                <a:ea typeface="等线" charset="0"/>
                <a:cs typeface="+mn-cs"/>
              </a:rPr>
              <a:t>Output</a:t>
            </a:r>
            <a:r>
              <a:rPr lang="en-US" sz="1600" b="0" u="none">
                <a:solidFill>
                  <a:srgbClr val="D4D4D4"/>
                </a:solidFill>
                <a:latin typeface="Consolas" panose="020B0609020204030204" pitchFamily="49" charset="0"/>
                <a:ea typeface="等线" charset="0"/>
                <a:cs typeface="+mn-cs"/>
              </a:rPr>
              <a:t>(&lt;</a:t>
            </a:r>
            <a:r>
              <a:rPr lang="en-US" sz="1600" b="0" u="none">
                <a:solidFill>
                  <a:srgbClr val="9CDCFE"/>
                </a:solidFill>
                <a:latin typeface="Consolas" panose="020B0609020204030204" pitchFamily="49" charset="0"/>
                <a:ea typeface="等线" charset="0"/>
                <a:cs typeface="+mn-cs"/>
              </a:rPr>
              <a:t>ai</a:t>
            </a:r>
            <a:r>
              <a:rPr lang="en-US" sz="1600" b="0" u="none">
                <a:solidFill>
                  <a:srgbClr val="D4D4D4"/>
                </a:solidFill>
                <a:latin typeface="Consolas" panose="020B0609020204030204" pitchFamily="49" charset="0"/>
                <a:ea typeface="等线" charset="0"/>
                <a:cs typeface="+mn-cs"/>
              </a:rPr>
              <a:t>, </a:t>
            </a:r>
            <a:r>
              <a:rPr lang="en-US" sz="1600" b="0" u="none">
                <a:solidFill>
                  <a:srgbClr val="4EC9B0"/>
                </a:solidFill>
                <a:latin typeface="Consolas" panose="020B0609020204030204" pitchFamily="49" charset="0"/>
                <a:ea typeface="等线" charset="0"/>
                <a:cs typeface="+mn-cs"/>
              </a:rPr>
              <a:t>v</a:t>
            </a:r>
            <a:r>
              <a:rPr b="0" u="none"/>
              <a:t> </a:t>
            </a:r>
            <a:r>
              <a:rPr lang="en-US" sz="1600" b="0" u="none">
                <a:solidFill>
                  <a:srgbClr val="D4D4D4"/>
                </a:solidFill>
                <a:latin typeface="Consolas" panose="020B0609020204030204" pitchFamily="49" charset="0"/>
                <a:ea typeface="等线" charset="0"/>
                <a:cs typeface="+mn-cs"/>
              </a:rPr>
              <a:t>+ </a:t>
            </a:r>
            <a:r>
              <a:rPr lang="en-US" sz="1600" b="0" u="none">
                <a:solidFill>
                  <a:srgbClr val="DCDCAA"/>
                </a:solidFill>
                <a:latin typeface="Consolas" panose="020B0609020204030204" pitchFamily="49" charset="0"/>
                <a:ea typeface="等线" charset="0"/>
                <a:cs typeface="+mn-cs"/>
              </a:rPr>
              <a:t>supp</a:t>
            </a:r>
            <a:r>
              <a:rPr lang="en-US" sz="1600" b="0" u="none">
                <a:solidFill>
                  <a:srgbClr val="D4D4D4"/>
                </a:solidFill>
                <a:latin typeface="Consolas" panose="020B0609020204030204" pitchFamily="49" charset="0"/>
                <a:ea typeface="等线" charset="0"/>
                <a:cs typeface="+mn-cs"/>
              </a:rPr>
              <a:t>(v)&gt;);</a:t>
            </a:r>
            <a:r>
              <a:rPr lang="en-US" sz="1600" b="0" u="none">
                <a:solidFill>
                  <a:srgbClr val="9CDCFE"/>
                </a:solidFill>
                <a:latin typeface="Consolas" panose="020B0609020204030204" pitchFamily="49" charset="0"/>
                <a:ea typeface="等线" charset="0"/>
                <a:cs typeface="+mn-cs"/>
              </a:rPr>
              <a:t>endProcedure</a:t>
            </a:r>
            <a:r>
              <a:rPr lang="en-US" sz="1600" b="0" u="none">
                <a:solidFill>
                  <a:srgbClr val="D4D4D4"/>
                </a:solidFill>
                <a:latin typeface="Consolas" panose="020B0609020204030204" pitchFamily="49" charset="0"/>
                <a:ea typeface="等线" charset="0"/>
                <a:cs typeface="+mn-cs"/>
              </a:rPr>
              <a:t>: </a:t>
            </a:r>
            <a:r>
              <a:rPr lang="en-US" sz="1600" b="0" u="none">
                <a:solidFill>
                  <a:srgbClr val="DCDCAA"/>
                </a:solidFill>
                <a:latin typeface="Consolas" panose="020B0609020204030204" pitchFamily="49" charset="0"/>
                <a:ea typeface="等线" charset="0"/>
                <a:cs typeface="+mn-cs"/>
              </a:rPr>
              <a:t>Reducer</a:t>
            </a:r>
            <a:r>
              <a:rPr lang="en-US" sz="1600" b="0" u="none">
                <a:solidFill>
                  <a:srgbClr val="D4D4D4"/>
                </a:solidFill>
                <a:latin typeface="Consolas" panose="020B0609020204030204" pitchFamily="49" charset="0"/>
                <a:ea typeface="等线" charset="0"/>
                <a:cs typeface="+mn-cs"/>
              </a:rPr>
              <a:t>(key=ai, value=</a:t>
            </a:r>
            <a:r>
              <a:rPr lang="en-US" sz="1600" b="0" u="none">
                <a:solidFill>
                  <a:srgbClr val="DCDCAA"/>
                </a:solidFill>
                <a:latin typeface="Consolas" panose="020B0609020204030204" pitchFamily="49" charset="0"/>
                <a:ea typeface="等线" charset="0"/>
                <a:cs typeface="+mn-cs"/>
              </a:rPr>
              <a:t>S</a:t>
            </a:r>
            <a:r>
              <a:rPr lang="en-US" sz="1600" b="0" u="none">
                <a:solidFill>
                  <a:srgbClr val="D4D4D4"/>
                </a:solidFill>
                <a:latin typeface="Consolas" panose="020B0609020204030204" pitchFamily="49" charset="0"/>
                <a:ea typeface="等线" charset="0"/>
                <a:cs typeface="+mn-cs"/>
              </a:rPr>
              <a:t>(v + </a:t>
            </a:r>
            <a:r>
              <a:rPr lang="en-US" sz="1600" b="0" u="none">
                <a:solidFill>
                  <a:srgbClr val="DCDCAA"/>
                </a:solidFill>
                <a:latin typeface="Consolas" panose="020B0609020204030204" pitchFamily="49" charset="0"/>
                <a:ea typeface="等线" charset="0"/>
                <a:cs typeface="+mn-cs"/>
              </a:rPr>
              <a:t>supp</a:t>
            </a:r>
            <a:r>
              <a:rPr lang="en-US" sz="1600" b="0" u="none">
                <a:solidFill>
                  <a:srgbClr val="D4D4D4"/>
                </a:solidFill>
                <a:latin typeface="Consolas" panose="020B0609020204030204" pitchFamily="49" charset="0"/>
                <a:ea typeface="等线" charset="0"/>
                <a:cs typeface="+mn-cs"/>
              </a:rPr>
              <a:t>(v)))Define and clear a size K max heap : HP;foreach </a:t>
            </a:r>
            <a:r>
              <a:rPr lang="en-US" sz="1600" b="0" u="none">
                <a:solidFill>
                  <a:srgbClr val="9CDCFE"/>
                </a:solidFill>
                <a:latin typeface="Consolas" panose="020B0609020204030204" pitchFamily="49" charset="0"/>
                <a:ea typeface="等线" charset="0"/>
                <a:cs typeface="+mn-cs"/>
              </a:rPr>
              <a:t>pattern</a:t>
            </a:r>
            <a:r>
              <a:rPr b="0" u="none"/>
              <a:t> </a:t>
            </a:r>
            <a:r>
              <a:rPr lang="en-US" sz="1600" b="0" u="none">
                <a:solidFill>
                  <a:srgbClr val="D4D4D4"/>
                </a:solidFill>
                <a:latin typeface="Consolas" panose="020B0609020204030204" pitchFamily="49" charset="0"/>
                <a:ea typeface="等线" charset="0"/>
                <a:cs typeface="+mn-cs"/>
              </a:rPr>
              <a:t>v in v + </a:t>
            </a:r>
            <a:r>
              <a:rPr lang="en-US" sz="1600" b="0" u="none">
                <a:solidFill>
                  <a:srgbClr val="DCDCAA"/>
                </a:solidFill>
                <a:latin typeface="Consolas" panose="020B0609020204030204" pitchFamily="49" charset="0"/>
                <a:ea typeface="等线" charset="0"/>
                <a:cs typeface="+mn-cs"/>
              </a:rPr>
              <a:t>supp</a:t>
            </a:r>
            <a:r>
              <a:rPr lang="en-US" sz="1600" b="0" u="none">
                <a:solidFill>
                  <a:srgbClr val="D4D4D4"/>
                </a:solidFill>
                <a:latin typeface="Consolas" panose="020B0609020204030204" pitchFamily="49" charset="0"/>
                <a:ea typeface="等线" charset="0"/>
                <a:cs typeface="+mn-cs"/>
              </a:rPr>
              <a:t>(v) </a:t>
            </a:r>
            <a:r>
              <a:rPr lang="en-US" sz="1600" b="0" u="none">
                <a:solidFill>
                  <a:srgbClr val="C586C0"/>
                </a:solidFill>
                <a:latin typeface="Consolas" panose="020B0609020204030204" pitchFamily="49" charset="0"/>
                <a:ea typeface="等线" charset="0"/>
                <a:cs typeface="+mn-cs"/>
              </a:rPr>
              <a:t>do</a:t>
            </a:r>
            <a:r>
              <a:rPr lang="en-US" sz="1600" b="0" u="none">
                <a:solidFill>
                  <a:srgbClr val="D4D4D4"/>
                </a:solidFill>
                <a:latin typeface="Consolas" panose="020B0609020204030204" pitchFamily="49" charset="0"/>
                <a:ea typeface="等线" charset="0"/>
                <a:cs typeface="+mn-cs"/>
              </a:rPr>
              <a:t>    </a:t>
            </a:r>
            <a:r>
              <a:rPr lang="en-US" sz="1600" b="0" u="none">
                <a:solidFill>
                  <a:srgbClr val="C586C0"/>
                </a:solidFill>
                <a:latin typeface="Consolas" panose="020B0609020204030204" pitchFamily="49" charset="0"/>
                <a:ea typeface="等线" charset="0"/>
                <a:cs typeface="+mn-cs"/>
              </a:rPr>
              <a:t>if</a:t>
            </a:r>
            <a:r>
              <a:rPr b="0" u="none"/>
              <a:t> </a:t>
            </a:r>
            <a:r>
              <a:rPr lang="en-US" sz="1600" b="0" u="none">
                <a:solidFill>
                  <a:srgbClr val="D4D4D4"/>
                </a:solidFill>
                <a:latin typeface="Consolas" panose="020B0609020204030204" pitchFamily="49" charset="0"/>
                <a:ea typeface="等线" charset="0"/>
                <a:cs typeface="+mn-cs"/>
              </a:rPr>
              <a:t>|HP| &lt; K then        insert v + </a:t>
            </a:r>
            <a:r>
              <a:rPr lang="en-US" sz="1600" b="0" u="none">
                <a:solidFill>
                  <a:srgbClr val="DCDCAA"/>
                </a:solidFill>
                <a:latin typeface="Consolas" panose="020B0609020204030204" pitchFamily="49" charset="0"/>
                <a:ea typeface="等线" charset="0"/>
                <a:cs typeface="+mn-cs"/>
              </a:rPr>
              <a:t>supp</a:t>
            </a:r>
            <a:r>
              <a:rPr lang="en-US" sz="1600" b="0" u="none">
                <a:solidFill>
                  <a:srgbClr val="D4D4D4"/>
                </a:solidFill>
                <a:latin typeface="Consolas" panose="020B0609020204030204" pitchFamily="49" charset="0"/>
                <a:ea typeface="等线" charset="0"/>
                <a:cs typeface="+mn-cs"/>
              </a:rPr>
              <a:t>(v) into HP;    </a:t>
            </a:r>
            <a:r>
              <a:rPr lang="en-US" sz="1600" b="0" u="none">
                <a:solidFill>
                  <a:srgbClr val="C586C0"/>
                </a:solidFill>
                <a:latin typeface="Consolas" panose="020B0609020204030204" pitchFamily="49" charset="0"/>
                <a:ea typeface="等线" charset="0"/>
                <a:cs typeface="+mn-cs"/>
              </a:rPr>
              <a:t>else</a:t>
            </a:r>
            <a:r>
              <a:rPr lang="en-US" sz="1600" b="0" u="none">
                <a:solidFill>
                  <a:srgbClr val="D4D4D4"/>
                </a:solidFill>
                <a:latin typeface="Consolas" panose="020B0609020204030204" pitchFamily="49" charset="0"/>
                <a:ea typeface="等线" charset="0"/>
                <a:cs typeface="+mn-cs"/>
              </a:rPr>
              <a:t>        </a:t>
            </a:r>
            <a:r>
              <a:rPr lang="en-US" sz="1600" b="0" u="none">
                <a:solidFill>
                  <a:srgbClr val="C586C0"/>
                </a:solidFill>
                <a:latin typeface="Consolas" panose="020B0609020204030204" pitchFamily="49" charset="0"/>
                <a:ea typeface="等线" charset="0"/>
                <a:cs typeface="+mn-cs"/>
              </a:rPr>
              <a:t>if</a:t>
            </a:r>
            <a:r>
              <a:rPr b="0" u="none"/>
              <a:t> </a:t>
            </a:r>
            <a:r>
              <a:rPr lang="en-US" sz="1600" b="0" u="none">
                <a:solidFill>
                  <a:srgbClr val="DCDCAA"/>
                </a:solidFill>
                <a:latin typeface="Consolas" panose="020B0609020204030204" pitchFamily="49" charset="0"/>
                <a:ea typeface="等线" charset="0"/>
                <a:cs typeface="+mn-cs"/>
              </a:rPr>
              <a:t>supp</a:t>
            </a:r>
            <a:r>
              <a:rPr lang="en-US" sz="1600" b="0" u="none">
                <a:solidFill>
                  <a:srgbClr val="D4D4D4"/>
                </a:solidFill>
                <a:latin typeface="Consolas" panose="020B0609020204030204" pitchFamily="49" charset="0"/>
                <a:ea typeface="等线" charset="0"/>
                <a:cs typeface="+mn-cs"/>
              </a:rPr>
              <a:t>(</a:t>
            </a:r>
            <a:r>
              <a:rPr lang="en-US" sz="1600" b="0" u="none">
                <a:solidFill>
                  <a:srgbClr val="9CDCFE"/>
                </a:solidFill>
                <a:latin typeface="Consolas" panose="020B0609020204030204" pitchFamily="49" charset="0"/>
                <a:ea typeface="等线" charset="0"/>
                <a:cs typeface="+mn-cs"/>
              </a:rPr>
              <a:t>HP</a:t>
            </a:r>
            <a:r>
              <a:rPr lang="en-US" sz="1600" b="0" u="none">
                <a:solidFill>
                  <a:srgbClr val="D4D4D4"/>
                </a:solidFill>
                <a:latin typeface="Consolas" panose="020B0609020204030204" pitchFamily="49" charset="0"/>
                <a:ea typeface="等线" charset="0"/>
                <a:cs typeface="+mn-cs"/>
              </a:rPr>
              <a:t>[</a:t>
            </a:r>
            <a:r>
              <a:rPr lang="en-US" sz="1600" b="0" u="none">
                <a:solidFill>
                  <a:srgbClr val="B5CEA8"/>
                </a:solidFill>
                <a:latin typeface="Consolas" panose="020B0609020204030204" pitchFamily="49" charset="0"/>
                <a:ea typeface="等线" charset="0"/>
                <a:cs typeface="+mn-cs"/>
              </a:rPr>
              <a:t>0</a:t>
            </a:r>
            <a:r>
              <a:rPr lang="en-US" sz="1600" b="0" u="none">
                <a:solidFill>
                  <a:srgbClr val="D4D4D4"/>
                </a:solidFill>
                <a:latin typeface="Consolas" panose="020B0609020204030204" pitchFamily="49" charset="0"/>
                <a:ea typeface="等线" charset="0"/>
                <a:cs typeface="+mn-cs"/>
              </a:rPr>
              <a:t>].</a:t>
            </a:r>
            <a:r>
              <a:rPr lang="en-US" sz="1600" b="0" u="none">
                <a:solidFill>
                  <a:srgbClr val="9CDCFE"/>
                </a:solidFill>
                <a:latin typeface="Consolas" panose="020B0609020204030204" pitchFamily="49" charset="0"/>
                <a:ea typeface="等线" charset="0"/>
                <a:cs typeface="+mn-cs"/>
              </a:rPr>
              <a:t>v</a:t>
            </a:r>
            <a:r>
              <a:rPr lang="en-US" sz="1600" b="0" u="none">
                <a:solidFill>
                  <a:srgbClr val="D4D4D4"/>
                </a:solidFill>
                <a:latin typeface="Consolas" panose="020B0609020204030204" pitchFamily="49" charset="0"/>
                <a:ea typeface="等线" charset="0"/>
                <a:cs typeface="+mn-cs"/>
              </a:rPr>
              <a:t>) &lt; </a:t>
            </a:r>
            <a:r>
              <a:rPr lang="en-US" sz="1600" b="0" u="none">
                <a:solidFill>
                  <a:srgbClr val="DCDCAA"/>
                </a:solidFill>
                <a:latin typeface="Consolas" panose="020B0609020204030204" pitchFamily="49" charset="0"/>
                <a:ea typeface="等线" charset="0"/>
                <a:cs typeface="+mn-cs"/>
              </a:rPr>
              <a:t>supp</a:t>
            </a:r>
            <a:r>
              <a:rPr lang="en-US" sz="1600" b="0" u="none">
                <a:solidFill>
                  <a:srgbClr val="D4D4D4"/>
                </a:solidFill>
                <a:latin typeface="Consolas" panose="020B0609020204030204" pitchFamily="49" charset="0"/>
                <a:ea typeface="等线" charset="0"/>
                <a:cs typeface="+mn-cs"/>
              </a:rPr>
              <a:t>(v) then            </a:t>
            </a:r>
            <a:r>
              <a:rPr lang="en-US" sz="1600" b="0" u="none">
                <a:solidFill>
                  <a:srgbClr val="C586C0"/>
                </a:solidFill>
                <a:latin typeface="Consolas" panose="020B0609020204030204" pitchFamily="49" charset="0"/>
                <a:ea typeface="等线" charset="0"/>
                <a:cs typeface="+mn-cs"/>
              </a:rPr>
              <a:t>delete</a:t>
            </a:r>
            <a:r>
              <a:rPr b="0" u="none"/>
              <a:t> </a:t>
            </a:r>
            <a:r>
              <a:rPr lang="en-US" sz="1600" b="0" u="none">
                <a:solidFill>
                  <a:srgbClr val="D4D4D4"/>
                </a:solidFill>
                <a:latin typeface="Consolas" panose="020B0609020204030204" pitchFamily="49" charset="0"/>
                <a:ea typeface="等线" charset="0"/>
                <a:cs typeface="+mn-cs"/>
              </a:rPr>
              <a:t>top element in HP;            insert </a:t>
            </a:r>
            <a:r>
              <a:rPr lang="en-US" sz="1600" b="0" u="none">
                <a:solidFill>
                  <a:srgbClr val="9CDCFE"/>
                </a:solidFill>
                <a:latin typeface="Consolas" panose="020B0609020204030204" pitchFamily="49" charset="0"/>
                <a:ea typeface="等线" charset="0"/>
                <a:cs typeface="+mn-cs"/>
              </a:rPr>
              <a:t>v</a:t>
            </a:r>
            <a:r>
              <a:rPr b="0" u="none"/>
              <a:t> </a:t>
            </a:r>
            <a:r>
              <a:rPr lang="en-US" sz="1600" b="0" u="none">
                <a:solidFill>
                  <a:srgbClr val="D4D4D4"/>
                </a:solidFill>
                <a:latin typeface="Consolas" panose="020B0609020204030204" pitchFamily="49" charset="0"/>
                <a:ea typeface="等线" charset="0"/>
                <a:cs typeface="+mn-cs"/>
              </a:rPr>
              <a:t>+ </a:t>
            </a:r>
            <a:r>
              <a:rPr lang="en-US" sz="1600" b="0" u="none">
                <a:solidFill>
                  <a:srgbClr val="DCDCAA"/>
                </a:solidFill>
                <a:latin typeface="Consolas" panose="020B0609020204030204" pitchFamily="49" charset="0"/>
                <a:ea typeface="等线" charset="0"/>
                <a:cs typeface="+mn-cs"/>
              </a:rPr>
              <a:t>supp</a:t>
            </a:r>
            <a:r>
              <a:rPr lang="en-US" sz="1600" b="0" u="none">
                <a:solidFill>
                  <a:srgbClr val="D4D4D4"/>
                </a:solidFill>
                <a:latin typeface="Consolas" panose="020B0609020204030204" pitchFamily="49" charset="0"/>
                <a:ea typeface="等线" charset="0"/>
                <a:cs typeface="+mn-cs"/>
              </a:rPr>
              <a:t>(v) into HP;        </a:t>
            </a:r>
            <a:r>
              <a:rPr lang="en-US" sz="1600" b="0" u="none">
                <a:solidFill>
                  <a:srgbClr val="9CDCFE"/>
                </a:solidFill>
                <a:latin typeface="Consolas" panose="020B0609020204030204" pitchFamily="49" charset="0"/>
                <a:ea typeface="等线" charset="0"/>
                <a:cs typeface="+mn-cs"/>
              </a:rPr>
              <a:t>end</a:t>
            </a:r>
            <a:r>
              <a:rPr lang="en-US" sz="1600" b="0" u="none">
                <a:solidFill>
                  <a:srgbClr val="D4D4D4"/>
                </a:solidFill>
                <a:latin typeface="Consolas" panose="020B0609020204030204" pitchFamily="49" charset="0"/>
                <a:ea typeface="等线" charset="0"/>
                <a:cs typeface="+mn-cs"/>
              </a:rPr>
              <a:t>    </a:t>
            </a:r>
            <a:r>
              <a:rPr lang="en-US" sz="1600" b="0" u="none">
                <a:solidFill>
                  <a:srgbClr val="9CDCFE"/>
                </a:solidFill>
                <a:latin typeface="Consolas" panose="020B0609020204030204" pitchFamily="49" charset="0"/>
                <a:ea typeface="等线" charset="0"/>
                <a:cs typeface="+mn-cs"/>
              </a:rPr>
              <a:t>end</a:t>
            </a:r>
            <a:r>
              <a:rPr lang="en-US" sz="1600" b="0" u="none">
                <a:solidFill>
                  <a:srgbClr val="D4D4D4"/>
                </a:solidFill>
                <a:latin typeface="Consolas" panose="020B0609020204030204" pitchFamily="49" charset="0"/>
                <a:ea typeface="等线" charset="0"/>
                <a:cs typeface="+mn-cs"/>
              </a:rPr>
              <a:t>end</a:t>
            </a:r>
            <a:r>
              <a:rPr lang="en-US" sz="1600" b="0" u="none">
                <a:solidFill>
                  <a:srgbClr val="4EC9B0"/>
                </a:solidFill>
                <a:latin typeface="Consolas" panose="020B0609020204030204" pitchFamily="49" charset="0"/>
                <a:ea typeface="等线" charset="0"/>
                <a:cs typeface="+mn-cs"/>
              </a:rPr>
              <a:t>Call</a:t>
            </a:r>
            <a:r>
              <a:rPr b="0" u="none"/>
              <a:t> </a:t>
            </a:r>
            <a:r>
              <a:rPr lang="en-US" sz="1600" b="0" u="none">
                <a:solidFill>
                  <a:srgbClr val="DCDCAA"/>
                </a:solidFill>
                <a:latin typeface="Consolas" panose="020B0609020204030204" pitchFamily="49" charset="0"/>
                <a:ea typeface="等线" charset="0"/>
                <a:cs typeface="+mn-cs"/>
              </a:rPr>
              <a:t>Output</a:t>
            </a:r>
            <a:r>
              <a:rPr lang="en-US" sz="1600" b="0" u="none">
                <a:solidFill>
                  <a:srgbClr val="D4D4D4"/>
                </a:solidFill>
                <a:latin typeface="Consolas" panose="020B0609020204030204" pitchFamily="49" charset="0"/>
                <a:ea typeface="等线" charset="0"/>
                <a:cs typeface="+mn-cs"/>
              </a:rPr>
              <a:t>(&lt;</a:t>
            </a:r>
            <a:r>
              <a:rPr lang="en-US" sz="1600" b="0" u="none">
                <a:solidFill>
                  <a:srgbClr val="9CDCFE"/>
                </a:solidFill>
                <a:latin typeface="Consolas" panose="020B0609020204030204" pitchFamily="49" charset="0"/>
                <a:ea typeface="等线" charset="0"/>
                <a:cs typeface="+mn-cs"/>
              </a:rPr>
              <a:t>null</a:t>
            </a:r>
            <a:r>
              <a:rPr lang="en-US" sz="1600" b="0" u="none">
                <a:solidFill>
                  <a:srgbClr val="D4D4D4"/>
                </a:solidFill>
                <a:latin typeface="Consolas" panose="020B0609020204030204" pitchFamily="49" charset="0"/>
                <a:ea typeface="等线" charset="0"/>
                <a:cs typeface="+mn-cs"/>
              </a:rPr>
              <a:t>, </a:t>
            </a:r>
            <a:r>
              <a:rPr lang="en-US" sz="1600" b="0" u="none">
                <a:solidFill>
                  <a:srgbClr val="4EC9B0"/>
                </a:solidFill>
                <a:latin typeface="Consolas" panose="020B0609020204030204" pitchFamily="49" charset="0"/>
                <a:ea typeface="等线" charset="0"/>
                <a:cs typeface="+mn-cs"/>
              </a:rPr>
              <a:t>ai</a:t>
            </a:r>
            <a:r>
              <a:rPr b="0" u="none"/>
              <a:t> </a:t>
            </a:r>
            <a:r>
              <a:rPr lang="en-US" sz="1600" b="0" u="none">
                <a:solidFill>
                  <a:srgbClr val="D4D4D4"/>
                </a:solidFill>
                <a:latin typeface="Consolas" panose="020B0609020204030204" pitchFamily="49" charset="0"/>
                <a:ea typeface="等线" charset="0"/>
                <a:cs typeface="+mn-cs"/>
              </a:rPr>
              <a:t>+ </a:t>
            </a:r>
            <a:r>
              <a:rPr lang="en-US" sz="1600" b="0" u="none">
                <a:solidFill>
                  <a:srgbClr val="4EC9B0"/>
                </a:solidFill>
                <a:latin typeface="Consolas" panose="020B0609020204030204" pitchFamily="49" charset="0"/>
                <a:ea typeface="等线" charset="0"/>
                <a:cs typeface="+mn-cs"/>
              </a:rPr>
              <a:t>HP</a:t>
            </a:r>
            <a:r>
              <a:rPr lang="en-US" sz="1600" b="0" u="none">
                <a:solidFill>
                  <a:srgbClr val="D4D4D4"/>
                </a:solidFill>
                <a:latin typeface="Consolas" panose="020B0609020204030204" pitchFamily="49" charset="0"/>
                <a:ea typeface="等线" charset="0"/>
                <a:cs typeface="+mn-cs"/>
              </a:rPr>
              <a:t>&gt;);</a:t>
            </a:r>
            <a:endParaRPr lang="en-US" altLang="zh-CN" sz="1600" b="0" u="none" dirty="0">
              <a:solidFill>
                <a:srgbClr val="D4D4D4"/>
              </a:solidFill>
              <a:effectLst/>
              <a:latin typeface="Consolas" panose="020B0609020204030204" pitchFamily="49" charset="0"/>
              <a:ea typeface="等线" charset="0"/>
              <a:cs typeface="+mn-cs"/>
            </a:endParaRPr>
          </a:p>
        </p:txBody>
      </p:sp>
      <p:sp>
        <p:nvSpPr>
          <p:cNvPr id="4" name="矩形 3"/>
          <p:cNvSpPr/>
          <p:nvPr/>
        </p:nvSpPr>
        <p:spPr>
          <a:xfrm>
            <a:off x="6100500" y="1579207"/>
            <a:ext cx="6078867" cy="4434760"/>
          </a:xfrm>
          <a:prstGeom prst="rect">
            <a:avLst/>
          </a:prstGeom>
        </p:spPr>
        <p:txBody>
          <a:bodyPr wrap="square">
            <a:noAutofit/>
          </a:bodyPr>
          <a:lstStyle/>
          <a:p>
            <a:r>
              <a:rPr lang="en-US" sz="1600" b="0" u="none">
                <a:solidFill>
                  <a:srgbClr val="D4D4D4"/>
                </a:solidFill>
                <a:latin typeface="Consolas" panose="020B0609020204030204" pitchFamily="49" charset="0"/>
                <a:ea typeface="等线" charset="0"/>
                <a:cs typeface="+mn-cs"/>
              </a:rPr>
              <a:t>Procedure: </a:t>
            </a:r>
            <a:r>
              <a:rPr lang="en-US" sz="1600" b="0" u="none">
                <a:solidFill>
                  <a:srgbClr val="DCDCAA"/>
                </a:solidFill>
                <a:latin typeface="Consolas" panose="020B0609020204030204" pitchFamily="49" charset="0"/>
                <a:ea typeface="等线" charset="0"/>
                <a:cs typeface="+mn-cs"/>
              </a:rPr>
              <a:t>Mapper</a:t>
            </a:r>
            <a:r>
              <a:rPr lang="en-US" sz="1600" b="0" u="none">
                <a:solidFill>
                  <a:srgbClr val="D4D4D4"/>
                </a:solidFill>
                <a:latin typeface="Consolas" panose="020B0609020204030204" pitchFamily="49" charset="0"/>
                <a:ea typeface="等线" charset="0"/>
                <a:cs typeface="+mn-cs"/>
              </a:rPr>
              <a:t>(key, value=v + </a:t>
            </a:r>
            <a:r>
              <a:rPr lang="en-US" sz="1600" b="0" u="none">
                <a:solidFill>
                  <a:srgbClr val="DCDCAA"/>
                </a:solidFill>
                <a:latin typeface="Consolas" panose="020B0609020204030204" pitchFamily="49" charset="0"/>
                <a:ea typeface="等线" charset="0"/>
                <a:cs typeface="+mn-cs"/>
              </a:rPr>
              <a:t>supp</a:t>
            </a:r>
            <a:r>
              <a:rPr lang="en-US" sz="1600" b="0" u="none">
                <a:solidFill>
                  <a:srgbClr val="D4D4D4"/>
                </a:solidFill>
                <a:latin typeface="Consolas" panose="020B0609020204030204" pitchFamily="49" charset="0"/>
                <a:ea typeface="等线" charset="0"/>
                <a:cs typeface="+mn-cs"/>
              </a:rPr>
              <a:t>(v))foreach item ai in v </a:t>
            </a:r>
            <a:r>
              <a:rPr lang="en-US" sz="1600" b="0" u="none">
                <a:solidFill>
                  <a:srgbClr val="C586C0"/>
                </a:solidFill>
                <a:latin typeface="Consolas" panose="020B0609020204030204" pitchFamily="49" charset="0"/>
                <a:ea typeface="等线" charset="0"/>
                <a:cs typeface="+mn-cs"/>
              </a:rPr>
              <a:t>do</a:t>
            </a:r>
            <a:r>
              <a:rPr lang="en-US" sz="1600" b="0" u="none">
                <a:solidFill>
                  <a:srgbClr val="D4D4D4"/>
                </a:solidFill>
                <a:latin typeface="Consolas" panose="020B0609020204030204" pitchFamily="49" charset="0"/>
                <a:ea typeface="等线" charset="0"/>
                <a:cs typeface="+mn-cs"/>
              </a:rPr>
              <a:t>    </a:t>
            </a:r>
            <a:r>
              <a:rPr lang="en-US" sz="1600" b="0" u="none">
                <a:solidFill>
                  <a:srgbClr val="4EC9B0"/>
                </a:solidFill>
                <a:latin typeface="Consolas" panose="020B0609020204030204" pitchFamily="49" charset="0"/>
                <a:ea typeface="等线" charset="0"/>
                <a:cs typeface="+mn-cs"/>
              </a:rPr>
              <a:t>Call</a:t>
            </a:r>
            <a:r>
              <a:rPr b="0" u="none"/>
              <a:t> </a:t>
            </a:r>
            <a:r>
              <a:rPr lang="en-US" sz="1600" b="0" u="none">
                <a:solidFill>
                  <a:srgbClr val="DCDCAA"/>
                </a:solidFill>
                <a:latin typeface="Consolas" panose="020B0609020204030204" pitchFamily="49" charset="0"/>
                <a:ea typeface="等线" charset="0"/>
                <a:cs typeface="+mn-cs"/>
              </a:rPr>
              <a:t>Output</a:t>
            </a:r>
            <a:r>
              <a:rPr lang="en-US" sz="1600" b="0" u="none">
                <a:solidFill>
                  <a:srgbClr val="D4D4D4"/>
                </a:solidFill>
                <a:latin typeface="Consolas" panose="020B0609020204030204" pitchFamily="49" charset="0"/>
                <a:ea typeface="等线" charset="0"/>
                <a:cs typeface="+mn-cs"/>
              </a:rPr>
              <a:t>(&lt;</a:t>
            </a:r>
            <a:r>
              <a:rPr lang="en-US" sz="1600" b="0" u="none">
                <a:solidFill>
                  <a:srgbClr val="4EC9B0"/>
                </a:solidFill>
                <a:latin typeface="Consolas" panose="020B0609020204030204" pitchFamily="49" charset="0"/>
                <a:ea typeface="等线" charset="0"/>
                <a:cs typeface="+mn-cs"/>
              </a:rPr>
              <a:t>v</a:t>
            </a:r>
            <a:r>
              <a:rPr lang="en-US" sz="1600" b="0" u="none">
                <a:solidFill>
                  <a:srgbClr val="D4D4D4"/>
                </a:solidFill>
                <a:latin typeface="Consolas" panose="020B0609020204030204" pitchFamily="49" charset="0"/>
                <a:ea typeface="等线" charset="0"/>
                <a:cs typeface="+mn-cs"/>
              </a:rPr>
              <a:t>-</a:t>
            </a:r>
            <a:r>
              <a:rPr lang="en-US" sz="1600" b="0" u="none">
                <a:solidFill>
                  <a:srgbClr val="9CDCFE"/>
                </a:solidFill>
                <a:latin typeface="Consolas" panose="020B0609020204030204" pitchFamily="49" charset="0"/>
                <a:ea typeface="等线" charset="0"/>
                <a:cs typeface="+mn-cs"/>
              </a:rPr>
              <a:t>ai</a:t>
            </a:r>
            <a:r>
              <a:rPr lang="en-US" sz="1600" b="0" u="none">
                <a:solidFill>
                  <a:srgbClr val="D4D4D4"/>
                </a:solidFill>
                <a:latin typeface="Consolas" panose="020B0609020204030204" pitchFamily="49" charset="0"/>
                <a:ea typeface="等线" charset="0"/>
                <a:cs typeface="+mn-cs"/>
              </a:rPr>
              <a:t>, </a:t>
            </a:r>
            <a:r>
              <a:rPr lang="en-US" sz="1600" b="0" u="none">
                <a:solidFill>
                  <a:srgbClr val="4EC9B0"/>
                </a:solidFill>
                <a:latin typeface="Consolas" panose="020B0609020204030204" pitchFamily="49" charset="0"/>
                <a:ea typeface="等线" charset="0"/>
                <a:cs typeface="+mn-cs"/>
              </a:rPr>
              <a:t>ai</a:t>
            </a:r>
            <a:r>
              <a:rPr b="0" u="none"/>
              <a:t> </a:t>
            </a:r>
            <a:r>
              <a:rPr lang="en-US" sz="1600" b="0" u="none">
                <a:solidFill>
                  <a:srgbClr val="D4D4D4"/>
                </a:solidFill>
                <a:latin typeface="Consolas" panose="020B0609020204030204" pitchFamily="49" charset="0"/>
                <a:ea typeface="等线" charset="0"/>
                <a:cs typeface="+mn-cs"/>
              </a:rPr>
              <a:t>+ </a:t>
            </a:r>
            <a:r>
              <a:rPr lang="en-US" sz="1600" b="0" u="none">
                <a:solidFill>
                  <a:srgbClr val="DCDCAA"/>
                </a:solidFill>
                <a:latin typeface="Consolas" panose="020B0609020204030204" pitchFamily="49" charset="0"/>
                <a:ea typeface="等线" charset="0"/>
                <a:cs typeface="+mn-cs"/>
              </a:rPr>
              <a:t>supp</a:t>
            </a:r>
            <a:r>
              <a:rPr lang="en-US" sz="1600" b="0" u="none">
                <a:solidFill>
                  <a:srgbClr val="D4D4D4"/>
                </a:solidFill>
                <a:latin typeface="Consolas" panose="020B0609020204030204" pitchFamily="49" charset="0"/>
                <a:ea typeface="等线" charset="0"/>
                <a:cs typeface="+mn-cs"/>
              </a:rPr>
              <a:t>(v)&gt;);endProcedure: </a:t>
            </a:r>
            <a:r>
              <a:rPr lang="en-US" sz="1600" b="0" u="none">
                <a:solidFill>
                  <a:srgbClr val="DCDCAA"/>
                </a:solidFill>
                <a:latin typeface="Consolas" panose="020B0609020204030204" pitchFamily="49" charset="0"/>
                <a:ea typeface="等线" charset="0"/>
                <a:cs typeface="+mn-cs"/>
              </a:rPr>
              <a:t>Reducer</a:t>
            </a:r>
            <a:r>
              <a:rPr lang="en-US" sz="1600" b="0" u="none">
                <a:solidFill>
                  <a:srgbClr val="D4D4D4"/>
                </a:solidFill>
                <a:latin typeface="Consolas" panose="020B0609020204030204" pitchFamily="49" charset="0"/>
                <a:ea typeface="等线" charset="0"/>
                <a:cs typeface="+mn-cs"/>
              </a:rPr>
              <a:t>(key=v, value=</a:t>
            </a:r>
            <a:r>
              <a:rPr lang="en-US" sz="1600" b="0" u="none">
                <a:solidFill>
                  <a:srgbClr val="DCDCAA"/>
                </a:solidFill>
                <a:latin typeface="Consolas" panose="020B0609020204030204" pitchFamily="49" charset="0"/>
                <a:ea typeface="等线" charset="0"/>
                <a:cs typeface="+mn-cs"/>
              </a:rPr>
              <a:t>S</a:t>
            </a:r>
            <a:r>
              <a:rPr lang="en-US" sz="1600" b="0" u="none">
                <a:solidFill>
                  <a:srgbClr val="D4D4D4"/>
                </a:solidFill>
                <a:latin typeface="Consolas" panose="020B0609020204030204" pitchFamily="49" charset="0"/>
                <a:ea typeface="等线" charset="0"/>
                <a:cs typeface="+mn-cs"/>
              </a:rPr>
              <a:t>(ai + </a:t>
            </a:r>
            <a:r>
              <a:rPr lang="en-US" sz="1600" b="0" u="none">
                <a:solidFill>
                  <a:srgbClr val="DCDCAA"/>
                </a:solidFill>
                <a:latin typeface="Consolas" panose="020B0609020204030204" pitchFamily="49" charset="0"/>
                <a:ea typeface="等线" charset="0"/>
                <a:cs typeface="+mn-cs"/>
              </a:rPr>
              <a:t>supp</a:t>
            </a:r>
            <a:r>
              <a:rPr lang="en-US" sz="1600" b="0" u="none">
                <a:solidFill>
                  <a:srgbClr val="D4D4D4"/>
                </a:solidFill>
                <a:latin typeface="Consolas" panose="020B0609020204030204" pitchFamily="49" charset="0"/>
                <a:ea typeface="等线" charset="0"/>
                <a:cs typeface="+mn-cs"/>
              </a:rPr>
              <a:t>(v+ai)))Define and clear a size K max heap : HP;foreach pattern ai in </a:t>
            </a:r>
            <a:r>
              <a:rPr lang="en-US" sz="1600" b="0" u="none">
                <a:solidFill>
                  <a:srgbClr val="DCDCAA"/>
                </a:solidFill>
                <a:latin typeface="Consolas" panose="020B0609020204030204" pitchFamily="49" charset="0"/>
                <a:ea typeface="等线" charset="0"/>
                <a:cs typeface="+mn-cs"/>
              </a:rPr>
              <a:t>S</a:t>
            </a:r>
            <a:r>
              <a:rPr lang="en-US" sz="1600" b="0" u="none">
                <a:solidFill>
                  <a:srgbClr val="D4D4D4"/>
                </a:solidFill>
                <a:latin typeface="Consolas" panose="020B0609020204030204" pitchFamily="49" charset="0"/>
                <a:ea typeface="等线" charset="0"/>
                <a:cs typeface="+mn-cs"/>
              </a:rPr>
              <a:t>(ai + </a:t>
            </a:r>
            <a:r>
              <a:rPr lang="en-US" sz="1600" b="0" u="none">
                <a:solidFill>
                  <a:srgbClr val="DCDCAA"/>
                </a:solidFill>
                <a:latin typeface="Consolas" panose="020B0609020204030204" pitchFamily="49" charset="0"/>
                <a:ea typeface="等线" charset="0"/>
                <a:cs typeface="+mn-cs"/>
              </a:rPr>
              <a:t>supp</a:t>
            </a:r>
            <a:r>
              <a:rPr lang="en-US" sz="1600" b="0" u="none">
                <a:solidFill>
                  <a:srgbClr val="D4D4D4"/>
                </a:solidFill>
                <a:latin typeface="Consolas" panose="020B0609020204030204" pitchFamily="49" charset="0"/>
                <a:ea typeface="等线" charset="0"/>
                <a:cs typeface="+mn-cs"/>
              </a:rPr>
              <a:t>(v+ai))) </a:t>
            </a:r>
            <a:r>
              <a:rPr lang="en-US" sz="1600" b="0" u="none">
                <a:solidFill>
                  <a:srgbClr val="C586C0"/>
                </a:solidFill>
                <a:latin typeface="Consolas" panose="020B0609020204030204" pitchFamily="49" charset="0"/>
                <a:ea typeface="等线" charset="0"/>
                <a:cs typeface="+mn-cs"/>
              </a:rPr>
              <a:t>do</a:t>
            </a:r>
            <a:r>
              <a:rPr lang="en-US" sz="1600" b="0" u="none">
                <a:solidFill>
                  <a:srgbClr val="D4D4D4"/>
                </a:solidFill>
                <a:latin typeface="Consolas" panose="020B0609020204030204" pitchFamily="49" charset="0"/>
                <a:ea typeface="等线" charset="0"/>
                <a:cs typeface="+mn-cs"/>
              </a:rPr>
              <a:t>    </a:t>
            </a:r>
            <a:r>
              <a:rPr lang="en-US" sz="1600" b="0" u="none">
                <a:solidFill>
                  <a:srgbClr val="C586C0"/>
                </a:solidFill>
                <a:latin typeface="Consolas" panose="020B0609020204030204" pitchFamily="49" charset="0"/>
                <a:ea typeface="等线" charset="0"/>
                <a:cs typeface="+mn-cs"/>
              </a:rPr>
              <a:t>if</a:t>
            </a:r>
            <a:r>
              <a:rPr b="0" u="none"/>
              <a:t> </a:t>
            </a:r>
            <a:r>
              <a:rPr lang="en-US" sz="1600" b="0" u="none">
                <a:solidFill>
                  <a:srgbClr val="D4D4D4"/>
                </a:solidFill>
                <a:latin typeface="Consolas" panose="020B0609020204030204" pitchFamily="49" charset="0"/>
                <a:ea typeface="等线" charset="0"/>
                <a:cs typeface="+mn-cs"/>
              </a:rPr>
              <a:t>|HP| &lt; K then        insert ai + </a:t>
            </a:r>
            <a:r>
              <a:rPr lang="en-US" sz="1600" b="0" u="none">
                <a:solidFill>
                  <a:srgbClr val="DCDCAA"/>
                </a:solidFill>
                <a:latin typeface="Consolas" panose="020B0609020204030204" pitchFamily="49" charset="0"/>
                <a:ea typeface="等线" charset="0"/>
                <a:cs typeface="+mn-cs"/>
              </a:rPr>
              <a:t>supp</a:t>
            </a:r>
            <a:r>
              <a:rPr lang="en-US" sz="1600" b="0" u="none">
                <a:solidFill>
                  <a:srgbClr val="D4D4D4"/>
                </a:solidFill>
                <a:latin typeface="Consolas" panose="020B0609020204030204" pitchFamily="49" charset="0"/>
                <a:ea typeface="等线" charset="0"/>
                <a:cs typeface="+mn-cs"/>
              </a:rPr>
              <a:t>(v+ai) into HP;    </a:t>
            </a:r>
            <a:r>
              <a:rPr lang="en-US" sz="1600" b="0" u="none">
                <a:solidFill>
                  <a:srgbClr val="C586C0"/>
                </a:solidFill>
                <a:latin typeface="Consolas" panose="020B0609020204030204" pitchFamily="49" charset="0"/>
                <a:ea typeface="等线" charset="0"/>
                <a:cs typeface="+mn-cs"/>
              </a:rPr>
              <a:t>else</a:t>
            </a:r>
            <a:r>
              <a:rPr lang="en-US" sz="1600" b="0" u="none">
                <a:solidFill>
                  <a:srgbClr val="D4D4D4"/>
                </a:solidFill>
                <a:latin typeface="Consolas" panose="020B0609020204030204" pitchFamily="49" charset="0"/>
                <a:ea typeface="等线" charset="0"/>
                <a:cs typeface="+mn-cs"/>
              </a:rPr>
              <a:t>        </a:t>
            </a:r>
            <a:r>
              <a:rPr lang="en-US" sz="1600" b="0" u="none">
                <a:solidFill>
                  <a:srgbClr val="C586C0"/>
                </a:solidFill>
                <a:latin typeface="Consolas" panose="020B0609020204030204" pitchFamily="49" charset="0"/>
                <a:ea typeface="等线" charset="0"/>
                <a:cs typeface="+mn-cs"/>
              </a:rPr>
              <a:t>if</a:t>
            </a:r>
            <a:r>
              <a:rPr b="0" u="none"/>
              <a:t> </a:t>
            </a:r>
            <a:r>
              <a:rPr lang="en-US" sz="1600" b="0" u="none">
                <a:solidFill>
                  <a:srgbClr val="DCDCAA"/>
                </a:solidFill>
                <a:latin typeface="Consolas" panose="020B0609020204030204" pitchFamily="49" charset="0"/>
                <a:ea typeface="等线" charset="0"/>
                <a:cs typeface="+mn-cs"/>
              </a:rPr>
              <a:t>supp</a:t>
            </a:r>
            <a:r>
              <a:rPr lang="en-US" sz="1600" b="0" u="none">
                <a:solidFill>
                  <a:srgbClr val="D4D4D4"/>
                </a:solidFill>
                <a:latin typeface="Consolas" panose="020B0609020204030204" pitchFamily="49" charset="0"/>
                <a:ea typeface="等线" charset="0"/>
                <a:cs typeface="+mn-cs"/>
              </a:rPr>
              <a:t>(</a:t>
            </a:r>
            <a:r>
              <a:rPr lang="en-US" sz="1600" b="0" u="none">
                <a:solidFill>
                  <a:srgbClr val="9CDCFE"/>
                </a:solidFill>
                <a:latin typeface="Consolas" panose="020B0609020204030204" pitchFamily="49" charset="0"/>
                <a:ea typeface="等线" charset="0"/>
                <a:cs typeface="+mn-cs"/>
              </a:rPr>
              <a:t>HP</a:t>
            </a:r>
            <a:r>
              <a:rPr lang="en-US" sz="1600" b="0" u="none">
                <a:solidFill>
                  <a:srgbClr val="D4D4D4"/>
                </a:solidFill>
                <a:latin typeface="Consolas" panose="020B0609020204030204" pitchFamily="49" charset="0"/>
                <a:ea typeface="等线" charset="0"/>
                <a:cs typeface="+mn-cs"/>
              </a:rPr>
              <a:t>[</a:t>
            </a:r>
            <a:r>
              <a:rPr lang="en-US" sz="1600" b="0" u="none">
                <a:solidFill>
                  <a:srgbClr val="B5CEA8"/>
                </a:solidFill>
                <a:latin typeface="Consolas" panose="020B0609020204030204" pitchFamily="49" charset="0"/>
                <a:ea typeface="等线" charset="0"/>
                <a:cs typeface="+mn-cs"/>
              </a:rPr>
              <a:t>0</a:t>
            </a:r>
            <a:r>
              <a:rPr lang="en-US" sz="1600" b="0" u="none">
                <a:solidFill>
                  <a:srgbClr val="D4D4D4"/>
                </a:solidFill>
                <a:latin typeface="Consolas" panose="020B0609020204030204" pitchFamily="49" charset="0"/>
                <a:ea typeface="等线" charset="0"/>
                <a:cs typeface="+mn-cs"/>
              </a:rPr>
              <a:t>].</a:t>
            </a:r>
            <a:r>
              <a:rPr lang="en-US" sz="1600" b="0" u="none">
                <a:solidFill>
                  <a:srgbClr val="9CDCFE"/>
                </a:solidFill>
                <a:latin typeface="Consolas" panose="020B0609020204030204" pitchFamily="49" charset="0"/>
                <a:ea typeface="等线" charset="0"/>
                <a:cs typeface="+mn-cs"/>
              </a:rPr>
              <a:t>a</a:t>
            </a:r>
            <a:r>
              <a:rPr lang="en-US" sz="1600" b="0" u="none">
                <a:solidFill>
                  <a:srgbClr val="D4D4D4"/>
                </a:solidFill>
                <a:latin typeface="Consolas" panose="020B0609020204030204" pitchFamily="49" charset="0"/>
                <a:ea typeface="等线" charset="0"/>
                <a:cs typeface="+mn-cs"/>
              </a:rPr>
              <a:t>+v) &lt; </a:t>
            </a:r>
            <a:r>
              <a:rPr lang="en-US" sz="1600" b="0" u="none">
                <a:solidFill>
                  <a:srgbClr val="DCDCAA"/>
                </a:solidFill>
                <a:latin typeface="Consolas" panose="020B0609020204030204" pitchFamily="49" charset="0"/>
                <a:ea typeface="等线" charset="0"/>
                <a:cs typeface="+mn-cs"/>
              </a:rPr>
              <a:t>supp</a:t>
            </a:r>
            <a:r>
              <a:rPr lang="en-US" sz="1600" b="0" u="none">
                <a:solidFill>
                  <a:srgbClr val="D4D4D4"/>
                </a:solidFill>
                <a:latin typeface="Consolas" panose="020B0609020204030204" pitchFamily="49" charset="0"/>
                <a:ea typeface="等线" charset="0"/>
                <a:cs typeface="+mn-cs"/>
              </a:rPr>
              <a:t>(ai+v) then            </a:t>
            </a:r>
            <a:r>
              <a:rPr lang="en-US" sz="1600" b="0" u="none">
                <a:solidFill>
                  <a:srgbClr val="C586C0"/>
                </a:solidFill>
                <a:latin typeface="Consolas" panose="020B0609020204030204" pitchFamily="49" charset="0"/>
                <a:ea typeface="等线" charset="0"/>
                <a:cs typeface="+mn-cs"/>
              </a:rPr>
              <a:t>delete</a:t>
            </a:r>
            <a:r>
              <a:rPr b="0" u="none"/>
              <a:t> </a:t>
            </a:r>
            <a:r>
              <a:rPr lang="en-US" sz="1600" b="0" u="none">
                <a:solidFill>
                  <a:srgbClr val="D4D4D4"/>
                </a:solidFill>
                <a:latin typeface="Consolas" panose="020B0609020204030204" pitchFamily="49" charset="0"/>
                <a:ea typeface="等线" charset="0"/>
                <a:cs typeface="+mn-cs"/>
              </a:rPr>
              <a:t>top element in HP;            insert ai + </a:t>
            </a:r>
            <a:r>
              <a:rPr lang="en-US" sz="1600" b="0" u="none">
                <a:solidFill>
                  <a:srgbClr val="DCDCAA"/>
                </a:solidFill>
                <a:latin typeface="Consolas" panose="020B0609020204030204" pitchFamily="49" charset="0"/>
                <a:ea typeface="等线" charset="0"/>
                <a:cs typeface="+mn-cs"/>
              </a:rPr>
              <a:t>supp</a:t>
            </a:r>
            <a:r>
              <a:rPr lang="en-US" sz="1600" b="0" u="none">
                <a:solidFill>
                  <a:srgbClr val="D4D4D4"/>
                </a:solidFill>
                <a:latin typeface="Consolas" panose="020B0609020204030204" pitchFamily="49" charset="0"/>
                <a:ea typeface="等线" charset="0"/>
                <a:cs typeface="+mn-cs"/>
              </a:rPr>
              <a:t>(v+ai) into HP;        end    endend</a:t>
            </a:r>
            <a:r>
              <a:rPr lang="en-US" sz="1600" b="0" u="none">
                <a:solidFill>
                  <a:srgbClr val="4EC9B0"/>
                </a:solidFill>
                <a:latin typeface="Consolas" panose="020B0609020204030204" pitchFamily="49" charset="0"/>
                <a:ea typeface="等线" charset="0"/>
                <a:cs typeface="+mn-cs"/>
              </a:rPr>
              <a:t>Call</a:t>
            </a:r>
            <a:r>
              <a:rPr b="0" u="none"/>
              <a:t> </a:t>
            </a:r>
            <a:r>
              <a:rPr lang="en-US" sz="1600" b="0" u="none">
                <a:solidFill>
                  <a:srgbClr val="DCDCAA"/>
                </a:solidFill>
                <a:latin typeface="Consolas" panose="020B0609020204030204" pitchFamily="49" charset="0"/>
                <a:ea typeface="等线" charset="0"/>
                <a:cs typeface="+mn-cs"/>
              </a:rPr>
              <a:t>Output</a:t>
            </a:r>
            <a:r>
              <a:rPr lang="en-US" sz="1600" b="0" u="none">
                <a:solidFill>
                  <a:srgbClr val="D4D4D4"/>
                </a:solidFill>
                <a:latin typeface="Consolas" panose="020B0609020204030204" pitchFamily="49" charset="0"/>
                <a:ea typeface="等线" charset="0"/>
                <a:cs typeface="+mn-cs"/>
              </a:rPr>
              <a:t>(&lt;</a:t>
            </a:r>
            <a:r>
              <a:rPr lang="en-US" sz="1600" b="0" u="none">
                <a:solidFill>
                  <a:srgbClr val="9CDCFE"/>
                </a:solidFill>
                <a:latin typeface="Consolas" panose="020B0609020204030204" pitchFamily="49" charset="0"/>
                <a:ea typeface="等线" charset="0"/>
                <a:cs typeface="+mn-cs"/>
              </a:rPr>
              <a:t>null</a:t>
            </a:r>
            <a:r>
              <a:rPr lang="en-US" sz="1600" b="0" u="none">
                <a:solidFill>
                  <a:srgbClr val="D4D4D4"/>
                </a:solidFill>
                <a:latin typeface="Consolas" panose="020B0609020204030204" pitchFamily="49" charset="0"/>
                <a:ea typeface="等线" charset="0"/>
                <a:cs typeface="+mn-cs"/>
              </a:rPr>
              <a:t>, </a:t>
            </a:r>
            <a:r>
              <a:rPr lang="en-US" sz="1600" b="0" u="none">
                <a:solidFill>
                  <a:srgbClr val="4EC9B0"/>
                </a:solidFill>
                <a:latin typeface="Consolas" panose="020B0609020204030204" pitchFamily="49" charset="0"/>
                <a:ea typeface="等线" charset="0"/>
                <a:cs typeface="+mn-cs"/>
              </a:rPr>
              <a:t>v</a:t>
            </a:r>
            <a:r>
              <a:rPr b="0" u="none"/>
              <a:t> </a:t>
            </a:r>
            <a:r>
              <a:rPr lang="en-US" sz="1600" b="0" u="none">
                <a:solidFill>
                  <a:srgbClr val="D4D4D4"/>
                </a:solidFill>
                <a:latin typeface="Consolas" panose="020B0609020204030204" pitchFamily="49" charset="0"/>
                <a:ea typeface="等线" charset="0"/>
                <a:cs typeface="+mn-cs"/>
              </a:rPr>
              <a:t>+ </a:t>
            </a:r>
            <a:r>
              <a:rPr lang="en-US" sz="1600" b="0" u="none">
                <a:solidFill>
                  <a:srgbClr val="4EC9B0"/>
                </a:solidFill>
                <a:latin typeface="Consolas" panose="020B0609020204030204" pitchFamily="49" charset="0"/>
                <a:ea typeface="等线" charset="0"/>
                <a:cs typeface="+mn-cs"/>
              </a:rPr>
              <a:t>HP</a:t>
            </a:r>
            <a:r>
              <a:rPr lang="en-US" sz="1600" b="0" u="none">
                <a:solidFill>
                  <a:srgbClr val="D4D4D4"/>
                </a:solidFill>
                <a:latin typeface="Consolas" panose="020B0609020204030204" pitchFamily="49" charset="0"/>
                <a:ea typeface="等线" charset="0"/>
                <a:cs typeface="+mn-cs"/>
              </a:rPr>
              <a:t>&gt;);</a:t>
            </a:r>
            <a:endParaRPr lang="en-US" altLang="zh-CN" sz="1600" b="0" u="none" dirty="0">
              <a:solidFill>
                <a:srgbClr val="D4D4D4"/>
              </a:solidFill>
              <a:effectLst/>
              <a:latin typeface="Consolas" panose="020B0609020204030204" pitchFamily="49" charset="0"/>
              <a:ea typeface="等线" charset="0"/>
              <a:cs typeface="+mn-cs"/>
            </a:endParaRPr>
          </a:p>
        </p:txBody>
      </p:sp>
      <p:cxnSp>
        <p:nvCxnSpPr>
          <p:cNvPr id="7" name="直接连接符 6"/>
          <p:cNvCxnSpPr/>
          <p:nvPr/>
        </p:nvCxnSpPr>
        <p:spPr>
          <a:xfrm>
            <a:off x="5781964" y="1496291"/>
            <a:ext cx="0" cy="4351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786106" y="634922"/>
            <a:ext cx="4319160" cy="58356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ctr" defTabSz="685800">
              <a:lnSpc>
                <a:spcPct val="100000"/>
              </a:lnSpc>
              <a:defRPr/>
            </a:pPr>
            <a:r>
              <a:rPr lang="zh-CN" altLang="en-US" sz="3200" b="0" dirty="0">
                <a:solidFill>
                  <a:srgbClr val="FFFFFF"/>
                </a:solidFill>
                <a:latin typeface="等线" charset="0"/>
                <a:ea typeface="等线" charset="0"/>
                <a:cs typeface="Arial" panose="020B0604020202020204" pitchFamily="34" charset="0"/>
              </a:rPr>
              <a:t>代码展示</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文本框 4"/>
          <p:cNvSpPr txBox="1"/>
          <p:nvPr/>
        </p:nvSpPr>
        <p:spPr>
          <a:xfrm>
            <a:off x="346128" y="1384511"/>
            <a:ext cx="12287531" cy="6749489"/>
          </a:xfrm>
          <a:prstGeom prst="rect">
            <a:avLst/>
          </a:prstGeom>
          <a:noFill/>
        </p:spPr>
        <p:txBody>
          <a:bodyPr wrap="square" rtlCol="0" anchor="t">
            <a:noAutofit/>
          </a:bodyPr>
          <a:p>
            <a:r>
              <a:rPr lang="en-US" b="0" u="none">
                <a:solidFill>
                  <a:srgbClr val="9CDCFE"/>
                </a:solidFill>
                <a:latin typeface="Consolas" panose="020B0609020204030204" pitchFamily="49" charset="0"/>
              </a:rPr>
              <a:t>sc</a:t>
            </a:r>
            <a:r>
              <a:rPr lang="en-US" b="0" u="none">
                <a:solidFill>
                  <a:srgbClr val="D4D4D4"/>
                </a:solidFill>
                <a:latin typeface="Consolas" panose="020B0609020204030204" pitchFamily="49" charset="0"/>
              </a:rPr>
              <a:t> = </a:t>
            </a:r>
            <a:r>
              <a:rPr lang="en-US" b="0" u="none">
                <a:solidFill>
                  <a:srgbClr val="4EC9B0"/>
                </a:solidFill>
                <a:latin typeface="Consolas" panose="020B0609020204030204" pitchFamily="49" charset="0"/>
              </a:rPr>
              <a:t>SparkContext</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appName</a:t>
            </a:r>
            <a:r>
              <a:rPr lang="en-US" b="0" u="none">
                <a:solidFill>
                  <a:srgbClr val="D4D4D4"/>
                </a:solidFill>
                <a:latin typeface="Consolas" panose="020B0609020204030204" pitchFamily="49" charset="0"/>
              </a:rPr>
              <a:t>=</a:t>
            </a:r>
            <a:r>
              <a:rPr lang="en-US" b="0" u="none">
                <a:solidFill>
                  <a:srgbClr val="CE9178"/>
                </a:solidFill>
                <a:latin typeface="Consolas" panose="020B0609020204030204" pitchFamily="49" charset="0"/>
              </a:rPr>
              <a:t>"FPGrowth"</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spark</a:t>
            </a:r>
            <a:r>
              <a:rPr lang="en-US" b="0" u="none">
                <a:solidFill>
                  <a:srgbClr val="D4D4D4"/>
                </a:solidFill>
                <a:latin typeface="Consolas" panose="020B0609020204030204" pitchFamily="49" charset="0"/>
              </a:rPr>
              <a:t> = </a:t>
            </a:r>
            <a:r>
              <a:rPr lang="en-US" b="0" u="none">
                <a:solidFill>
                  <a:srgbClr val="4EC9B0"/>
                </a:solidFill>
                <a:latin typeface="Consolas" panose="020B0609020204030204" pitchFamily="49" charset="0"/>
              </a:rPr>
              <a:t>SparkSession</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sc</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data</a:t>
            </a:r>
            <a:r>
              <a:rPr lang="en-US" b="0" u="none">
                <a:solidFill>
                  <a:srgbClr val="D4D4D4"/>
                </a:solidFill>
                <a:latin typeface="Consolas" panose="020B0609020204030204" pitchFamily="49" charset="0"/>
              </a:rPr>
              <a:t> = </a:t>
            </a:r>
            <a:r>
              <a:rPr lang="en-US" b="0" u="none">
                <a:solidFill>
                  <a:srgbClr val="9CDCFE"/>
                </a:solidFill>
                <a:latin typeface="Consolas" panose="020B0609020204030204" pitchFamily="49" charset="0"/>
              </a:rPr>
              <a:t>sc</a:t>
            </a:r>
            <a:r>
              <a:rPr lang="en-US" b="0" u="none">
                <a:solidFill>
                  <a:srgbClr val="D4D4D4"/>
                </a:solidFill>
                <a:latin typeface="Consolas" panose="020B0609020204030204" pitchFamily="49" charset="0"/>
              </a:rPr>
              <a:t>.</a:t>
            </a:r>
            <a:r>
              <a:rPr lang="en-US" b="0" u="none">
                <a:solidFill>
                  <a:srgbClr val="DCDCAA"/>
                </a:solidFill>
                <a:latin typeface="Consolas" panose="020B0609020204030204" pitchFamily="49" charset="0"/>
              </a:rPr>
              <a:t>textFile</a:t>
            </a:r>
            <a:r>
              <a:rPr lang="en-US" b="0" u="none">
                <a:solidFill>
                  <a:srgbClr val="D4D4D4"/>
                </a:solidFill>
                <a:latin typeface="Consolas" panose="020B0609020204030204" pitchFamily="49" charset="0"/>
              </a:rPr>
              <a:t>(</a:t>
            </a:r>
            <a:r>
              <a:rPr lang="en-US" b="0" u="none">
                <a:solidFill>
                  <a:srgbClr val="CE9178"/>
                </a:solidFill>
                <a:latin typeface="Consolas" panose="020B0609020204030204" pitchFamily="49" charset="0"/>
              </a:rPr>
              <a:t>"/mydata/data/data2"</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transactions</a:t>
            </a:r>
            <a:r>
              <a:rPr lang="en-US" b="0" u="none">
                <a:solidFill>
                  <a:srgbClr val="D4D4D4"/>
                </a:solidFill>
                <a:latin typeface="Consolas" panose="020B0609020204030204" pitchFamily="49" charset="0"/>
              </a:rPr>
              <a:t> = </a:t>
            </a:r>
            <a:r>
              <a:rPr lang="en-US" b="0" u="none">
                <a:solidFill>
                  <a:srgbClr val="9CDCFE"/>
                </a:solidFill>
                <a:latin typeface="Consolas" panose="020B0609020204030204" pitchFamily="49" charset="0"/>
              </a:rPr>
              <a:t>data</a:t>
            </a:r>
            <a:r>
              <a:rPr lang="en-US" b="0" u="none">
                <a:solidFill>
                  <a:srgbClr val="D4D4D4"/>
                </a:solidFill>
                <a:latin typeface="Consolas" panose="020B0609020204030204" pitchFamily="49" charset="0"/>
              </a:rPr>
              <a:t>.</a:t>
            </a:r>
            <a:r>
              <a:rPr lang="en-US" b="0" u="none">
                <a:solidFill>
                  <a:srgbClr val="DCDCAA"/>
                </a:solidFill>
                <a:latin typeface="Consolas" panose="020B0609020204030204" pitchFamily="49" charset="0"/>
              </a:rPr>
              <a:t>map</a:t>
            </a:r>
            <a:r>
              <a:rPr lang="en-US" b="0" u="none">
                <a:solidFill>
                  <a:srgbClr val="D4D4D4"/>
                </a:solidFill>
                <a:latin typeface="Consolas" panose="020B0609020204030204" pitchFamily="49" charset="0"/>
              </a:rPr>
              <a:t>(</a:t>
            </a:r>
            <a:r>
              <a:rPr lang="en-US" b="0" u="none">
                <a:solidFill>
                  <a:srgbClr val="569CD6"/>
                </a:solidFill>
                <a:latin typeface="Consolas" panose="020B0609020204030204" pitchFamily="49" charset="0"/>
              </a:rPr>
              <a:t>lambda</a:t>
            </a:r>
            <a:r>
              <a:rPr lang="en-US" b="0" u="none">
                <a:solidFill>
                  <a:srgbClr val="D4D4D4"/>
                </a:solidFill>
                <a:latin typeface="Consolas" panose="020B0609020204030204" pitchFamily="49" charset="0"/>
              </a:rPr>
              <a:t> </a:t>
            </a:r>
            <a:r>
              <a:rPr lang="en-US" b="0" u="none">
                <a:solidFill>
                  <a:srgbClr val="9CDCFE"/>
                </a:solidFill>
                <a:latin typeface="Consolas" panose="020B0609020204030204" pitchFamily="49" charset="0"/>
              </a:rPr>
              <a:t>line</a:t>
            </a:r>
            <a:r>
              <a:rPr lang="en-US" b="0" u="none">
                <a:solidFill>
                  <a:srgbClr val="D4D4D4"/>
                </a:solidFill>
                <a:latin typeface="Consolas" panose="020B0609020204030204" pitchFamily="49" charset="0"/>
              </a:rPr>
              <a:t>: (</a:t>
            </a:r>
            <a:r>
              <a:rPr lang="en-US" b="0" u="none">
                <a:solidFill>
                  <a:srgbClr val="9CDCFE"/>
                </a:solidFill>
                <a:latin typeface="Consolas" panose="020B0609020204030204" pitchFamily="49" charset="0"/>
              </a:rPr>
              <a:t>line</a:t>
            </a:r>
            <a:r>
              <a:rPr lang="en-US" b="0" u="none">
                <a:solidFill>
                  <a:srgbClr val="D4D4D4"/>
                </a:solidFill>
                <a:latin typeface="Consolas" panose="020B0609020204030204" pitchFamily="49" charset="0"/>
              </a:rPr>
              <a:t>.</a:t>
            </a:r>
            <a:r>
              <a:rPr lang="en-US" b="0" u="none">
                <a:solidFill>
                  <a:srgbClr val="DCDCAA"/>
                </a:solidFill>
                <a:latin typeface="Consolas" panose="020B0609020204030204" pitchFamily="49" charset="0"/>
              </a:rPr>
              <a:t>strip</a:t>
            </a:r>
            <a:r>
              <a:rPr lang="en-US" b="0" u="none">
                <a:solidFill>
                  <a:srgbClr val="D4D4D4"/>
                </a:solidFill>
                <a:latin typeface="Consolas" panose="020B0609020204030204" pitchFamily="49" charset="0"/>
              </a:rPr>
              <a:t>().</a:t>
            </a:r>
            <a:r>
              <a:rPr lang="en-US" b="0" u="none">
                <a:solidFill>
                  <a:srgbClr val="DCDCAA"/>
                </a:solidFill>
                <a:latin typeface="Consolas" panose="020B0609020204030204" pitchFamily="49" charset="0"/>
              </a:rPr>
              <a:t>split</a:t>
            </a:r>
            <a:r>
              <a:rPr lang="en-US" b="0" u="none">
                <a:solidFill>
                  <a:srgbClr val="D4D4D4"/>
                </a:solidFill>
                <a:latin typeface="Consolas" panose="020B0609020204030204" pitchFamily="49" charset="0"/>
              </a:rPr>
              <a:t>(</a:t>
            </a:r>
            <a:r>
              <a:rPr lang="en-US" b="0" u="none">
                <a:solidFill>
                  <a:srgbClr val="CE9178"/>
                </a:solidFill>
                <a:latin typeface="Consolas" panose="020B0609020204030204" pitchFamily="49" charset="0"/>
              </a:rPr>
              <a:t>' '</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df</a:t>
            </a:r>
            <a:r>
              <a:rPr lang="en-US" b="0" u="none">
                <a:solidFill>
                  <a:srgbClr val="D4D4D4"/>
                </a:solidFill>
                <a:latin typeface="Consolas" panose="020B0609020204030204" pitchFamily="49" charset="0"/>
              </a:rPr>
              <a:t> = </a:t>
            </a:r>
            <a:r>
              <a:rPr lang="en-US" b="0" u="none">
                <a:solidFill>
                  <a:srgbClr val="9CDCFE"/>
                </a:solidFill>
                <a:latin typeface="Consolas" panose="020B0609020204030204" pitchFamily="49" charset="0"/>
              </a:rPr>
              <a:t>transactions</a:t>
            </a:r>
            <a:r>
              <a:rPr lang="en-US" b="0" u="none">
                <a:solidFill>
                  <a:srgbClr val="D4D4D4"/>
                </a:solidFill>
                <a:latin typeface="Consolas" panose="020B0609020204030204" pitchFamily="49" charset="0"/>
              </a:rPr>
              <a:t>.</a:t>
            </a:r>
            <a:r>
              <a:rPr lang="en-US" b="0" u="none">
                <a:solidFill>
                  <a:srgbClr val="DCDCAA"/>
                </a:solidFill>
                <a:latin typeface="Consolas" panose="020B0609020204030204" pitchFamily="49" charset="0"/>
              </a:rPr>
              <a:t>toDF</a:t>
            </a:r>
            <a:r>
              <a:rPr lang="en-US" b="0" u="none">
                <a:solidFill>
                  <a:srgbClr val="D4D4D4"/>
                </a:solidFill>
                <a:latin typeface="Consolas" panose="020B0609020204030204" pitchFamily="49" charset="0"/>
              </a:rPr>
              <a:t>([</a:t>
            </a:r>
            <a:r>
              <a:rPr lang="en-US" b="0" u="none">
                <a:solidFill>
                  <a:srgbClr val="CE9178"/>
                </a:solidFill>
                <a:latin typeface="Consolas" panose="020B0609020204030204" pitchFamily="49" charset="0"/>
              </a:rPr>
              <a:t>"items"</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fpGrowth</a:t>
            </a:r>
            <a:r>
              <a:rPr lang="en-US" b="0" u="none">
                <a:solidFill>
                  <a:srgbClr val="D4D4D4"/>
                </a:solidFill>
                <a:latin typeface="Consolas" panose="020B0609020204030204" pitchFamily="49" charset="0"/>
              </a:rPr>
              <a:t> = </a:t>
            </a:r>
            <a:r>
              <a:rPr lang="en-US" b="0" u="none">
                <a:solidFill>
                  <a:srgbClr val="4EC9B0"/>
                </a:solidFill>
                <a:latin typeface="Consolas" panose="020B0609020204030204" pitchFamily="49" charset="0"/>
              </a:rPr>
              <a:t>FPGrowth</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itemsCol</a:t>
            </a:r>
            <a:r>
              <a:rPr lang="en-US" b="0" u="none">
                <a:solidFill>
                  <a:srgbClr val="D4D4D4"/>
                </a:solidFill>
                <a:latin typeface="Consolas" panose="020B0609020204030204" pitchFamily="49" charset="0"/>
              </a:rPr>
              <a:t>=</a:t>
            </a:r>
            <a:r>
              <a:rPr lang="en-US" b="0" u="none">
                <a:solidFill>
                  <a:srgbClr val="CE9178"/>
                </a:solidFill>
                <a:latin typeface="Consolas" panose="020B0609020204030204" pitchFamily="49" charset="0"/>
              </a:rPr>
              <a:t>"items"</a:t>
            </a:r>
            <a:r>
              <a:rPr lang="en-US" b="0" u="none">
                <a:solidFill>
                  <a:srgbClr val="D4D4D4"/>
                </a:solidFill>
                <a:latin typeface="Consolas" panose="020B0609020204030204" pitchFamily="49" charset="0"/>
              </a:rPr>
              <a:t>, </a:t>
            </a:r>
            <a:r>
              <a:rPr lang="en-US" b="0" u="none">
                <a:solidFill>
                  <a:srgbClr val="9CDCFE"/>
                </a:solidFill>
                <a:latin typeface="Consolas" panose="020B0609020204030204" pitchFamily="49" charset="0"/>
              </a:rPr>
              <a:t>minSupport</a:t>
            </a:r>
            <a:r>
              <a:rPr lang="en-US" b="0" u="none">
                <a:solidFill>
                  <a:srgbClr val="D4D4D4"/>
                </a:solidFill>
                <a:latin typeface="Consolas" panose="020B0609020204030204" pitchFamily="49" charset="0"/>
              </a:rPr>
              <a:t>=</a:t>
            </a:r>
            <a:r>
              <a:rPr lang="en-US" b="0" u="none">
                <a:solidFill>
                  <a:srgbClr val="B5CEA8"/>
                </a:solidFill>
                <a:latin typeface="Consolas" panose="020B0609020204030204" pitchFamily="49" charset="0"/>
              </a:rPr>
              <a:t>4e-</a:t>
            </a:r>
            <a:r>
              <a:rPr lang="en-US" altLang="zh-CN" b="0" u="none">
                <a:solidFill>
                  <a:srgbClr val="B5CEA8"/>
                </a:solidFill>
                <a:latin typeface="Consolas" panose="020B0609020204030204" pitchFamily="49" charset="0"/>
              </a:rPr>
              <a:t>6</a:t>
            </a:r>
            <a:r>
              <a:rPr lang="en-US" b="0" u="none">
                <a:solidFill>
                  <a:srgbClr val="D4D4D4"/>
                </a:solidFill>
                <a:latin typeface="Consolas" panose="020B0609020204030204" pitchFamily="49" charset="0"/>
              </a:rPr>
              <a:t>, </a:t>
            </a:r>
            <a:r>
              <a:rPr lang="en-US" b="0" u="none">
                <a:solidFill>
                  <a:srgbClr val="9CDCFE"/>
                </a:solidFill>
                <a:latin typeface="Consolas" panose="020B0609020204030204" pitchFamily="49" charset="0"/>
              </a:rPr>
              <a:t>minConfidence</a:t>
            </a:r>
            <a:r>
              <a:rPr lang="en-US" b="0" u="none">
                <a:solidFill>
                  <a:srgbClr val="D4D4D4"/>
                </a:solidFill>
                <a:latin typeface="Consolas" panose="020B0609020204030204" pitchFamily="49" charset="0"/>
              </a:rPr>
              <a:t>=</a:t>
            </a:r>
            <a:r>
              <a:rPr lang="en-US" b="0" u="none">
                <a:solidFill>
                  <a:srgbClr val="B5CEA8"/>
                </a:solidFill>
                <a:latin typeface="Consolas" panose="020B0609020204030204" pitchFamily="49" charset="0"/>
              </a:rPr>
              <a:t>0.4</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model</a:t>
            </a:r>
            <a:r>
              <a:rPr lang="en-US" b="0" u="none">
                <a:solidFill>
                  <a:srgbClr val="D4D4D4"/>
                </a:solidFill>
                <a:latin typeface="Consolas" panose="020B0609020204030204" pitchFamily="49" charset="0"/>
              </a:rPr>
              <a:t> = </a:t>
            </a:r>
            <a:r>
              <a:rPr lang="en-US" b="0" u="none">
                <a:solidFill>
                  <a:srgbClr val="9CDCFE"/>
                </a:solidFill>
                <a:latin typeface="Consolas" panose="020B0609020204030204" pitchFamily="49" charset="0"/>
              </a:rPr>
              <a:t>fpGrowth</a:t>
            </a:r>
            <a:r>
              <a:rPr lang="en-US" b="0" u="none">
                <a:solidFill>
                  <a:srgbClr val="D4D4D4"/>
                </a:solidFill>
                <a:latin typeface="Consolas" panose="020B0609020204030204" pitchFamily="49" charset="0"/>
              </a:rPr>
              <a:t>.</a:t>
            </a:r>
            <a:r>
              <a:rPr lang="en-US" b="0" u="none">
                <a:solidFill>
                  <a:srgbClr val="DCDCAA"/>
                </a:solidFill>
                <a:latin typeface="Consolas" panose="020B0609020204030204" pitchFamily="49" charset="0"/>
              </a:rPr>
              <a:t>fit</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df</a:t>
            </a:r>
            <a:r>
              <a:rPr lang="en-US" b="0" u="none">
                <a:solidFill>
                  <a:srgbClr val="D4D4D4"/>
                </a:solidFill>
                <a:latin typeface="Consolas" panose="020B0609020204030204" pitchFamily="49" charset="0"/>
              </a:rPr>
              <a:t>)</a:t>
            </a:r>
            <a:endParaRPr lang="en-US" b="0" u="none">
              <a:solidFill>
                <a:srgbClr val="6A9955"/>
              </a:solidFill>
              <a:latin typeface="Consolas" panose="020B0609020204030204" pitchFamily="49" charset="0"/>
            </a:endParaRPr>
          </a:p>
          <a:p>
            <a:r>
              <a:rPr lang="en-US" b="0" u="none">
                <a:solidFill>
                  <a:srgbClr val="9CDCFE"/>
                </a:solidFill>
                <a:latin typeface="Consolas" panose="020B0609020204030204" pitchFamily="49" charset="0"/>
              </a:rPr>
              <a:t>answer</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model</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associationRules</a:t>
            </a:r>
            <a:r>
              <a:rPr lang="en-US" b="0" u="none">
                <a:solidFill>
                  <a:srgbClr val="C586C0"/>
                </a:solidFill>
                <a:latin typeface="Consolas" panose="020B0609020204030204" pitchFamily="49" charset="0"/>
              </a:rPr>
              <a:t>from</a:t>
            </a:r>
            <a:r>
              <a:rPr lang="en-US" b="0" u="none">
                <a:solidFill>
                  <a:srgbClr val="D4D4D4"/>
                </a:solidFill>
                <a:latin typeface="Consolas" panose="020B0609020204030204" pitchFamily="49" charset="0"/>
              </a:rPr>
              <a:t> </a:t>
            </a:r>
            <a:r>
              <a:rPr lang="en-US" b="0" u="none">
                <a:solidFill>
                  <a:srgbClr val="4EC9B0"/>
                </a:solidFill>
                <a:latin typeface="Consolas" panose="020B0609020204030204" pitchFamily="49" charset="0"/>
              </a:rPr>
              <a:t>pyspark</a:t>
            </a:r>
            <a:r>
              <a:rPr lang="en-US" b="0" u="none">
                <a:solidFill>
                  <a:srgbClr val="D4D4D4"/>
                </a:solidFill>
                <a:latin typeface="Consolas" panose="020B0609020204030204" pitchFamily="49" charset="0"/>
              </a:rPr>
              <a:t>.</a:t>
            </a:r>
            <a:r>
              <a:rPr lang="en-US" b="0" u="none">
                <a:solidFill>
                  <a:srgbClr val="4EC9B0"/>
                </a:solidFill>
                <a:latin typeface="Consolas" panose="020B0609020204030204" pitchFamily="49" charset="0"/>
              </a:rPr>
              <a:t>sql</a:t>
            </a:r>
            <a:r>
              <a:rPr lang="en-US" b="0" u="none">
                <a:solidFill>
                  <a:srgbClr val="D4D4D4"/>
                </a:solidFill>
                <a:latin typeface="Consolas" panose="020B0609020204030204" pitchFamily="49" charset="0"/>
              </a:rPr>
              <a:t>.</a:t>
            </a:r>
            <a:r>
              <a:rPr lang="en-US" b="0" u="none">
                <a:solidFill>
                  <a:srgbClr val="4EC9B0"/>
                </a:solidFill>
                <a:latin typeface="Consolas" panose="020B0609020204030204" pitchFamily="49" charset="0"/>
              </a:rPr>
              <a:t>types</a:t>
            </a:r>
            <a:r>
              <a:rPr lang="en-US" b="0" u="none">
                <a:solidFill>
                  <a:srgbClr val="D4D4D4"/>
                </a:solidFill>
                <a:latin typeface="Consolas" panose="020B0609020204030204" pitchFamily="49" charset="0"/>
              </a:rPr>
              <a:t> </a:t>
            </a:r>
            <a:r>
              <a:rPr lang="en-US" b="0" u="none">
                <a:solidFill>
                  <a:srgbClr val="C586C0"/>
                </a:solidFill>
                <a:latin typeface="Consolas" panose="020B0609020204030204" pitchFamily="49" charset="0"/>
              </a:rPr>
              <a:t>import</a:t>
            </a:r>
            <a:r>
              <a:rPr lang="en-US" b="0" u="none">
                <a:solidFill>
                  <a:srgbClr val="D4D4D4"/>
                </a:solidFill>
                <a:latin typeface="Consolas" panose="020B0609020204030204" pitchFamily="49" charset="0"/>
              </a:rPr>
              <a:t> *</a:t>
            </a:r>
            <a:r>
              <a:rPr lang="en-US" b="0" u="none">
                <a:solidFill>
                  <a:srgbClr val="C586C0"/>
                </a:solidFill>
                <a:latin typeface="Consolas" panose="020B0609020204030204" pitchFamily="49" charset="0"/>
              </a:rPr>
              <a:t>from</a:t>
            </a:r>
            <a:r>
              <a:rPr lang="en-US" b="0" u="none">
                <a:solidFill>
                  <a:srgbClr val="D4D4D4"/>
                </a:solidFill>
                <a:latin typeface="Consolas" panose="020B0609020204030204" pitchFamily="49" charset="0"/>
              </a:rPr>
              <a:t> </a:t>
            </a:r>
            <a:r>
              <a:rPr lang="en-US" b="0" u="none">
                <a:solidFill>
                  <a:srgbClr val="4EC9B0"/>
                </a:solidFill>
                <a:latin typeface="Consolas" panose="020B0609020204030204" pitchFamily="49" charset="0"/>
              </a:rPr>
              <a:t>pyspark</a:t>
            </a:r>
            <a:r>
              <a:rPr lang="en-US" b="0" u="none">
                <a:solidFill>
                  <a:srgbClr val="D4D4D4"/>
                </a:solidFill>
                <a:latin typeface="Consolas" panose="020B0609020204030204" pitchFamily="49" charset="0"/>
              </a:rPr>
              <a:t>.</a:t>
            </a:r>
            <a:r>
              <a:rPr lang="en-US" b="0" u="none">
                <a:solidFill>
                  <a:srgbClr val="4EC9B0"/>
                </a:solidFill>
                <a:latin typeface="Consolas" panose="020B0609020204030204" pitchFamily="49" charset="0"/>
              </a:rPr>
              <a:t>sql</a:t>
            </a:r>
            <a:r>
              <a:rPr lang="en-US" b="0" u="none">
                <a:solidFill>
                  <a:srgbClr val="D4D4D4"/>
                </a:solidFill>
                <a:latin typeface="Consolas" panose="020B0609020204030204" pitchFamily="49" charset="0"/>
              </a:rPr>
              <a:t>.</a:t>
            </a:r>
            <a:r>
              <a:rPr lang="en-US" b="0" u="none">
                <a:solidFill>
                  <a:srgbClr val="4EC9B0"/>
                </a:solidFill>
                <a:latin typeface="Consolas" panose="020B0609020204030204" pitchFamily="49" charset="0"/>
              </a:rPr>
              <a:t>functions</a:t>
            </a:r>
            <a:r>
              <a:rPr lang="en-US" b="0" u="none">
                <a:solidFill>
                  <a:srgbClr val="D4D4D4"/>
                </a:solidFill>
                <a:latin typeface="Consolas" panose="020B0609020204030204" pitchFamily="49" charset="0"/>
              </a:rPr>
              <a:t> </a:t>
            </a:r>
            <a:r>
              <a:rPr lang="en-US" b="0" u="none">
                <a:solidFill>
                  <a:srgbClr val="C586C0"/>
                </a:solidFill>
                <a:latin typeface="Consolas" panose="020B0609020204030204" pitchFamily="49" charset="0"/>
              </a:rPr>
              <a:t>import</a:t>
            </a:r>
            <a:r>
              <a:rPr lang="en-US" b="0" u="none">
                <a:solidFill>
                  <a:srgbClr val="D4D4D4"/>
                </a:solidFill>
                <a:latin typeface="Consolas" panose="020B0609020204030204" pitchFamily="49" charset="0"/>
              </a:rPr>
              <a:t> </a:t>
            </a:r>
            <a:r>
              <a:rPr lang="en-US" b="0" u="none">
                <a:solidFill>
                  <a:srgbClr val="DCDCAA"/>
                </a:solidFill>
                <a:latin typeface="Consolas" panose="020B0609020204030204" pitchFamily="49" charset="0"/>
              </a:rPr>
              <a:t>udf</a:t>
            </a:r>
            <a:r>
              <a:rPr lang="en-US" b="0" u="none">
                <a:solidFill>
                  <a:srgbClr val="569CD6"/>
                </a:solidFill>
                <a:latin typeface="Consolas" panose="020B0609020204030204" pitchFamily="49" charset="0"/>
              </a:rPr>
              <a:t>def</a:t>
            </a:r>
            <a:r>
              <a:rPr lang="en-US" b="0" u="none">
                <a:solidFill>
                  <a:srgbClr val="D4D4D4"/>
                </a:solidFill>
                <a:latin typeface="Consolas" panose="020B0609020204030204" pitchFamily="49" charset="0"/>
              </a:rPr>
              <a:t> </a:t>
            </a:r>
            <a:r>
              <a:rPr lang="en-US" b="0" u="none">
                <a:solidFill>
                  <a:srgbClr val="DCDCAA"/>
                </a:solidFill>
                <a:latin typeface="Consolas" panose="020B0609020204030204" pitchFamily="49" charset="0"/>
              </a:rPr>
              <a:t>str_to_arr</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my_list</a:t>
            </a:r>
            <a:r>
              <a:rPr lang="en-US" b="0" u="none">
                <a:solidFill>
                  <a:srgbClr val="D4D4D4"/>
                </a:solidFill>
                <a:latin typeface="Consolas" panose="020B0609020204030204" pitchFamily="49" charset="0"/>
              </a:rPr>
              <a:t>):    </a:t>
            </a:r>
            <a:r>
              <a:rPr lang="en-US" b="0" u="none">
                <a:solidFill>
                  <a:srgbClr val="9CDCFE"/>
                </a:solidFill>
                <a:latin typeface="Consolas" panose="020B0609020204030204" pitchFamily="49" charset="0"/>
              </a:rPr>
              <a:t>my_list</a:t>
            </a:r>
            <a:r>
              <a:rPr lang="en-US" b="0" u="none">
                <a:solidFill>
                  <a:srgbClr val="D4D4D4"/>
                </a:solidFill>
                <a:latin typeface="Consolas" panose="020B0609020204030204" pitchFamily="49" charset="0"/>
              </a:rPr>
              <a:t>.sort()    </a:t>
            </a:r>
            <a:r>
              <a:rPr lang="en-US" b="0" u="none">
                <a:solidFill>
                  <a:srgbClr val="C586C0"/>
                </a:solidFill>
                <a:latin typeface="Consolas" panose="020B0609020204030204" pitchFamily="49" charset="0"/>
              </a:rPr>
              <a:t>return</a:t>
            </a:r>
            <a:r>
              <a:rPr lang="en-US" b="0" u="none">
                <a:solidFill>
                  <a:srgbClr val="D4D4D4"/>
                </a:solidFill>
                <a:latin typeface="Consolas" panose="020B0609020204030204" pitchFamily="49" charset="0"/>
              </a:rPr>
              <a:t>  </a:t>
            </a:r>
            <a:r>
              <a:rPr lang="en-US" b="0" u="none">
                <a:solidFill>
                  <a:srgbClr val="CE9178"/>
                </a:solidFill>
                <a:latin typeface="Consolas" panose="020B0609020204030204" pitchFamily="49" charset="0"/>
              </a:rPr>
              <a:t>'+'</a:t>
            </a:r>
            <a:r>
              <a:rPr lang="en-US" b="0" u="none">
                <a:solidFill>
                  <a:srgbClr val="D4D4D4"/>
                </a:solidFill>
                <a:latin typeface="Consolas" panose="020B0609020204030204" pitchFamily="49" charset="0"/>
              </a:rPr>
              <a:t>.</a:t>
            </a:r>
            <a:r>
              <a:rPr lang="en-US" b="0" u="none">
                <a:solidFill>
                  <a:srgbClr val="DCDCAA"/>
                </a:solidFill>
                <a:latin typeface="Consolas" panose="020B0609020204030204" pitchFamily="49" charset="0"/>
              </a:rPr>
              <a:t>join</a:t>
            </a:r>
            <a:r>
              <a:rPr lang="en-US" b="0" u="none">
                <a:solidFill>
                  <a:srgbClr val="D4D4D4"/>
                </a:solidFill>
                <a:latin typeface="Consolas" panose="020B0609020204030204" pitchFamily="49" charset="0"/>
              </a:rPr>
              <a:t>([</a:t>
            </a:r>
            <a:r>
              <a:rPr lang="en-US" b="0" u="none">
                <a:solidFill>
                  <a:srgbClr val="4EC9B0"/>
                </a:solidFill>
                <a:latin typeface="Consolas" panose="020B0609020204030204" pitchFamily="49" charset="0"/>
              </a:rPr>
              <a:t>str</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elem</a:t>
            </a:r>
            <a:r>
              <a:rPr lang="en-US" b="0" u="none">
                <a:solidFill>
                  <a:srgbClr val="D4D4D4"/>
                </a:solidFill>
                <a:latin typeface="Consolas" panose="020B0609020204030204" pitchFamily="49" charset="0"/>
              </a:rPr>
              <a:t>) </a:t>
            </a:r>
            <a:r>
              <a:rPr lang="en-US" b="0" u="none">
                <a:solidFill>
                  <a:srgbClr val="C586C0"/>
                </a:solidFill>
                <a:latin typeface="Consolas" panose="020B0609020204030204" pitchFamily="49" charset="0"/>
              </a:rPr>
              <a:t>for</a:t>
            </a:r>
            <a:r>
              <a:rPr lang="en-US" b="0" u="none">
                <a:solidFill>
                  <a:srgbClr val="D4D4D4"/>
                </a:solidFill>
                <a:latin typeface="Consolas" panose="020B0609020204030204" pitchFamily="49" charset="0"/>
              </a:rPr>
              <a:t> </a:t>
            </a:r>
            <a:r>
              <a:rPr lang="en-US" b="0" u="none">
                <a:solidFill>
                  <a:srgbClr val="9CDCFE"/>
                </a:solidFill>
                <a:latin typeface="Consolas" panose="020B0609020204030204" pitchFamily="49" charset="0"/>
              </a:rPr>
              <a:t>elem</a:t>
            </a:r>
            <a:r>
              <a:rPr lang="en-US" b="0" u="none">
                <a:solidFill>
                  <a:srgbClr val="D4D4D4"/>
                </a:solidFill>
                <a:latin typeface="Consolas" panose="020B0609020204030204" pitchFamily="49" charset="0"/>
              </a:rPr>
              <a:t> </a:t>
            </a:r>
            <a:r>
              <a:rPr lang="en-US" b="0" u="none">
                <a:solidFill>
                  <a:srgbClr val="C586C0"/>
                </a:solidFill>
                <a:latin typeface="Consolas" panose="020B0609020204030204" pitchFamily="49" charset="0"/>
              </a:rPr>
              <a:t>in</a:t>
            </a:r>
            <a:r>
              <a:rPr lang="en-US" b="0" u="none">
                <a:solidFill>
                  <a:srgbClr val="D4D4D4"/>
                </a:solidFill>
                <a:latin typeface="Consolas" panose="020B0609020204030204" pitchFamily="49" charset="0"/>
              </a:rPr>
              <a:t> </a:t>
            </a:r>
            <a:r>
              <a:rPr lang="en-US" b="0" u="none">
                <a:solidFill>
                  <a:srgbClr val="9CDCFE"/>
                </a:solidFill>
                <a:latin typeface="Consolas" panose="020B0609020204030204" pitchFamily="49" charset="0"/>
              </a:rPr>
              <a:t>my_list</a:t>
            </a:r>
            <a:r>
              <a:rPr lang="en-US" b="0" u="none">
                <a:solidFill>
                  <a:srgbClr val="D4D4D4"/>
                </a:solidFill>
                <a:latin typeface="Consolas" panose="020B0609020204030204" pitchFamily="49" charset="0"/>
              </a:rPr>
              <a:t>]) </a:t>
            </a:r>
            <a:r>
              <a:rPr lang="en-US" b="0" u="none">
                <a:solidFill>
                  <a:srgbClr val="9CDCFE"/>
                </a:solidFill>
                <a:latin typeface="Consolas" panose="020B0609020204030204" pitchFamily="49" charset="0"/>
              </a:rPr>
              <a:t>str_to_arr_udf</a:t>
            </a:r>
            <a:r>
              <a:rPr lang="en-US" b="0" u="none">
                <a:solidFill>
                  <a:srgbClr val="D4D4D4"/>
                </a:solidFill>
                <a:latin typeface="Consolas" panose="020B0609020204030204" pitchFamily="49" charset="0"/>
              </a:rPr>
              <a:t> = </a:t>
            </a:r>
            <a:r>
              <a:rPr lang="en-US" b="0" u="none">
                <a:solidFill>
                  <a:srgbClr val="DCDCAA"/>
                </a:solidFill>
                <a:latin typeface="Consolas" panose="020B0609020204030204" pitchFamily="49" charset="0"/>
              </a:rPr>
              <a:t>udf</a:t>
            </a:r>
            <a:r>
              <a:rPr lang="en-US" b="0" u="none">
                <a:solidFill>
                  <a:srgbClr val="D4D4D4"/>
                </a:solidFill>
                <a:latin typeface="Consolas" panose="020B0609020204030204" pitchFamily="49" charset="0"/>
              </a:rPr>
              <a:t>(</a:t>
            </a:r>
            <a:r>
              <a:rPr lang="en-US" b="0" u="none">
                <a:solidFill>
                  <a:srgbClr val="DCDCAA"/>
                </a:solidFill>
                <a:latin typeface="Consolas" panose="020B0609020204030204" pitchFamily="49" charset="0"/>
              </a:rPr>
              <a:t>str_to_arr</a:t>
            </a:r>
            <a:r>
              <a:rPr lang="en-US" b="0" u="none">
                <a:solidFill>
                  <a:srgbClr val="D4D4D4"/>
                </a:solidFill>
                <a:latin typeface="Consolas" panose="020B0609020204030204" pitchFamily="49" charset="0"/>
              </a:rPr>
              <a:t>,</a:t>
            </a:r>
            <a:r>
              <a:rPr lang="en-US" b="0" u="none">
                <a:solidFill>
                  <a:srgbClr val="4EC9B0"/>
                </a:solidFill>
                <a:latin typeface="Consolas" panose="020B0609020204030204" pitchFamily="49" charset="0"/>
              </a:rPr>
              <a:t>StringType</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answer</a:t>
            </a:r>
            <a:r>
              <a:rPr lang="en-US" b="0" u="none">
                <a:solidFill>
                  <a:srgbClr val="D4D4D4"/>
                </a:solidFill>
                <a:latin typeface="Consolas" panose="020B0609020204030204" pitchFamily="49" charset="0"/>
              </a:rPr>
              <a:t> = </a:t>
            </a:r>
            <a:r>
              <a:rPr lang="en-US" b="0" u="none">
                <a:solidFill>
                  <a:srgbClr val="9CDCFE"/>
                </a:solidFill>
                <a:latin typeface="Consolas" panose="020B0609020204030204" pitchFamily="49" charset="0"/>
              </a:rPr>
              <a:t>answer</a:t>
            </a:r>
            <a:r>
              <a:rPr lang="en-US" b="0" u="none">
                <a:solidFill>
                  <a:srgbClr val="D4D4D4"/>
                </a:solidFill>
                <a:latin typeface="Consolas" panose="020B0609020204030204" pitchFamily="49" charset="0"/>
              </a:rPr>
              <a:t>.</a:t>
            </a:r>
            <a:r>
              <a:rPr lang="en-US" b="0" u="none">
                <a:solidFill>
                  <a:srgbClr val="DCDCAA"/>
                </a:solidFill>
                <a:latin typeface="Consolas" panose="020B0609020204030204" pitchFamily="49" charset="0"/>
              </a:rPr>
              <a:t>withColumn</a:t>
            </a:r>
            <a:r>
              <a:rPr lang="en-US" b="0" u="none">
                <a:solidFill>
                  <a:srgbClr val="D4D4D4"/>
                </a:solidFill>
                <a:latin typeface="Consolas" panose="020B0609020204030204" pitchFamily="49" charset="0"/>
              </a:rPr>
              <a:t>(</a:t>
            </a:r>
            <a:r>
              <a:rPr lang="en-US" b="0" u="none">
                <a:solidFill>
                  <a:srgbClr val="CE9178"/>
                </a:solidFill>
                <a:latin typeface="Consolas" panose="020B0609020204030204" pitchFamily="49" charset="0"/>
              </a:rPr>
              <a:t>"antecedent"</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str_to_arr_udf</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answer</a:t>
            </a:r>
            <a:r>
              <a:rPr lang="en-US" b="0" u="none">
                <a:solidFill>
                  <a:srgbClr val="D4D4D4"/>
                </a:solidFill>
                <a:latin typeface="Consolas" panose="020B0609020204030204" pitchFamily="49" charset="0"/>
              </a:rPr>
              <a:t>[</a:t>
            </a:r>
            <a:r>
              <a:rPr lang="en-US" b="0" u="none">
                <a:solidFill>
                  <a:srgbClr val="CE9178"/>
                </a:solidFill>
                <a:latin typeface="Consolas" panose="020B0609020204030204" pitchFamily="49" charset="0"/>
              </a:rPr>
              <a:t>"antecedent"</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answer</a:t>
            </a:r>
            <a:r>
              <a:rPr lang="en-US" b="0" u="none">
                <a:solidFill>
                  <a:srgbClr val="D4D4D4"/>
                </a:solidFill>
                <a:latin typeface="Consolas" panose="020B0609020204030204" pitchFamily="49" charset="0"/>
              </a:rPr>
              <a:t> = </a:t>
            </a:r>
            <a:r>
              <a:rPr lang="en-US" b="0" u="none">
                <a:solidFill>
                  <a:srgbClr val="9CDCFE"/>
                </a:solidFill>
                <a:latin typeface="Consolas" panose="020B0609020204030204" pitchFamily="49" charset="0"/>
              </a:rPr>
              <a:t>answer</a:t>
            </a:r>
            <a:r>
              <a:rPr lang="en-US" b="0" u="none">
                <a:solidFill>
                  <a:srgbClr val="D4D4D4"/>
                </a:solidFill>
                <a:latin typeface="Consolas" panose="020B0609020204030204" pitchFamily="49" charset="0"/>
              </a:rPr>
              <a:t>.</a:t>
            </a:r>
            <a:r>
              <a:rPr lang="en-US" b="0" u="none">
                <a:solidFill>
                  <a:srgbClr val="DCDCAA"/>
                </a:solidFill>
                <a:latin typeface="Consolas" panose="020B0609020204030204" pitchFamily="49" charset="0"/>
              </a:rPr>
              <a:t>withColumn</a:t>
            </a:r>
            <a:r>
              <a:rPr lang="en-US" b="0" u="none">
                <a:solidFill>
                  <a:srgbClr val="D4D4D4"/>
                </a:solidFill>
                <a:latin typeface="Consolas" panose="020B0609020204030204" pitchFamily="49" charset="0"/>
              </a:rPr>
              <a:t>(</a:t>
            </a:r>
            <a:r>
              <a:rPr lang="en-US" b="0" u="none">
                <a:solidFill>
                  <a:srgbClr val="CE9178"/>
                </a:solidFill>
                <a:latin typeface="Consolas" panose="020B0609020204030204" pitchFamily="49" charset="0"/>
              </a:rPr>
              <a:t>"consequent"</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str_to_arr_udf</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answer</a:t>
            </a:r>
            <a:r>
              <a:rPr lang="en-US" b="0" u="none">
                <a:solidFill>
                  <a:srgbClr val="D4D4D4"/>
                </a:solidFill>
                <a:latin typeface="Consolas" panose="020B0609020204030204" pitchFamily="49" charset="0"/>
              </a:rPr>
              <a:t>[</a:t>
            </a:r>
            <a:r>
              <a:rPr lang="en-US" b="0" u="none">
                <a:solidFill>
                  <a:srgbClr val="CE9178"/>
                </a:solidFill>
                <a:latin typeface="Consolas" panose="020B0609020204030204" pitchFamily="49" charset="0"/>
              </a:rPr>
              <a:t>"consequent"</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answer</a:t>
            </a:r>
            <a:r>
              <a:rPr lang="en-US" b="0" u="none">
                <a:solidFill>
                  <a:srgbClr val="D4D4D4"/>
                </a:solidFill>
                <a:latin typeface="Consolas" panose="020B0609020204030204" pitchFamily="49" charset="0"/>
              </a:rPr>
              <a:t>.</a:t>
            </a:r>
            <a:r>
              <a:rPr lang="en-US" b="0" u="none">
                <a:solidFill>
                  <a:srgbClr val="9CDCFE"/>
                </a:solidFill>
                <a:latin typeface="Consolas" panose="020B0609020204030204" pitchFamily="49" charset="0"/>
              </a:rPr>
              <a:t>write</a:t>
            </a:r>
            <a:r>
              <a:rPr lang="en-US" b="0" u="none">
                <a:solidFill>
                  <a:srgbClr val="D4D4D4"/>
                </a:solidFill>
                <a:latin typeface="Consolas" panose="020B0609020204030204" pitchFamily="49" charset="0"/>
              </a:rPr>
              <a:t>.</a:t>
            </a:r>
            <a:r>
              <a:rPr lang="en-US" b="0" u="none">
                <a:solidFill>
                  <a:srgbClr val="DCDCAA"/>
                </a:solidFill>
                <a:latin typeface="Consolas" panose="020B0609020204030204" pitchFamily="49" charset="0"/>
              </a:rPr>
              <a:t>option</a:t>
            </a:r>
            <a:r>
              <a:rPr lang="en-US" b="0" u="none">
                <a:solidFill>
                  <a:srgbClr val="D4D4D4"/>
                </a:solidFill>
                <a:latin typeface="Consolas" panose="020B0609020204030204" pitchFamily="49" charset="0"/>
              </a:rPr>
              <a:t>(</a:t>
            </a:r>
            <a:r>
              <a:rPr lang="en-US" b="0" u="none">
                <a:solidFill>
                  <a:srgbClr val="CE9178"/>
                </a:solidFill>
                <a:latin typeface="Consolas" panose="020B0609020204030204" pitchFamily="49" charset="0"/>
              </a:rPr>
              <a:t>"header"</a:t>
            </a:r>
            <a:r>
              <a:rPr lang="en-US" b="0" u="none">
                <a:solidFill>
                  <a:srgbClr val="D4D4D4"/>
                </a:solidFill>
                <a:latin typeface="Consolas" panose="020B0609020204030204" pitchFamily="49" charset="0"/>
              </a:rPr>
              <a:t>,</a:t>
            </a:r>
            <a:r>
              <a:rPr lang="en-US" b="0" u="none">
                <a:solidFill>
                  <a:srgbClr val="569CD6"/>
                </a:solidFill>
                <a:latin typeface="Consolas" panose="020B0609020204030204" pitchFamily="49" charset="0"/>
              </a:rPr>
              <a:t>True</a:t>
            </a:r>
            <a:r>
              <a:rPr lang="en-US" b="0" u="none">
                <a:solidFill>
                  <a:srgbClr val="D4D4D4"/>
                </a:solidFill>
                <a:latin typeface="Consolas" panose="020B0609020204030204" pitchFamily="49" charset="0"/>
              </a:rPr>
              <a:t>).</a:t>
            </a:r>
            <a:r>
              <a:rPr lang="en-US" b="0" u="none">
                <a:solidFill>
                  <a:srgbClr val="DCDCAA"/>
                </a:solidFill>
                <a:latin typeface="Consolas" panose="020B0609020204030204" pitchFamily="49" charset="0"/>
              </a:rPr>
              <a:t>csv</a:t>
            </a:r>
            <a:r>
              <a:rPr lang="en-US" b="0" u="none">
                <a:solidFill>
                  <a:srgbClr val="D4D4D4"/>
                </a:solidFill>
                <a:latin typeface="Consolas" panose="020B0609020204030204" pitchFamily="49" charset="0"/>
              </a:rPr>
              <a:t>(</a:t>
            </a:r>
            <a:r>
              <a:rPr lang="en-US" b="0" u="none">
                <a:solidFill>
                  <a:srgbClr val="CE9178"/>
                </a:solidFill>
                <a:latin typeface="Consolas" panose="020B0609020204030204" pitchFamily="49" charset="0"/>
              </a:rPr>
              <a:t>"/mydata/output/data_support_4e-</a:t>
            </a:r>
            <a:r>
              <a:rPr lang="en-US" altLang="zh-CN" b="0" u="none">
                <a:solidFill>
                  <a:srgbClr val="CE9178"/>
                </a:solidFill>
                <a:latin typeface="Consolas" panose="020B0609020204030204" pitchFamily="49" charset="0"/>
              </a:rPr>
              <a:t>6</a:t>
            </a:r>
            <a:r>
              <a:rPr lang="en-US" b="0" u="none">
                <a:solidFill>
                  <a:srgbClr val="CE9178"/>
                </a:solidFill>
                <a:latin typeface="Consolas" panose="020B0609020204030204" pitchFamily="49" charset="0"/>
              </a:rPr>
              <a:t>_confidence_0.4"</a:t>
            </a:r>
            <a:r>
              <a:rPr lang="en-US" b="0" u="none">
                <a:solidFill>
                  <a:srgbClr val="D4D4D4"/>
                </a:solidFill>
                <a:latin typeface="Consolas" panose="020B0609020204030204" pitchFamily="49" charset="0"/>
              </a:rPr>
              <a:t>)</a:t>
            </a:r>
            <a:endParaRPr lang="en-US" b="0" u="none">
              <a:solidFill>
                <a:srgbClr val="6A9955"/>
              </a:solidFill>
              <a:latin typeface="Consolas" panose="020B0609020204030204" pitchFamily="49" charset="0"/>
            </a:endParaRPr>
          </a:p>
          <a:p>
            <a:r>
              <a:rPr lang="en-US" b="0" u="none">
                <a:solidFill>
                  <a:srgbClr val="9CDCFE"/>
                </a:solidFill>
                <a:latin typeface="Consolas" panose="020B0609020204030204" pitchFamily="49" charset="0"/>
              </a:rPr>
              <a:t>spark</a:t>
            </a:r>
            <a:r>
              <a:rPr lang="en-US" b="0" u="none">
                <a:solidFill>
                  <a:srgbClr val="D4D4D4"/>
                </a:solidFill>
                <a:latin typeface="Consolas" panose="020B0609020204030204" pitchFamily="49" charset="0"/>
              </a:rPr>
              <a:t>.</a:t>
            </a:r>
            <a:r>
              <a:rPr lang="en-US" b="0" u="none">
                <a:solidFill>
                  <a:srgbClr val="DCDCAA"/>
                </a:solidFill>
                <a:latin typeface="Consolas" panose="020B0609020204030204" pitchFamily="49" charset="0"/>
              </a:rPr>
              <a:t>stop</a:t>
            </a:r>
            <a:r>
              <a:rPr lang="en-US" b="0" u="none">
                <a:solidFill>
                  <a:srgbClr val="D4D4D4"/>
                </a:solidFill>
                <a:latin typeface="Consolas" panose="020B0609020204030204" pitchFamily="49" charset="0"/>
              </a:rPr>
              <a:t>()</a:t>
            </a:r>
            <a:endParaRPr lang="en-US" altLang="en-US" b="0" u="none">
              <a:solidFill>
                <a:srgbClr val="D4D4D4"/>
              </a:solidFill>
              <a:latin typeface="Consolas" panose="020B060902020403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稻壳儿搜索【幻雨工作室】_1"/>
          <p:cNvPicPr>
            <a:picLocks noChangeAspect="1"/>
          </p:cNvPicPr>
          <p:nvPr/>
        </p:nvPicPr>
        <p:blipFill>
          <a:blip r:embed="rId1"/>
          <a:stretch>
            <a:fillRect/>
          </a:stretch>
        </p:blipFill>
        <p:spPr>
          <a:xfrm>
            <a:off x="1206368" y="2519924"/>
            <a:ext cx="256995" cy="256995"/>
          </a:xfrm>
          <a:prstGeom prst="rect">
            <a:avLst/>
          </a:prstGeom>
        </p:spPr>
      </p:pic>
      <p:pic>
        <p:nvPicPr>
          <p:cNvPr id="52" name="稻壳儿搜索【幻雨工作室】_2"/>
          <p:cNvPicPr>
            <a:picLocks noChangeAspect="1"/>
          </p:cNvPicPr>
          <p:nvPr/>
        </p:nvPicPr>
        <p:blipFill rotWithShape="1">
          <a:blip r:embed="rId2">
            <a:biLevel thresh="50000"/>
            <a:extLst>
              <a:ext uri="{28A0092B-C50C-407E-A947-70E740481C1C}">
                <a14:useLocalDpi xmlns:a14="http://schemas.microsoft.com/office/drawing/2010/main" val="0"/>
              </a:ext>
            </a:extLst>
          </a:blip>
          <a:srcRect l="15976" t="31098" r="32988" b="21647"/>
          <a:stretch>
            <a:fillRect/>
          </a:stretch>
        </p:blipFill>
        <p:spPr>
          <a:xfrm>
            <a:off x="10038825" y="673328"/>
            <a:ext cx="1972195" cy="1826106"/>
          </a:xfrm>
          <a:prstGeom prst="rect">
            <a:avLst/>
          </a:prstGeom>
        </p:spPr>
      </p:pic>
      <p:sp>
        <p:nvSpPr>
          <p:cNvPr id="54" name="稻壳儿搜索【幻雨工作室】_3"/>
          <p:cNvSpPr>
            <a:spLocks noEditPoints="1"/>
          </p:cNvSpPr>
          <p:nvPr/>
        </p:nvSpPr>
        <p:spPr bwMode="auto">
          <a:xfrm rot="19800000">
            <a:off x="1750309" y="1064336"/>
            <a:ext cx="843388" cy="911006"/>
          </a:xfrm>
          <a:custGeom>
            <a:avLst/>
            <a:gdLst>
              <a:gd name="T0" fmla="*/ 493 w 617"/>
              <a:gd name="T1" fmla="*/ 41 h 667"/>
              <a:gd name="T2" fmla="*/ 383 w 617"/>
              <a:gd name="T3" fmla="*/ 31 h 667"/>
              <a:gd name="T4" fmla="*/ 146 w 617"/>
              <a:gd name="T5" fmla="*/ 53 h 667"/>
              <a:gd name="T6" fmla="*/ 13 w 617"/>
              <a:gd name="T7" fmla="*/ 73 h 667"/>
              <a:gd name="T8" fmla="*/ 123 w 617"/>
              <a:gd name="T9" fmla="*/ 365 h 667"/>
              <a:gd name="T10" fmla="*/ 206 w 617"/>
              <a:gd name="T11" fmla="*/ 439 h 667"/>
              <a:gd name="T12" fmla="*/ 232 w 617"/>
              <a:gd name="T13" fmla="*/ 582 h 667"/>
              <a:gd name="T14" fmla="*/ 329 w 617"/>
              <a:gd name="T15" fmla="*/ 665 h 667"/>
              <a:gd name="T16" fmla="*/ 486 w 617"/>
              <a:gd name="T17" fmla="*/ 596 h 667"/>
              <a:gd name="T18" fmla="*/ 410 w 617"/>
              <a:gd name="T19" fmla="*/ 538 h 667"/>
              <a:gd name="T20" fmla="*/ 493 w 617"/>
              <a:gd name="T21" fmla="*/ 362 h 667"/>
              <a:gd name="T22" fmla="*/ 614 w 617"/>
              <a:gd name="T23" fmla="*/ 144 h 667"/>
              <a:gd name="T24" fmla="*/ 509 w 617"/>
              <a:gd name="T25" fmla="*/ 71 h 667"/>
              <a:gd name="T26" fmla="*/ 240 w 617"/>
              <a:gd name="T27" fmla="*/ 49 h 667"/>
              <a:gd name="T28" fmla="*/ 321 w 617"/>
              <a:gd name="T29" fmla="*/ 42 h 667"/>
              <a:gd name="T30" fmla="*/ 479 w 617"/>
              <a:gd name="T31" fmla="*/ 46 h 667"/>
              <a:gd name="T32" fmla="*/ 320 w 617"/>
              <a:gd name="T33" fmla="*/ 66 h 667"/>
              <a:gd name="T34" fmla="*/ 131 w 617"/>
              <a:gd name="T35" fmla="*/ 69 h 667"/>
              <a:gd name="T36" fmla="*/ 103 w 617"/>
              <a:gd name="T37" fmla="*/ 102 h 667"/>
              <a:gd name="T38" fmla="*/ 21 w 617"/>
              <a:gd name="T39" fmla="*/ 195 h 667"/>
              <a:gd name="T40" fmla="*/ 56 w 617"/>
              <a:gd name="T41" fmla="*/ 44 h 667"/>
              <a:gd name="T42" fmla="*/ 113 w 617"/>
              <a:gd name="T43" fmla="*/ 139 h 667"/>
              <a:gd name="T44" fmla="*/ 136 w 617"/>
              <a:gd name="T45" fmla="*/ 120 h 667"/>
              <a:gd name="T46" fmla="*/ 120 w 617"/>
              <a:gd name="T47" fmla="*/ 99 h 667"/>
              <a:gd name="T48" fmla="*/ 60 w 617"/>
              <a:gd name="T49" fmla="*/ 53 h 667"/>
              <a:gd name="T50" fmla="*/ 46 w 617"/>
              <a:gd name="T51" fmla="*/ 205 h 667"/>
              <a:gd name="T52" fmla="*/ 135 w 617"/>
              <a:gd name="T53" fmla="*/ 363 h 667"/>
              <a:gd name="T54" fmla="*/ 121 w 617"/>
              <a:gd name="T55" fmla="*/ 128 h 667"/>
              <a:gd name="T56" fmla="*/ 140 w 617"/>
              <a:gd name="T57" fmla="*/ 335 h 667"/>
              <a:gd name="T58" fmla="*/ 75 w 617"/>
              <a:gd name="T59" fmla="*/ 77 h 667"/>
              <a:gd name="T60" fmla="*/ 392 w 617"/>
              <a:gd name="T61" fmla="*/ 472 h 667"/>
              <a:gd name="T62" fmla="*/ 412 w 617"/>
              <a:gd name="T63" fmla="*/ 574 h 667"/>
              <a:gd name="T64" fmla="*/ 383 w 617"/>
              <a:gd name="T65" fmla="*/ 646 h 667"/>
              <a:gd name="T66" fmla="*/ 187 w 617"/>
              <a:gd name="T67" fmla="*/ 640 h 667"/>
              <a:gd name="T68" fmla="*/ 260 w 617"/>
              <a:gd name="T69" fmla="*/ 523 h 667"/>
              <a:gd name="T70" fmla="*/ 161 w 617"/>
              <a:gd name="T71" fmla="*/ 313 h 667"/>
              <a:gd name="T72" fmla="*/ 153 w 617"/>
              <a:gd name="T73" fmla="*/ 134 h 667"/>
              <a:gd name="T74" fmla="*/ 121 w 617"/>
              <a:gd name="T75" fmla="*/ 77 h 667"/>
              <a:gd name="T76" fmla="*/ 367 w 617"/>
              <a:gd name="T77" fmla="*/ 75 h 667"/>
              <a:gd name="T78" fmla="*/ 492 w 617"/>
              <a:gd name="T79" fmla="*/ 53 h 667"/>
              <a:gd name="T80" fmla="*/ 463 w 617"/>
              <a:gd name="T81" fmla="*/ 316 h 667"/>
              <a:gd name="T82" fmla="*/ 567 w 617"/>
              <a:gd name="T83" fmla="*/ 83 h 667"/>
              <a:gd name="T84" fmla="*/ 469 w 617"/>
              <a:gd name="T85" fmla="*/ 341 h 667"/>
              <a:gd name="T86" fmla="*/ 498 w 617"/>
              <a:gd name="T87" fmla="*/ 192 h 667"/>
              <a:gd name="T88" fmla="*/ 530 w 617"/>
              <a:gd name="T89" fmla="*/ 300 h 667"/>
              <a:gd name="T90" fmla="*/ 461 w 617"/>
              <a:gd name="T91" fmla="*/ 383 h 667"/>
              <a:gd name="T92" fmla="*/ 458 w 617"/>
              <a:gd name="T93" fmla="*/ 376 h 667"/>
              <a:gd name="T94" fmla="*/ 461 w 617"/>
              <a:gd name="T95" fmla="*/ 365 h 667"/>
              <a:gd name="T96" fmla="*/ 528 w 617"/>
              <a:gd name="T97" fmla="*/ 86 h 667"/>
              <a:gd name="T98" fmla="*/ 493 w 617"/>
              <a:gd name="T99" fmla="*/ 76 h 667"/>
              <a:gd name="T100" fmla="*/ 486 w 617"/>
              <a:gd name="T101" fmla="*/ 86 h 667"/>
              <a:gd name="T102" fmla="*/ 479 w 617"/>
              <a:gd name="T103" fmla="*/ 100 h 667"/>
              <a:gd name="T104" fmla="*/ 512 w 617"/>
              <a:gd name="T105" fmla="*/ 110 h 667"/>
              <a:gd name="T106" fmla="*/ 546 w 617"/>
              <a:gd name="T107" fmla="*/ 12 h 667"/>
              <a:gd name="T108" fmla="*/ 605 w 617"/>
              <a:gd name="T109" fmla="*/ 129 h 667"/>
              <a:gd name="T110" fmla="*/ 489 w 617"/>
              <a:gd name="T111" fmla="*/ 9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7" h="667">
                <a:moveTo>
                  <a:pt x="560" y="5"/>
                </a:moveTo>
                <a:cubicBezTo>
                  <a:pt x="547" y="0"/>
                  <a:pt x="532" y="0"/>
                  <a:pt x="521" y="12"/>
                </a:cubicBezTo>
                <a:cubicBezTo>
                  <a:pt x="512" y="23"/>
                  <a:pt x="504" y="37"/>
                  <a:pt x="503" y="52"/>
                </a:cubicBezTo>
                <a:cubicBezTo>
                  <a:pt x="501" y="47"/>
                  <a:pt x="498" y="44"/>
                  <a:pt x="494" y="41"/>
                </a:cubicBezTo>
                <a:cubicBezTo>
                  <a:pt x="493" y="41"/>
                  <a:pt x="493" y="41"/>
                  <a:pt x="493" y="41"/>
                </a:cubicBezTo>
                <a:cubicBezTo>
                  <a:pt x="491" y="39"/>
                  <a:pt x="488" y="37"/>
                  <a:pt x="485" y="36"/>
                </a:cubicBezTo>
                <a:cubicBezTo>
                  <a:pt x="476" y="34"/>
                  <a:pt x="466" y="33"/>
                  <a:pt x="457" y="32"/>
                </a:cubicBezTo>
                <a:cubicBezTo>
                  <a:pt x="456" y="32"/>
                  <a:pt x="456" y="32"/>
                  <a:pt x="456" y="32"/>
                </a:cubicBezTo>
                <a:cubicBezTo>
                  <a:pt x="443" y="35"/>
                  <a:pt x="426" y="30"/>
                  <a:pt x="412" y="30"/>
                </a:cubicBezTo>
                <a:cubicBezTo>
                  <a:pt x="402" y="30"/>
                  <a:pt x="393" y="31"/>
                  <a:pt x="383" y="31"/>
                </a:cubicBezTo>
                <a:cubicBezTo>
                  <a:pt x="349" y="29"/>
                  <a:pt x="313" y="31"/>
                  <a:pt x="279" y="33"/>
                </a:cubicBezTo>
                <a:cubicBezTo>
                  <a:pt x="250" y="36"/>
                  <a:pt x="220" y="43"/>
                  <a:pt x="191" y="43"/>
                </a:cubicBezTo>
                <a:cubicBezTo>
                  <a:pt x="177" y="46"/>
                  <a:pt x="159" y="48"/>
                  <a:pt x="146" y="53"/>
                </a:cubicBezTo>
                <a:cubicBezTo>
                  <a:pt x="146" y="53"/>
                  <a:pt x="146" y="53"/>
                  <a:pt x="146" y="53"/>
                </a:cubicBezTo>
                <a:cubicBezTo>
                  <a:pt x="146" y="53"/>
                  <a:pt x="146" y="53"/>
                  <a:pt x="146" y="53"/>
                </a:cubicBezTo>
                <a:cubicBezTo>
                  <a:pt x="141" y="56"/>
                  <a:pt x="133" y="56"/>
                  <a:pt x="128" y="58"/>
                </a:cubicBezTo>
                <a:cubicBezTo>
                  <a:pt x="120" y="60"/>
                  <a:pt x="112" y="68"/>
                  <a:pt x="108" y="75"/>
                </a:cubicBezTo>
                <a:cubicBezTo>
                  <a:pt x="108" y="76"/>
                  <a:pt x="108" y="76"/>
                  <a:pt x="108" y="76"/>
                </a:cubicBezTo>
                <a:cubicBezTo>
                  <a:pt x="104" y="42"/>
                  <a:pt x="69" y="24"/>
                  <a:pt x="41" y="40"/>
                </a:cubicBezTo>
                <a:cubicBezTo>
                  <a:pt x="29" y="47"/>
                  <a:pt x="19" y="60"/>
                  <a:pt x="13" y="73"/>
                </a:cubicBezTo>
                <a:cubicBezTo>
                  <a:pt x="2" y="99"/>
                  <a:pt x="0" y="128"/>
                  <a:pt x="1" y="155"/>
                </a:cubicBezTo>
                <a:cubicBezTo>
                  <a:pt x="6" y="208"/>
                  <a:pt x="30" y="251"/>
                  <a:pt x="59" y="293"/>
                </a:cubicBezTo>
                <a:cubicBezTo>
                  <a:pt x="69" y="307"/>
                  <a:pt x="81" y="320"/>
                  <a:pt x="92" y="333"/>
                </a:cubicBezTo>
                <a:cubicBezTo>
                  <a:pt x="101" y="343"/>
                  <a:pt x="110" y="359"/>
                  <a:pt x="122" y="365"/>
                </a:cubicBezTo>
                <a:cubicBezTo>
                  <a:pt x="122" y="365"/>
                  <a:pt x="123" y="365"/>
                  <a:pt x="123" y="365"/>
                </a:cubicBezTo>
                <a:cubicBezTo>
                  <a:pt x="139" y="374"/>
                  <a:pt x="150" y="394"/>
                  <a:pt x="166" y="405"/>
                </a:cubicBezTo>
                <a:cubicBezTo>
                  <a:pt x="166" y="405"/>
                  <a:pt x="166" y="405"/>
                  <a:pt x="166" y="405"/>
                </a:cubicBezTo>
                <a:cubicBezTo>
                  <a:pt x="177" y="409"/>
                  <a:pt x="187" y="422"/>
                  <a:pt x="197" y="429"/>
                </a:cubicBezTo>
                <a:cubicBezTo>
                  <a:pt x="199" y="432"/>
                  <a:pt x="200" y="434"/>
                  <a:pt x="202" y="436"/>
                </a:cubicBezTo>
                <a:cubicBezTo>
                  <a:pt x="203" y="437"/>
                  <a:pt x="204" y="438"/>
                  <a:pt x="206" y="439"/>
                </a:cubicBezTo>
                <a:cubicBezTo>
                  <a:pt x="219" y="454"/>
                  <a:pt x="235" y="469"/>
                  <a:pt x="246" y="487"/>
                </a:cubicBezTo>
                <a:cubicBezTo>
                  <a:pt x="248" y="499"/>
                  <a:pt x="249" y="511"/>
                  <a:pt x="249" y="524"/>
                </a:cubicBezTo>
                <a:cubicBezTo>
                  <a:pt x="249" y="529"/>
                  <a:pt x="250" y="538"/>
                  <a:pt x="247" y="543"/>
                </a:cubicBezTo>
                <a:cubicBezTo>
                  <a:pt x="245" y="546"/>
                  <a:pt x="240" y="549"/>
                  <a:pt x="237" y="552"/>
                </a:cubicBezTo>
                <a:cubicBezTo>
                  <a:pt x="232" y="561"/>
                  <a:pt x="237" y="574"/>
                  <a:pt x="232" y="582"/>
                </a:cubicBezTo>
                <a:cubicBezTo>
                  <a:pt x="221" y="595"/>
                  <a:pt x="211" y="595"/>
                  <a:pt x="195" y="599"/>
                </a:cubicBezTo>
                <a:cubicBezTo>
                  <a:pt x="179" y="604"/>
                  <a:pt x="165" y="613"/>
                  <a:pt x="170" y="633"/>
                </a:cubicBezTo>
                <a:cubicBezTo>
                  <a:pt x="175" y="653"/>
                  <a:pt x="200" y="656"/>
                  <a:pt x="216" y="659"/>
                </a:cubicBezTo>
                <a:cubicBezTo>
                  <a:pt x="233" y="662"/>
                  <a:pt x="250" y="664"/>
                  <a:pt x="266" y="665"/>
                </a:cubicBezTo>
                <a:cubicBezTo>
                  <a:pt x="287" y="667"/>
                  <a:pt x="308" y="665"/>
                  <a:pt x="329" y="665"/>
                </a:cubicBezTo>
                <a:cubicBezTo>
                  <a:pt x="349" y="663"/>
                  <a:pt x="369" y="662"/>
                  <a:pt x="389" y="658"/>
                </a:cubicBezTo>
                <a:cubicBezTo>
                  <a:pt x="418" y="653"/>
                  <a:pt x="455" y="649"/>
                  <a:pt x="480" y="629"/>
                </a:cubicBezTo>
                <a:cubicBezTo>
                  <a:pt x="485" y="625"/>
                  <a:pt x="491" y="615"/>
                  <a:pt x="489" y="608"/>
                </a:cubicBezTo>
                <a:cubicBezTo>
                  <a:pt x="489" y="608"/>
                  <a:pt x="489" y="608"/>
                  <a:pt x="489" y="608"/>
                </a:cubicBezTo>
                <a:cubicBezTo>
                  <a:pt x="488" y="603"/>
                  <a:pt x="488" y="600"/>
                  <a:pt x="486" y="596"/>
                </a:cubicBezTo>
                <a:cubicBezTo>
                  <a:pt x="479" y="586"/>
                  <a:pt x="463" y="583"/>
                  <a:pt x="452" y="582"/>
                </a:cubicBezTo>
                <a:cubicBezTo>
                  <a:pt x="451" y="582"/>
                  <a:pt x="451" y="582"/>
                  <a:pt x="451" y="582"/>
                </a:cubicBezTo>
                <a:cubicBezTo>
                  <a:pt x="440" y="583"/>
                  <a:pt x="431" y="578"/>
                  <a:pt x="422" y="570"/>
                </a:cubicBezTo>
                <a:cubicBezTo>
                  <a:pt x="414" y="563"/>
                  <a:pt x="421" y="546"/>
                  <a:pt x="410" y="539"/>
                </a:cubicBezTo>
                <a:cubicBezTo>
                  <a:pt x="410" y="538"/>
                  <a:pt x="410" y="538"/>
                  <a:pt x="410" y="538"/>
                </a:cubicBezTo>
                <a:cubicBezTo>
                  <a:pt x="409" y="538"/>
                  <a:pt x="409" y="538"/>
                  <a:pt x="409" y="538"/>
                </a:cubicBezTo>
                <a:cubicBezTo>
                  <a:pt x="408" y="536"/>
                  <a:pt x="405" y="535"/>
                  <a:pt x="404" y="533"/>
                </a:cubicBezTo>
                <a:cubicBezTo>
                  <a:pt x="399" y="517"/>
                  <a:pt x="398" y="497"/>
                  <a:pt x="401" y="481"/>
                </a:cubicBezTo>
                <a:cubicBezTo>
                  <a:pt x="407" y="459"/>
                  <a:pt x="425" y="438"/>
                  <a:pt x="438" y="420"/>
                </a:cubicBezTo>
                <a:cubicBezTo>
                  <a:pt x="459" y="404"/>
                  <a:pt x="476" y="382"/>
                  <a:pt x="493" y="362"/>
                </a:cubicBezTo>
                <a:cubicBezTo>
                  <a:pt x="507" y="347"/>
                  <a:pt x="521" y="332"/>
                  <a:pt x="534" y="315"/>
                </a:cubicBezTo>
                <a:cubicBezTo>
                  <a:pt x="546" y="300"/>
                  <a:pt x="557" y="284"/>
                  <a:pt x="566" y="267"/>
                </a:cubicBezTo>
                <a:cubicBezTo>
                  <a:pt x="574" y="253"/>
                  <a:pt x="584" y="239"/>
                  <a:pt x="591" y="225"/>
                </a:cubicBezTo>
                <a:cubicBezTo>
                  <a:pt x="598" y="211"/>
                  <a:pt x="602" y="196"/>
                  <a:pt x="607" y="181"/>
                </a:cubicBezTo>
                <a:cubicBezTo>
                  <a:pt x="610" y="170"/>
                  <a:pt x="615" y="157"/>
                  <a:pt x="614" y="144"/>
                </a:cubicBezTo>
                <a:cubicBezTo>
                  <a:pt x="614" y="137"/>
                  <a:pt x="614" y="129"/>
                  <a:pt x="615" y="122"/>
                </a:cubicBezTo>
                <a:cubicBezTo>
                  <a:pt x="617" y="80"/>
                  <a:pt x="605" y="15"/>
                  <a:pt x="560" y="5"/>
                </a:cubicBezTo>
                <a:close/>
                <a:moveTo>
                  <a:pt x="507" y="90"/>
                </a:moveTo>
                <a:cubicBezTo>
                  <a:pt x="507" y="83"/>
                  <a:pt x="507" y="75"/>
                  <a:pt x="507" y="67"/>
                </a:cubicBezTo>
                <a:cubicBezTo>
                  <a:pt x="509" y="71"/>
                  <a:pt x="509" y="71"/>
                  <a:pt x="509" y="71"/>
                </a:cubicBezTo>
                <a:cubicBezTo>
                  <a:pt x="513" y="79"/>
                  <a:pt x="512" y="92"/>
                  <a:pt x="506" y="99"/>
                </a:cubicBezTo>
                <a:cubicBezTo>
                  <a:pt x="506" y="97"/>
                  <a:pt x="506" y="94"/>
                  <a:pt x="507" y="90"/>
                </a:cubicBezTo>
                <a:close/>
                <a:moveTo>
                  <a:pt x="153" y="62"/>
                </a:moveTo>
                <a:cubicBezTo>
                  <a:pt x="174" y="58"/>
                  <a:pt x="196" y="57"/>
                  <a:pt x="217" y="53"/>
                </a:cubicBezTo>
                <a:cubicBezTo>
                  <a:pt x="224" y="52"/>
                  <a:pt x="232" y="49"/>
                  <a:pt x="240" y="49"/>
                </a:cubicBezTo>
                <a:cubicBezTo>
                  <a:pt x="245" y="48"/>
                  <a:pt x="249" y="51"/>
                  <a:pt x="254" y="50"/>
                </a:cubicBezTo>
                <a:cubicBezTo>
                  <a:pt x="266" y="50"/>
                  <a:pt x="277" y="47"/>
                  <a:pt x="289" y="46"/>
                </a:cubicBezTo>
                <a:cubicBezTo>
                  <a:pt x="296" y="46"/>
                  <a:pt x="302" y="44"/>
                  <a:pt x="309" y="43"/>
                </a:cubicBezTo>
                <a:cubicBezTo>
                  <a:pt x="311" y="44"/>
                  <a:pt x="314" y="44"/>
                  <a:pt x="316" y="44"/>
                </a:cubicBezTo>
                <a:cubicBezTo>
                  <a:pt x="318" y="44"/>
                  <a:pt x="319" y="42"/>
                  <a:pt x="321" y="42"/>
                </a:cubicBezTo>
                <a:cubicBezTo>
                  <a:pt x="324" y="42"/>
                  <a:pt x="324" y="42"/>
                  <a:pt x="324" y="42"/>
                </a:cubicBezTo>
                <a:cubicBezTo>
                  <a:pt x="342" y="43"/>
                  <a:pt x="358" y="42"/>
                  <a:pt x="376" y="41"/>
                </a:cubicBezTo>
                <a:cubicBezTo>
                  <a:pt x="401" y="42"/>
                  <a:pt x="426" y="42"/>
                  <a:pt x="452" y="44"/>
                </a:cubicBezTo>
                <a:cubicBezTo>
                  <a:pt x="452" y="42"/>
                  <a:pt x="452" y="42"/>
                  <a:pt x="452" y="42"/>
                </a:cubicBezTo>
                <a:cubicBezTo>
                  <a:pt x="461" y="43"/>
                  <a:pt x="470" y="43"/>
                  <a:pt x="479" y="46"/>
                </a:cubicBezTo>
                <a:cubicBezTo>
                  <a:pt x="479" y="46"/>
                  <a:pt x="479" y="46"/>
                  <a:pt x="479" y="46"/>
                </a:cubicBezTo>
                <a:cubicBezTo>
                  <a:pt x="479" y="46"/>
                  <a:pt x="479" y="46"/>
                  <a:pt x="479" y="46"/>
                </a:cubicBezTo>
                <a:cubicBezTo>
                  <a:pt x="470" y="50"/>
                  <a:pt x="460" y="50"/>
                  <a:pt x="450" y="51"/>
                </a:cubicBezTo>
                <a:cubicBezTo>
                  <a:pt x="437" y="53"/>
                  <a:pt x="425" y="56"/>
                  <a:pt x="411" y="58"/>
                </a:cubicBezTo>
                <a:cubicBezTo>
                  <a:pt x="381" y="61"/>
                  <a:pt x="350" y="66"/>
                  <a:pt x="320" y="66"/>
                </a:cubicBezTo>
                <a:cubicBezTo>
                  <a:pt x="309" y="68"/>
                  <a:pt x="301" y="70"/>
                  <a:pt x="290" y="69"/>
                </a:cubicBezTo>
                <a:cubicBezTo>
                  <a:pt x="285" y="69"/>
                  <a:pt x="262" y="66"/>
                  <a:pt x="259" y="71"/>
                </a:cubicBezTo>
                <a:cubicBezTo>
                  <a:pt x="248" y="72"/>
                  <a:pt x="237" y="72"/>
                  <a:pt x="226" y="71"/>
                </a:cubicBezTo>
                <a:cubicBezTo>
                  <a:pt x="211" y="69"/>
                  <a:pt x="197" y="73"/>
                  <a:pt x="183" y="72"/>
                </a:cubicBezTo>
                <a:cubicBezTo>
                  <a:pt x="167" y="72"/>
                  <a:pt x="147" y="73"/>
                  <a:pt x="131" y="69"/>
                </a:cubicBezTo>
                <a:cubicBezTo>
                  <a:pt x="139" y="67"/>
                  <a:pt x="147" y="66"/>
                  <a:pt x="153" y="62"/>
                </a:cubicBezTo>
                <a:close/>
                <a:moveTo>
                  <a:pt x="103" y="102"/>
                </a:moveTo>
                <a:cubicBezTo>
                  <a:pt x="104" y="100"/>
                  <a:pt x="104" y="97"/>
                  <a:pt x="105" y="95"/>
                </a:cubicBezTo>
                <a:cubicBezTo>
                  <a:pt x="106" y="105"/>
                  <a:pt x="108" y="116"/>
                  <a:pt x="109" y="126"/>
                </a:cubicBezTo>
                <a:cubicBezTo>
                  <a:pt x="104" y="120"/>
                  <a:pt x="102" y="110"/>
                  <a:pt x="103" y="102"/>
                </a:cubicBezTo>
                <a:close/>
                <a:moveTo>
                  <a:pt x="135" y="363"/>
                </a:moveTo>
                <a:cubicBezTo>
                  <a:pt x="120" y="347"/>
                  <a:pt x="106" y="330"/>
                  <a:pt x="91" y="313"/>
                </a:cubicBezTo>
                <a:cubicBezTo>
                  <a:pt x="80" y="300"/>
                  <a:pt x="68" y="287"/>
                  <a:pt x="57" y="272"/>
                </a:cubicBezTo>
                <a:cubicBezTo>
                  <a:pt x="49" y="261"/>
                  <a:pt x="45" y="248"/>
                  <a:pt x="39" y="236"/>
                </a:cubicBezTo>
                <a:cubicBezTo>
                  <a:pt x="31" y="223"/>
                  <a:pt x="25" y="210"/>
                  <a:pt x="21" y="195"/>
                </a:cubicBezTo>
                <a:cubicBezTo>
                  <a:pt x="17" y="182"/>
                  <a:pt x="11" y="168"/>
                  <a:pt x="11" y="155"/>
                </a:cubicBezTo>
                <a:cubicBezTo>
                  <a:pt x="11" y="148"/>
                  <a:pt x="11" y="142"/>
                  <a:pt x="12" y="136"/>
                </a:cubicBezTo>
                <a:cubicBezTo>
                  <a:pt x="12" y="133"/>
                  <a:pt x="10" y="130"/>
                  <a:pt x="11" y="127"/>
                </a:cubicBezTo>
                <a:cubicBezTo>
                  <a:pt x="11" y="125"/>
                  <a:pt x="11" y="122"/>
                  <a:pt x="11" y="120"/>
                </a:cubicBezTo>
                <a:cubicBezTo>
                  <a:pt x="16" y="94"/>
                  <a:pt x="28" y="51"/>
                  <a:pt x="56" y="44"/>
                </a:cubicBezTo>
                <a:cubicBezTo>
                  <a:pt x="75" y="41"/>
                  <a:pt x="98" y="58"/>
                  <a:pt x="99" y="78"/>
                </a:cubicBezTo>
                <a:cubicBezTo>
                  <a:pt x="99" y="81"/>
                  <a:pt x="98" y="84"/>
                  <a:pt x="97" y="87"/>
                </a:cubicBezTo>
                <a:cubicBezTo>
                  <a:pt x="95" y="92"/>
                  <a:pt x="95" y="92"/>
                  <a:pt x="95" y="92"/>
                </a:cubicBezTo>
                <a:cubicBezTo>
                  <a:pt x="87" y="111"/>
                  <a:pt x="96" y="136"/>
                  <a:pt x="113" y="139"/>
                </a:cubicBezTo>
                <a:cubicBezTo>
                  <a:pt x="113" y="139"/>
                  <a:pt x="113" y="139"/>
                  <a:pt x="113" y="139"/>
                </a:cubicBezTo>
                <a:cubicBezTo>
                  <a:pt x="115" y="139"/>
                  <a:pt x="116" y="140"/>
                  <a:pt x="117" y="139"/>
                </a:cubicBezTo>
                <a:cubicBezTo>
                  <a:pt x="117" y="139"/>
                  <a:pt x="117" y="140"/>
                  <a:pt x="117" y="140"/>
                </a:cubicBezTo>
                <a:cubicBezTo>
                  <a:pt x="118" y="140"/>
                  <a:pt x="118" y="140"/>
                  <a:pt x="118" y="140"/>
                </a:cubicBezTo>
                <a:cubicBezTo>
                  <a:pt x="126" y="139"/>
                  <a:pt x="133" y="131"/>
                  <a:pt x="135" y="124"/>
                </a:cubicBezTo>
                <a:cubicBezTo>
                  <a:pt x="136" y="123"/>
                  <a:pt x="136" y="122"/>
                  <a:pt x="136" y="120"/>
                </a:cubicBezTo>
                <a:cubicBezTo>
                  <a:pt x="136" y="119"/>
                  <a:pt x="136" y="117"/>
                  <a:pt x="136" y="116"/>
                </a:cubicBezTo>
                <a:cubicBezTo>
                  <a:pt x="135" y="114"/>
                  <a:pt x="134" y="113"/>
                  <a:pt x="133" y="112"/>
                </a:cubicBezTo>
                <a:cubicBezTo>
                  <a:pt x="132" y="111"/>
                  <a:pt x="130" y="111"/>
                  <a:pt x="129" y="110"/>
                </a:cubicBezTo>
                <a:cubicBezTo>
                  <a:pt x="126" y="110"/>
                  <a:pt x="119" y="111"/>
                  <a:pt x="118" y="107"/>
                </a:cubicBezTo>
                <a:cubicBezTo>
                  <a:pt x="117" y="105"/>
                  <a:pt x="120" y="101"/>
                  <a:pt x="120" y="99"/>
                </a:cubicBezTo>
                <a:cubicBezTo>
                  <a:pt x="128" y="99"/>
                  <a:pt x="140" y="103"/>
                  <a:pt x="144" y="112"/>
                </a:cubicBezTo>
                <a:cubicBezTo>
                  <a:pt x="150" y="126"/>
                  <a:pt x="136" y="140"/>
                  <a:pt x="125" y="144"/>
                </a:cubicBezTo>
                <a:cubicBezTo>
                  <a:pt x="121" y="146"/>
                  <a:pt x="117" y="146"/>
                  <a:pt x="113" y="146"/>
                </a:cubicBezTo>
                <a:cubicBezTo>
                  <a:pt x="81" y="146"/>
                  <a:pt x="90" y="95"/>
                  <a:pt x="85" y="74"/>
                </a:cubicBezTo>
                <a:cubicBezTo>
                  <a:pt x="83" y="62"/>
                  <a:pt x="73" y="53"/>
                  <a:pt x="60" y="53"/>
                </a:cubicBezTo>
                <a:cubicBezTo>
                  <a:pt x="60" y="53"/>
                  <a:pt x="60" y="53"/>
                  <a:pt x="60" y="53"/>
                </a:cubicBezTo>
                <a:cubicBezTo>
                  <a:pt x="54" y="54"/>
                  <a:pt x="50" y="57"/>
                  <a:pt x="47" y="61"/>
                </a:cubicBezTo>
                <a:cubicBezTo>
                  <a:pt x="37" y="76"/>
                  <a:pt x="37" y="98"/>
                  <a:pt x="36" y="115"/>
                </a:cubicBezTo>
                <a:cubicBezTo>
                  <a:pt x="35" y="136"/>
                  <a:pt x="36" y="158"/>
                  <a:pt x="39" y="179"/>
                </a:cubicBezTo>
                <a:cubicBezTo>
                  <a:pt x="40" y="188"/>
                  <a:pt x="44" y="196"/>
                  <a:pt x="46" y="205"/>
                </a:cubicBezTo>
                <a:cubicBezTo>
                  <a:pt x="50" y="218"/>
                  <a:pt x="54" y="230"/>
                  <a:pt x="58" y="243"/>
                </a:cubicBezTo>
                <a:cubicBezTo>
                  <a:pt x="61" y="248"/>
                  <a:pt x="75" y="288"/>
                  <a:pt x="84" y="287"/>
                </a:cubicBezTo>
                <a:cubicBezTo>
                  <a:pt x="110" y="324"/>
                  <a:pt x="142" y="353"/>
                  <a:pt x="176" y="382"/>
                </a:cubicBezTo>
                <a:cubicBezTo>
                  <a:pt x="180" y="390"/>
                  <a:pt x="183" y="398"/>
                  <a:pt x="186" y="406"/>
                </a:cubicBezTo>
                <a:cubicBezTo>
                  <a:pt x="168" y="392"/>
                  <a:pt x="151" y="379"/>
                  <a:pt x="135" y="363"/>
                </a:cubicBezTo>
                <a:close/>
                <a:moveTo>
                  <a:pt x="118" y="119"/>
                </a:moveTo>
                <a:cubicBezTo>
                  <a:pt x="121" y="120"/>
                  <a:pt x="123" y="120"/>
                  <a:pt x="125" y="121"/>
                </a:cubicBezTo>
                <a:cubicBezTo>
                  <a:pt x="126" y="121"/>
                  <a:pt x="126" y="121"/>
                  <a:pt x="126" y="121"/>
                </a:cubicBezTo>
                <a:cubicBezTo>
                  <a:pt x="126" y="121"/>
                  <a:pt x="125" y="122"/>
                  <a:pt x="124" y="124"/>
                </a:cubicBezTo>
                <a:cubicBezTo>
                  <a:pt x="124" y="125"/>
                  <a:pt x="123" y="127"/>
                  <a:pt x="121" y="128"/>
                </a:cubicBezTo>
                <a:cubicBezTo>
                  <a:pt x="120" y="129"/>
                  <a:pt x="120" y="129"/>
                  <a:pt x="119" y="129"/>
                </a:cubicBezTo>
                <a:cubicBezTo>
                  <a:pt x="119" y="125"/>
                  <a:pt x="119" y="122"/>
                  <a:pt x="118" y="119"/>
                </a:cubicBezTo>
                <a:close/>
                <a:moveTo>
                  <a:pt x="114" y="159"/>
                </a:moveTo>
                <a:cubicBezTo>
                  <a:pt x="123" y="228"/>
                  <a:pt x="139" y="296"/>
                  <a:pt x="166" y="359"/>
                </a:cubicBezTo>
                <a:cubicBezTo>
                  <a:pt x="155" y="349"/>
                  <a:pt x="146" y="341"/>
                  <a:pt x="140" y="335"/>
                </a:cubicBezTo>
                <a:cubicBezTo>
                  <a:pt x="106" y="305"/>
                  <a:pt x="78" y="269"/>
                  <a:pt x="63" y="224"/>
                </a:cubicBezTo>
                <a:cubicBezTo>
                  <a:pt x="56" y="204"/>
                  <a:pt x="49" y="183"/>
                  <a:pt x="47" y="162"/>
                </a:cubicBezTo>
                <a:cubicBezTo>
                  <a:pt x="44" y="135"/>
                  <a:pt x="51" y="110"/>
                  <a:pt x="51" y="84"/>
                </a:cubicBezTo>
                <a:cubicBezTo>
                  <a:pt x="52" y="77"/>
                  <a:pt x="54" y="65"/>
                  <a:pt x="63" y="65"/>
                </a:cubicBezTo>
                <a:cubicBezTo>
                  <a:pt x="69" y="65"/>
                  <a:pt x="74" y="70"/>
                  <a:pt x="75" y="77"/>
                </a:cubicBezTo>
                <a:cubicBezTo>
                  <a:pt x="77" y="97"/>
                  <a:pt x="75" y="119"/>
                  <a:pt x="84" y="138"/>
                </a:cubicBezTo>
                <a:cubicBezTo>
                  <a:pt x="85" y="142"/>
                  <a:pt x="87" y="145"/>
                  <a:pt x="90" y="147"/>
                </a:cubicBezTo>
                <a:cubicBezTo>
                  <a:pt x="96" y="154"/>
                  <a:pt x="104" y="159"/>
                  <a:pt x="114" y="159"/>
                </a:cubicBezTo>
                <a:close/>
                <a:moveTo>
                  <a:pt x="441" y="398"/>
                </a:moveTo>
                <a:cubicBezTo>
                  <a:pt x="430" y="426"/>
                  <a:pt x="402" y="443"/>
                  <a:pt x="392" y="472"/>
                </a:cubicBezTo>
                <a:cubicBezTo>
                  <a:pt x="387" y="490"/>
                  <a:pt x="388" y="517"/>
                  <a:pt x="393" y="534"/>
                </a:cubicBezTo>
                <a:cubicBezTo>
                  <a:pt x="393" y="535"/>
                  <a:pt x="394" y="538"/>
                  <a:pt x="396" y="541"/>
                </a:cubicBezTo>
                <a:cubicBezTo>
                  <a:pt x="398" y="542"/>
                  <a:pt x="401" y="544"/>
                  <a:pt x="403" y="545"/>
                </a:cubicBezTo>
                <a:cubicBezTo>
                  <a:pt x="405" y="547"/>
                  <a:pt x="407" y="548"/>
                  <a:pt x="408" y="550"/>
                </a:cubicBezTo>
                <a:cubicBezTo>
                  <a:pt x="410" y="558"/>
                  <a:pt x="408" y="567"/>
                  <a:pt x="412" y="574"/>
                </a:cubicBezTo>
                <a:cubicBezTo>
                  <a:pt x="418" y="591"/>
                  <a:pt x="442" y="596"/>
                  <a:pt x="457" y="593"/>
                </a:cubicBezTo>
                <a:cubicBezTo>
                  <a:pt x="467" y="595"/>
                  <a:pt x="486" y="601"/>
                  <a:pt x="476" y="616"/>
                </a:cubicBezTo>
                <a:cubicBezTo>
                  <a:pt x="475" y="617"/>
                  <a:pt x="474" y="618"/>
                  <a:pt x="473" y="619"/>
                </a:cubicBezTo>
                <a:cubicBezTo>
                  <a:pt x="464" y="628"/>
                  <a:pt x="448" y="631"/>
                  <a:pt x="437" y="636"/>
                </a:cubicBezTo>
                <a:cubicBezTo>
                  <a:pt x="419" y="642"/>
                  <a:pt x="402" y="642"/>
                  <a:pt x="383" y="646"/>
                </a:cubicBezTo>
                <a:cubicBezTo>
                  <a:pt x="359" y="651"/>
                  <a:pt x="334" y="653"/>
                  <a:pt x="309" y="655"/>
                </a:cubicBezTo>
                <a:cubicBezTo>
                  <a:pt x="297" y="656"/>
                  <a:pt x="285" y="653"/>
                  <a:pt x="274" y="653"/>
                </a:cubicBezTo>
                <a:cubicBezTo>
                  <a:pt x="261" y="653"/>
                  <a:pt x="249" y="653"/>
                  <a:pt x="236" y="652"/>
                </a:cubicBezTo>
                <a:cubicBezTo>
                  <a:pt x="228" y="651"/>
                  <a:pt x="221" y="647"/>
                  <a:pt x="212" y="647"/>
                </a:cubicBezTo>
                <a:cubicBezTo>
                  <a:pt x="204" y="647"/>
                  <a:pt x="194" y="645"/>
                  <a:pt x="187" y="640"/>
                </a:cubicBezTo>
                <a:cubicBezTo>
                  <a:pt x="174" y="631"/>
                  <a:pt x="180" y="616"/>
                  <a:pt x="193" y="613"/>
                </a:cubicBezTo>
                <a:cubicBezTo>
                  <a:pt x="192" y="611"/>
                  <a:pt x="192" y="611"/>
                  <a:pt x="192" y="611"/>
                </a:cubicBezTo>
                <a:cubicBezTo>
                  <a:pt x="210" y="605"/>
                  <a:pt x="227" y="605"/>
                  <a:pt x="240" y="590"/>
                </a:cubicBezTo>
                <a:cubicBezTo>
                  <a:pt x="248" y="582"/>
                  <a:pt x="240" y="563"/>
                  <a:pt x="248" y="558"/>
                </a:cubicBezTo>
                <a:cubicBezTo>
                  <a:pt x="259" y="547"/>
                  <a:pt x="261" y="538"/>
                  <a:pt x="260" y="523"/>
                </a:cubicBezTo>
                <a:cubicBezTo>
                  <a:pt x="259" y="509"/>
                  <a:pt x="260" y="494"/>
                  <a:pt x="254" y="481"/>
                </a:cubicBezTo>
                <a:cubicBezTo>
                  <a:pt x="244" y="464"/>
                  <a:pt x="230" y="450"/>
                  <a:pt x="218" y="435"/>
                </a:cubicBezTo>
                <a:cubicBezTo>
                  <a:pt x="201" y="416"/>
                  <a:pt x="192" y="397"/>
                  <a:pt x="184" y="373"/>
                </a:cubicBezTo>
                <a:cubicBezTo>
                  <a:pt x="181" y="365"/>
                  <a:pt x="176" y="359"/>
                  <a:pt x="173" y="351"/>
                </a:cubicBezTo>
                <a:cubicBezTo>
                  <a:pt x="169" y="338"/>
                  <a:pt x="165" y="326"/>
                  <a:pt x="161" y="313"/>
                </a:cubicBezTo>
                <a:cubicBezTo>
                  <a:pt x="155" y="298"/>
                  <a:pt x="148" y="285"/>
                  <a:pt x="144" y="268"/>
                </a:cubicBezTo>
                <a:cubicBezTo>
                  <a:pt x="139" y="249"/>
                  <a:pt x="138" y="229"/>
                  <a:pt x="133" y="209"/>
                </a:cubicBezTo>
                <a:cubicBezTo>
                  <a:pt x="128" y="193"/>
                  <a:pt x="129" y="175"/>
                  <a:pt x="125" y="159"/>
                </a:cubicBezTo>
                <a:cubicBezTo>
                  <a:pt x="125" y="158"/>
                  <a:pt x="125" y="158"/>
                  <a:pt x="124" y="157"/>
                </a:cubicBezTo>
                <a:cubicBezTo>
                  <a:pt x="136" y="153"/>
                  <a:pt x="146" y="146"/>
                  <a:pt x="153" y="134"/>
                </a:cubicBezTo>
                <a:cubicBezTo>
                  <a:pt x="156" y="123"/>
                  <a:pt x="158" y="110"/>
                  <a:pt x="150" y="100"/>
                </a:cubicBezTo>
                <a:cubicBezTo>
                  <a:pt x="143" y="91"/>
                  <a:pt x="128" y="85"/>
                  <a:pt x="117" y="89"/>
                </a:cubicBezTo>
                <a:cubicBezTo>
                  <a:pt x="117" y="86"/>
                  <a:pt x="117" y="86"/>
                  <a:pt x="117" y="86"/>
                </a:cubicBezTo>
                <a:cubicBezTo>
                  <a:pt x="117" y="83"/>
                  <a:pt x="118" y="80"/>
                  <a:pt x="120" y="78"/>
                </a:cubicBezTo>
                <a:cubicBezTo>
                  <a:pt x="120" y="78"/>
                  <a:pt x="120" y="77"/>
                  <a:pt x="121" y="77"/>
                </a:cubicBezTo>
                <a:cubicBezTo>
                  <a:pt x="126" y="80"/>
                  <a:pt x="134" y="80"/>
                  <a:pt x="141" y="81"/>
                </a:cubicBezTo>
                <a:cubicBezTo>
                  <a:pt x="142" y="81"/>
                  <a:pt x="142" y="81"/>
                  <a:pt x="142" y="81"/>
                </a:cubicBezTo>
                <a:cubicBezTo>
                  <a:pt x="156" y="86"/>
                  <a:pt x="176" y="83"/>
                  <a:pt x="190" y="83"/>
                </a:cubicBezTo>
                <a:cubicBezTo>
                  <a:pt x="207" y="83"/>
                  <a:pt x="223" y="81"/>
                  <a:pt x="240" y="81"/>
                </a:cubicBezTo>
                <a:cubicBezTo>
                  <a:pt x="282" y="82"/>
                  <a:pt x="324" y="79"/>
                  <a:pt x="367" y="75"/>
                </a:cubicBezTo>
                <a:cubicBezTo>
                  <a:pt x="368" y="75"/>
                  <a:pt x="369" y="74"/>
                  <a:pt x="370" y="74"/>
                </a:cubicBezTo>
                <a:cubicBezTo>
                  <a:pt x="404" y="70"/>
                  <a:pt x="438" y="63"/>
                  <a:pt x="472" y="61"/>
                </a:cubicBezTo>
                <a:cubicBezTo>
                  <a:pt x="472" y="61"/>
                  <a:pt x="472" y="61"/>
                  <a:pt x="472" y="61"/>
                </a:cubicBezTo>
                <a:cubicBezTo>
                  <a:pt x="477" y="58"/>
                  <a:pt x="483" y="58"/>
                  <a:pt x="487" y="56"/>
                </a:cubicBezTo>
                <a:cubicBezTo>
                  <a:pt x="489" y="55"/>
                  <a:pt x="491" y="54"/>
                  <a:pt x="492" y="53"/>
                </a:cubicBezTo>
                <a:cubicBezTo>
                  <a:pt x="495" y="56"/>
                  <a:pt x="497" y="61"/>
                  <a:pt x="497" y="65"/>
                </a:cubicBezTo>
                <a:cubicBezTo>
                  <a:pt x="482" y="59"/>
                  <a:pt x="462" y="75"/>
                  <a:pt x="460" y="91"/>
                </a:cubicBezTo>
                <a:cubicBezTo>
                  <a:pt x="459" y="112"/>
                  <a:pt x="473" y="129"/>
                  <a:pt x="492" y="135"/>
                </a:cubicBezTo>
                <a:cubicBezTo>
                  <a:pt x="487" y="165"/>
                  <a:pt x="489" y="196"/>
                  <a:pt x="485" y="226"/>
                </a:cubicBezTo>
                <a:cubicBezTo>
                  <a:pt x="481" y="257"/>
                  <a:pt x="474" y="287"/>
                  <a:pt x="463" y="316"/>
                </a:cubicBezTo>
                <a:cubicBezTo>
                  <a:pt x="459" y="334"/>
                  <a:pt x="456" y="349"/>
                  <a:pt x="450" y="366"/>
                </a:cubicBezTo>
                <a:cubicBezTo>
                  <a:pt x="448" y="372"/>
                  <a:pt x="437" y="393"/>
                  <a:pt x="441" y="398"/>
                </a:cubicBezTo>
                <a:close/>
                <a:moveTo>
                  <a:pt x="537" y="49"/>
                </a:moveTo>
                <a:cubicBezTo>
                  <a:pt x="537" y="42"/>
                  <a:pt x="544" y="32"/>
                  <a:pt x="551" y="35"/>
                </a:cubicBezTo>
                <a:cubicBezTo>
                  <a:pt x="563" y="39"/>
                  <a:pt x="566" y="72"/>
                  <a:pt x="567" y="83"/>
                </a:cubicBezTo>
                <a:cubicBezTo>
                  <a:pt x="570" y="103"/>
                  <a:pt x="566" y="124"/>
                  <a:pt x="569" y="144"/>
                </a:cubicBezTo>
                <a:cubicBezTo>
                  <a:pt x="571" y="161"/>
                  <a:pt x="565" y="181"/>
                  <a:pt x="560" y="197"/>
                </a:cubicBezTo>
                <a:cubicBezTo>
                  <a:pt x="557" y="205"/>
                  <a:pt x="554" y="214"/>
                  <a:pt x="550" y="222"/>
                </a:cubicBezTo>
                <a:cubicBezTo>
                  <a:pt x="549" y="227"/>
                  <a:pt x="538" y="243"/>
                  <a:pt x="541" y="248"/>
                </a:cubicBezTo>
                <a:cubicBezTo>
                  <a:pt x="522" y="283"/>
                  <a:pt x="492" y="308"/>
                  <a:pt x="469" y="341"/>
                </a:cubicBezTo>
                <a:cubicBezTo>
                  <a:pt x="473" y="323"/>
                  <a:pt x="478" y="305"/>
                  <a:pt x="483" y="287"/>
                </a:cubicBezTo>
                <a:cubicBezTo>
                  <a:pt x="485" y="282"/>
                  <a:pt x="484" y="285"/>
                  <a:pt x="483" y="287"/>
                </a:cubicBezTo>
                <a:cubicBezTo>
                  <a:pt x="486" y="278"/>
                  <a:pt x="490" y="268"/>
                  <a:pt x="492" y="257"/>
                </a:cubicBezTo>
                <a:cubicBezTo>
                  <a:pt x="492" y="248"/>
                  <a:pt x="495" y="238"/>
                  <a:pt x="496" y="229"/>
                </a:cubicBezTo>
                <a:cubicBezTo>
                  <a:pt x="497" y="216"/>
                  <a:pt x="497" y="204"/>
                  <a:pt x="498" y="192"/>
                </a:cubicBezTo>
                <a:cubicBezTo>
                  <a:pt x="500" y="173"/>
                  <a:pt x="502" y="154"/>
                  <a:pt x="504" y="136"/>
                </a:cubicBezTo>
                <a:cubicBezTo>
                  <a:pt x="514" y="134"/>
                  <a:pt x="524" y="127"/>
                  <a:pt x="530" y="118"/>
                </a:cubicBezTo>
                <a:cubicBezTo>
                  <a:pt x="541" y="98"/>
                  <a:pt x="539" y="70"/>
                  <a:pt x="537" y="49"/>
                </a:cubicBezTo>
                <a:close/>
                <a:moveTo>
                  <a:pt x="559" y="258"/>
                </a:moveTo>
                <a:cubicBezTo>
                  <a:pt x="550" y="272"/>
                  <a:pt x="540" y="287"/>
                  <a:pt x="530" y="300"/>
                </a:cubicBezTo>
                <a:cubicBezTo>
                  <a:pt x="522" y="311"/>
                  <a:pt x="505" y="324"/>
                  <a:pt x="500" y="338"/>
                </a:cubicBezTo>
                <a:cubicBezTo>
                  <a:pt x="500" y="338"/>
                  <a:pt x="500" y="338"/>
                  <a:pt x="500" y="338"/>
                </a:cubicBezTo>
                <a:cubicBezTo>
                  <a:pt x="498" y="344"/>
                  <a:pt x="491" y="350"/>
                  <a:pt x="487" y="354"/>
                </a:cubicBezTo>
                <a:cubicBezTo>
                  <a:pt x="479" y="364"/>
                  <a:pt x="470" y="373"/>
                  <a:pt x="461" y="382"/>
                </a:cubicBezTo>
                <a:cubicBezTo>
                  <a:pt x="461" y="383"/>
                  <a:pt x="461" y="383"/>
                  <a:pt x="461" y="383"/>
                </a:cubicBezTo>
                <a:cubicBezTo>
                  <a:pt x="461" y="383"/>
                  <a:pt x="459" y="386"/>
                  <a:pt x="453" y="391"/>
                </a:cubicBezTo>
                <a:cubicBezTo>
                  <a:pt x="453" y="391"/>
                  <a:pt x="453" y="391"/>
                  <a:pt x="453" y="391"/>
                </a:cubicBezTo>
                <a:cubicBezTo>
                  <a:pt x="453" y="391"/>
                  <a:pt x="453" y="391"/>
                  <a:pt x="453" y="391"/>
                </a:cubicBezTo>
                <a:cubicBezTo>
                  <a:pt x="454" y="387"/>
                  <a:pt x="456" y="382"/>
                  <a:pt x="458" y="377"/>
                </a:cubicBezTo>
                <a:cubicBezTo>
                  <a:pt x="458" y="376"/>
                  <a:pt x="458" y="376"/>
                  <a:pt x="458" y="376"/>
                </a:cubicBezTo>
                <a:cubicBezTo>
                  <a:pt x="458" y="376"/>
                  <a:pt x="458" y="376"/>
                  <a:pt x="458" y="376"/>
                </a:cubicBezTo>
                <a:cubicBezTo>
                  <a:pt x="458" y="376"/>
                  <a:pt x="458" y="376"/>
                  <a:pt x="458" y="376"/>
                </a:cubicBezTo>
                <a:cubicBezTo>
                  <a:pt x="458" y="376"/>
                  <a:pt x="458" y="376"/>
                  <a:pt x="458" y="376"/>
                </a:cubicBezTo>
                <a:cubicBezTo>
                  <a:pt x="458" y="376"/>
                  <a:pt x="458" y="375"/>
                  <a:pt x="458" y="375"/>
                </a:cubicBezTo>
                <a:cubicBezTo>
                  <a:pt x="459" y="372"/>
                  <a:pt x="460" y="368"/>
                  <a:pt x="461" y="365"/>
                </a:cubicBezTo>
                <a:cubicBezTo>
                  <a:pt x="497" y="326"/>
                  <a:pt x="534" y="285"/>
                  <a:pt x="556" y="236"/>
                </a:cubicBezTo>
                <a:cubicBezTo>
                  <a:pt x="583" y="178"/>
                  <a:pt x="587" y="108"/>
                  <a:pt x="572" y="46"/>
                </a:cubicBezTo>
                <a:cubicBezTo>
                  <a:pt x="567" y="36"/>
                  <a:pt x="563" y="22"/>
                  <a:pt x="549" y="23"/>
                </a:cubicBezTo>
                <a:cubicBezTo>
                  <a:pt x="545" y="23"/>
                  <a:pt x="541" y="24"/>
                  <a:pt x="538" y="26"/>
                </a:cubicBezTo>
                <a:cubicBezTo>
                  <a:pt x="520" y="38"/>
                  <a:pt x="529" y="68"/>
                  <a:pt x="528" y="86"/>
                </a:cubicBezTo>
                <a:cubicBezTo>
                  <a:pt x="524" y="98"/>
                  <a:pt x="525" y="108"/>
                  <a:pt x="516" y="117"/>
                </a:cubicBezTo>
                <a:cubicBezTo>
                  <a:pt x="511" y="121"/>
                  <a:pt x="506" y="123"/>
                  <a:pt x="501" y="123"/>
                </a:cubicBezTo>
                <a:cubicBezTo>
                  <a:pt x="494" y="123"/>
                  <a:pt x="487" y="121"/>
                  <a:pt x="481" y="116"/>
                </a:cubicBezTo>
                <a:cubicBezTo>
                  <a:pt x="465" y="103"/>
                  <a:pt x="471" y="78"/>
                  <a:pt x="493" y="76"/>
                </a:cubicBezTo>
                <a:cubicBezTo>
                  <a:pt x="493" y="76"/>
                  <a:pt x="493" y="76"/>
                  <a:pt x="493" y="76"/>
                </a:cubicBezTo>
                <a:cubicBezTo>
                  <a:pt x="493" y="76"/>
                  <a:pt x="493" y="76"/>
                  <a:pt x="493" y="76"/>
                </a:cubicBezTo>
                <a:cubicBezTo>
                  <a:pt x="493" y="77"/>
                  <a:pt x="493" y="78"/>
                  <a:pt x="494" y="79"/>
                </a:cubicBezTo>
                <a:cubicBezTo>
                  <a:pt x="494" y="81"/>
                  <a:pt x="494" y="82"/>
                  <a:pt x="495" y="83"/>
                </a:cubicBezTo>
                <a:cubicBezTo>
                  <a:pt x="495" y="83"/>
                  <a:pt x="495" y="83"/>
                  <a:pt x="494" y="83"/>
                </a:cubicBezTo>
                <a:cubicBezTo>
                  <a:pt x="493" y="85"/>
                  <a:pt x="489" y="86"/>
                  <a:pt x="486" y="86"/>
                </a:cubicBezTo>
                <a:cubicBezTo>
                  <a:pt x="486" y="86"/>
                  <a:pt x="486" y="87"/>
                  <a:pt x="485" y="87"/>
                </a:cubicBezTo>
                <a:cubicBezTo>
                  <a:pt x="484" y="87"/>
                  <a:pt x="483" y="87"/>
                  <a:pt x="483" y="87"/>
                </a:cubicBezTo>
                <a:cubicBezTo>
                  <a:pt x="480" y="89"/>
                  <a:pt x="479" y="91"/>
                  <a:pt x="479" y="94"/>
                </a:cubicBezTo>
                <a:cubicBezTo>
                  <a:pt x="479" y="93"/>
                  <a:pt x="479" y="100"/>
                  <a:pt x="479" y="99"/>
                </a:cubicBezTo>
                <a:cubicBezTo>
                  <a:pt x="479" y="100"/>
                  <a:pt x="479" y="100"/>
                  <a:pt x="479" y="100"/>
                </a:cubicBezTo>
                <a:cubicBezTo>
                  <a:pt x="479" y="101"/>
                  <a:pt x="479" y="102"/>
                  <a:pt x="480" y="103"/>
                </a:cubicBezTo>
                <a:cubicBezTo>
                  <a:pt x="483" y="109"/>
                  <a:pt x="486" y="113"/>
                  <a:pt x="489" y="114"/>
                </a:cubicBezTo>
                <a:cubicBezTo>
                  <a:pt x="491" y="115"/>
                  <a:pt x="493" y="116"/>
                  <a:pt x="496" y="116"/>
                </a:cubicBezTo>
                <a:cubicBezTo>
                  <a:pt x="500" y="116"/>
                  <a:pt x="505" y="115"/>
                  <a:pt x="508" y="113"/>
                </a:cubicBezTo>
                <a:cubicBezTo>
                  <a:pt x="510" y="112"/>
                  <a:pt x="511" y="111"/>
                  <a:pt x="512" y="110"/>
                </a:cubicBezTo>
                <a:cubicBezTo>
                  <a:pt x="513" y="109"/>
                  <a:pt x="515" y="107"/>
                  <a:pt x="516" y="106"/>
                </a:cubicBezTo>
                <a:cubicBezTo>
                  <a:pt x="523" y="94"/>
                  <a:pt x="524" y="77"/>
                  <a:pt x="518" y="65"/>
                </a:cubicBezTo>
                <a:cubicBezTo>
                  <a:pt x="516" y="63"/>
                  <a:pt x="514" y="59"/>
                  <a:pt x="514" y="56"/>
                </a:cubicBezTo>
                <a:cubicBezTo>
                  <a:pt x="511" y="42"/>
                  <a:pt x="521" y="25"/>
                  <a:pt x="531" y="17"/>
                </a:cubicBezTo>
                <a:cubicBezTo>
                  <a:pt x="532" y="16"/>
                  <a:pt x="546" y="11"/>
                  <a:pt x="546" y="12"/>
                </a:cubicBezTo>
                <a:cubicBezTo>
                  <a:pt x="546" y="12"/>
                  <a:pt x="546" y="12"/>
                  <a:pt x="546" y="12"/>
                </a:cubicBezTo>
                <a:cubicBezTo>
                  <a:pt x="550" y="12"/>
                  <a:pt x="562" y="14"/>
                  <a:pt x="568" y="19"/>
                </a:cubicBezTo>
                <a:cubicBezTo>
                  <a:pt x="577" y="25"/>
                  <a:pt x="585" y="36"/>
                  <a:pt x="589" y="46"/>
                </a:cubicBezTo>
                <a:cubicBezTo>
                  <a:pt x="596" y="59"/>
                  <a:pt x="601" y="72"/>
                  <a:pt x="604" y="87"/>
                </a:cubicBezTo>
                <a:cubicBezTo>
                  <a:pt x="606" y="101"/>
                  <a:pt x="605" y="114"/>
                  <a:pt x="605" y="129"/>
                </a:cubicBezTo>
                <a:cubicBezTo>
                  <a:pt x="602" y="174"/>
                  <a:pt x="582" y="220"/>
                  <a:pt x="559" y="258"/>
                </a:cubicBezTo>
                <a:close/>
                <a:moveTo>
                  <a:pt x="495" y="95"/>
                </a:moveTo>
                <a:cubicBezTo>
                  <a:pt x="495" y="98"/>
                  <a:pt x="495" y="101"/>
                  <a:pt x="495" y="104"/>
                </a:cubicBezTo>
                <a:cubicBezTo>
                  <a:pt x="495" y="104"/>
                  <a:pt x="495" y="105"/>
                  <a:pt x="495" y="105"/>
                </a:cubicBezTo>
                <a:cubicBezTo>
                  <a:pt x="492" y="104"/>
                  <a:pt x="490" y="102"/>
                  <a:pt x="489" y="99"/>
                </a:cubicBezTo>
                <a:cubicBezTo>
                  <a:pt x="489" y="99"/>
                  <a:pt x="488" y="98"/>
                  <a:pt x="488" y="98"/>
                </a:cubicBezTo>
                <a:cubicBezTo>
                  <a:pt x="488" y="97"/>
                  <a:pt x="488" y="97"/>
                  <a:pt x="488" y="97"/>
                </a:cubicBezTo>
                <a:cubicBezTo>
                  <a:pt x="490" y="96"/>
                  <a:pt x="493" y="95"/>
                  <a:pt x="495" y="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5" name="稻壳儿搜索【幻雨工作室】_4"/>
          <p:cNvPicPr>
            <a:picLocks noChangeAspect="1"/>
          </p:cNvPicPr>
          <p:nvPr/>
        </p:nvPicPr>
        <p:blipFill>
          <a:blip r:embed="rId3"/>
          <a:stretch>
            <a:fillRect/>
          </a:stretch>
        </p:blipFill>
        <p:spPr>
          <a:xfrm>
            <a:off x="884615" y="3588721"/>
            <a:ext cx="694438" cy="622101"/>
          </a:xfrm>
          <a:prstGeom prst="rect">
            <a:avLst/>
          </a:prstGeom>
        </p:spPr>
      </p:pic>
      <p:pic>
        <p:nvPicPr>
          <p:cNvPr id="56" name="稻壳儿搜索【幻雨工作室】_5"/>
          <p:cNvPicPr>
            <a:picLocks noChangeAspect="1"/>
          </p:cNvPicPr>
          <p:nvPr/>
        </p:nvPicPr>
        <p:blipFill>
          <a:blip r:embed="rId4"/>
          <a:stretch>
            <a:fillRect/>
          </a:stretch>
        </p:blipFill>
        <p:spPr>
          <a:xfrm>
            <a:off x="10192104" y="4820226"/>
            <a:ext cx="968530" cy="683667"/>
          </a:xfrm>
          <a:prstGeom prst="rect">
            <a:avLst/>
          </a:prstGeom>
        </p:spPr>
      </p:pic>
      <p:pic>
        <p:nvPicPr>
          <p:cNvPr id="57" name="稻壳儿搜索【幻雨工作室】_6"/>
          <p:cNvPicPr>
            <a:picLocks noChangeAspect="1"/>
          </p:cNvPicPr>
          <p:nvPr/>
        </p:nvPicPr>
        <p:blipFill>
          <a:blip r:embed="rId5"/>
          <a:stretch>
            <a:fillRect/>
          </a:stretch>
        </p:blipFill>
        <p:spPr>
          <a:xfrm rot="15120833">
            <a:off x="11058648" y="2984503"/>
            <a:ext cx="203973" cy="625517"/>
          </a:xfrm>
          <a:prstGeom prst="rect">
            <a:avLst/>
          </a:prstGeom>
        </p:spPr>
      </p:pic>
      <p:pic>
        <p:nvPicPr>
          <p:cNvPr id="59" name="稻壳儿搜索【幻雨工作室】_7"/>
          <p:cNvPicPr>
            <a:picLocks noChangeAspect="1"/>
          </p:cNvPicPr>
          <p:nvPr/>
        </p:nvPicPr>
        <p:blipFill>
          <a:blip r:embed="rId6"/>
          <a:stretch>
            <a:fillRect/>
          </a:stretch>
        </p:blipFill>
        <p:spPr>
          <a:xfrm rot="18684544" flipV="1">
            <a:off x="1824973" y="4698459"/>
            <a:ext cx="600070" cy="683558"/>
          </a:xfrm>
          <a:prstGeom prst="rect">
            <a:avLst/>
          </a:prstGeom>
        </p:spPr>
      </p:pic>
      <p:pic>
        <p:nvPicPr>
          <p:cNvPr id="60" name="稻壳儿搜索【幻雨工作室】_8"/>
          <p:cNvPicPr>
            <a:picLocks noChangeAspect="1"/>
          </p:cNvPicPr>
          <p:nvPr/>
        </p:nvPicPr>
        <p:blipFill>
          <a:blip r:embed="rId6"/>
          <a:stretch>
            <a:fillRect/>
          </a:stretch>
        </p:blipFill>
        <p:spPr>
          <a:xfrm rot="5634928" flipV="1">
            <a:off x="9057713" y="921929"/>
            <a:ext cx="600070" cy="683558"/>
          </a:xfrm>
          <a:prstGeom prst="rect">
            <a:avLst/>
          </a:prstGeom>
        </p:spPr>
      </p:pic>
      <p:sp>
        <p:nvSpPr>
          <p:cNvPr id="22" name="稻壳儿搜索【幻雨工作室】_9"/>
          <p:cNvSpPr>
            <a:spLocks noChangeArrowheads="1"/>
          </p:cNvSpPr>
          <p:nvPr/>
        </p:nvSpPr>
        <p:spPr bwMode="auto">
          <a:xfrm>
            <a:off x="5375729" y="1980225"/>
            <a:ext cx="1440543" cy="1436752"/>
          </a:xfrm>
          <a:prstGeom prst="ellipse">
            <a:avLst/>
          </a:prstGeom>
          <a:solidFill>
            <a:srgbClr val="3E6D6D"/>
          </a:solidFill>
          <a:ln w="762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a:lstStyle>
          <a:p>
            <a:pPr algn="ctr"/>
            <a:r>
              <a:rPr lang="en-US" altLang="zh-CN" sz="4000" b="1" dirty="0">
                <a:solidFill>
                  <a:schemeClr val="bg1"/>
                </a:solidFill>
                <a:latin typeface="微软雅黑" panose="020B0503020204020204" charset="-122"/>
                <a:ea typeface="微软雅黑" panose="020B0503020204020204" charset="-122"/>
              </a:rPr>
              <a:t>03</a:t>
            </a:r>
            <a:endParaRPr lang="zh-CN" altLang="en-US" sz="4000" b="1" dirty="0">
              <a:solidFill>
                <a:schemeClr val="bg1"/>
              </a:solidFill>
              <a:latin typeface="微软雅黑" panose="020B0503020204020204" charset="-122"/>
              <a:ea typeface="微软雅黑" panose="020B0503020204020204" charset="-122"/>
            </a:endParaRPr>
          </a:p>
        </p:txBody>
      </p:sp>
      <p:sp>
        <p:nvSpPr>
          <p:cNvPr id="23" name="稻壳儿搜索【幻雨工作室】_10"/>
          <p:cNvSpPr txBox="1">
            <a:spLocks noChangeArrowheads="1"/>
          </p:cNvSpPr>
          <p:nvPr/>
        </p:nvSpPr>
        <p:spPr bwMode="auto">
          <a:xfrm>
            <a:off x="3957015" y="3717623"/>
            <a:ext cx="4421718" cy="156309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noAutofit/>
          </a:bodyPr>
          <a:lstStyle>
            <a:defPPr>
              <a:defRPr lang="zh-CN"/>
            </a:defPPr>
            <a:lvl1pPr algn="ctr" defTabSz="685800">
              <a:defRPr sz="4800">
                <a:gradFill>
                  <a:gsLst>
                    <a:gs pos="0">
                      <a:srgbClr val="ECECEC">
                        <a:alpha val="0"/>
                      </a:srgbClr>
                    </a:gs>
                    <a:gs pos="28000">
                      <a:schemeClr val="bg1"/>
                    </a:gs>
                    <a:gs pos="71000">
                      <a:schemeClr val="bg1"/>
                    </a:gs>
                    <a:gs pos="24000">
                      <a:schemeClr val="bg1"/>
                    </a:gs>
                    <a:gs pos="100000">
                      <a:schemeClr val="bg1">
                        <a:alpha val="0"/>
                      </a:schemeClr>
                    </a:gs>
                    <a:gs pos="76000">
                      <a:schemeClr val="bg1">
                        <a:lumMod val="85000"/>
                      </a:schemeClr>
                    </a:gs>
                  </a:gsLst>
                  <a:lin ang="7800000" scaled="0"/>
                </a:gradFill>
                <a:latin typeface="微软雅黑" panose="020B0503020204020204" charset="-122"/>
                <a:ea typeface="微软雅黑" panose="020B0503020204020204" charset="-122"/>
              </a:defRPr>
            </a:lvl1pPr>
            <a:lvl2pPr marL="742950" indent="-285750">
              <a:defRPr sz="1300">
                <a:latin typeface="华文细黑" panose="02010600040101010101" pitchFamily="2" charset="-122"/>
                <a:ea typeface="华文细黑" panose="02010600040101010101" pitchFamily="2" charset="-122"/>
              </a:defRPr>
            </a:lvl2pPr>
            <a:lvl3pPr marL="1143000" indent="-228600">
              <a:defRPr sz="1300">
                <a:latin typeface="华文细黑" panose="02010600040101010101" pitchFamily="2" charset="-122"/>
                <a:ea typeface="华文细黑" panose="02010600040101010101" pitchFamily="2" charset="-122"/>
              </a:defRPr>
            </a:lvl3pPr>
            <a:lvl4pPr marL="1600200" indent="-228600">
              <a:defRPr sz="1300">
                <a:latin typeface="华文细黑" panose="02010600040101010101" pitchFamily="2" charset="-122"/>
                <a:ea typeface="华文细黑" panose="02010600040101010101" pitchFamily="2" charset="-122"/>
              </a:defRPr>
            </a:lvl4pPr>
            <a:lvl5pPr marL="2057400" indent="-228600">
              <a:defRPr sz="1300">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latin typeface="华文细黑" panose="02010600040101010101" pitchFamily="2" charset="-122"/>
                <a:ea typeface="华文细黑" panose="02010600040101010101" pitchFamily="2" charset="-122"/>
              </a:defRPr>
            </a:lvl9pPr>
          </a:lstStyle>
          <a:p>
            <a:pPr algn="ctr">
              <a:defRPr/>
            </a:pPr>
            <a:r>
              <a:rPr lang="en-US" altLang="zh-CN" dirty="0">
                <a:solidFill>
                  <a:schemeClr val="bg1"/>
                </a:solidFill>
              </a:rPr>
              <a:t>demo</a:t>
            </a:r>
            <a:r>
              <a:rPr lang="zh-CN" altLang="en-US" dirty="0">
                <a:solidFill>
                  <a:schemeClr val="bg1"/>
                </a:solidFill>
              </a:rPr>
              <a:t>效果展示</a:t>
            </a:r>
            <a:endParaRPr lang="en-US" altLang="zh-CN"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772225" y="642473"/>
            <a:ext cx="4319160" cy="58356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ctr" defTabSz="685800">
              <a:lnSpc>
                <a:spcPct val="100000"/>
              </a:lnSpc>
              <a:defRPr/>
            </a:pPr>
            <a:r>
              <a:rPr lang="zh-CN" sz="3200" b="0" u="none">
                <a:solidFill>
                  <a:srgbClr val="FFFFFF"/>
                </a:solidFill>
                <a:latin typeface="等线" charset="0"/>
                <a:ea typeface="等线" charset="0"/>
                <a:cs typeface="+mn-cs"/>
              </a:rPr>
              <a:t>导入数据库中</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矩形 2"/>
          <p:cNvSpPr/>
          <p:nvPr/>
        </p:nvSpPr>
        <p:spPr>
          <a:xfrm>
            <a:off x="760423" y="2070040"/>
            <a:ext cx="4872339" cy="4675192"/>
          </a:xfrm>
          <a:prstGeom prst="rect">
            <a:avLst/>
          </a:prstGeom>
        </p:spPr>
        <p:txBody>
          <a:bodyPr wrap="square">
            <a:noAutofit/>
          </a:bodyPr>
          <a:lstStyle/>
          <a:p>
            <a:r>
              <a:rPr lang="zh-CN" sz="2400" b="0" u="none">
                <a:solidFill>
                  <a:srgbClr val="FFFFFF"/>
                </a:solidFill>
                <a:latin typeface="等线" charset="0"/>
                <a:ea typeface="等线" charset="0"/>
                <a:cs typeface="+mn-cs"/>
              </a:rPr>
              <a:t>导入数据库部分</a:t>
            </a:r>
            <a:r>
              <a:rPr lang="en-US" sz="2400" b="0" u="none">
                <a:solidFill>
                  <a:srgbClr val="FFFFFF"/>
                </a:solidFill>
                <a:latin typeface="等线" charset="0"/>
                <a:ea typeface="等线" charset="0"/>
                <a:cs typeface="+mn-cs"/>
              </a:rPr>
              <a:t>1. </a:t>
            </a:r>
            <a:r>
              <a:rPr lang="zh-CN" sz="2400" b="0" u="none">
                <a:solidFill>
                  <a:srgbClr val="FFFFFF"/>
                </a:solidFill>
                <a:latin typeface="等线" charset="0"/>
                <a:ea typeface="等线" charset="0"/>
                <a:cs typeface="+mn-cs"/>
              </a:rPr>
              <a:t>对于数据库的选用，采取了关系型数据库</a:t>
            </a:r>
            <a:r>
              <a:rPr lang="en-US" sz="2400" b="0" u="none">
                <a:solidFill>
                  <a:srgbClr val="FFFFFF"/>
                </a:solidFill>
                <a:latin typeface="等线" charset="0"/>
                <a:ea typeface="等线" charset="0"/>
                <a:cs typeface="+mn-cs"/>
              </a:rPr>
              <a:t>PostgreSQL,</a:t>
            </a:r>
            <a:r>
              <a:rPr lang="zh-CN" sz="2400" b="0" u="none">
                <a:solidFill>
                  <a:srgbClr val="FFFFFF"/>
                </a:solidFill>
                <a:latin typeface="等线" charset="0"/>
                <a:ea typeface="等线" charset="0"/>
                <a:cs typeface="+mn-cs"/>
              </a:rPr>
              <a:t>将所有的数据按行存入到数据库当中。</a:t>
            </a:r>
            <a:r>
              <a:rPr lang="en-US" sz="2400" b="0" u="none">
                <a:solidFill>
                  <a:srgbClr val="FFFFFF"/>
                </a:solidFill>
                <a:latin typeface="等线" charset="0"/>
                <a:ea typeface="等线" charset="0"/>
                <a:cs typeface="+mn-cs"/>
              </a:rPr>
              <a:t>2. </a:t>
            </a:r>
            <a:r>
              <a:rPr lang="zh-CN" sz="2400" b="0" u="none">
                <a:solidFill>
                  <a:srgbClr val="FFFFFF"/>
                </a:solidFill>
                <a:latin typeface="等线" charset="0"/>
                <a:ea typeface="等线" charset="0"/>
                <a:cs typeface="+mn-cs"/>
              </a:rPr>
              <a:t>利用</a:t>
            </a:r>
            <a:r>
              <a:rPr lang="en-US" sz="2400" b="0" u="none">
                <a:solidFill>
                  <a:srgbClr val="FFFFFF"/>
                </a:solidFill>
                <a:latin typeface="等线" charset="0"/>
                <a:ea typeface="等线" charset="0"/>
                <a:cs typeface="+mn-cs"/>
              </a:rPr>
              <a:t>python</a:t>
            </a:r>
            <a:r>
              <a:rPr lang="zh-CN" sz="2400" b="0" u="none">
                <a:solidFill>
                  <a:srgbClr val="FFFFFF"/>
                </a:solidFill>
                <a:latin typeface="等线" charset="0"/>
                <a:ea typeface="等线" charset="0"/>
                <a:cs typeface="+mn-cs"/>
              </a:rPr>
              <a:t>的</a:t>
            </a:r>
            <a:r>
              <a:rPr lang="en-US" sz="2400" b="0" u="none">
                <a:solidFill>
                  <a:srgbClr val="FFFFFF"/>
                </a:solidFill>
                <a:latin typeface="等线" charset="0"/>
                <a:ea typeface="等线" charset="0"/>
                <a:cs typeface="+mn-cs"/>
              </a:rPr>
              <a:t>psycopg2</a:t>
            </a:r>
            <a:r>
              <a:rPr lang="zh-CN" sz="2400" b="0" u="none">
                <a:solidFill>
                  <a:srgbClr val="FFFFFF"/>
                </a:solidFill>
                <a:latin typeface="等线" charset="0"/>
                <a:ea typeface="等线" charset="0"/>
                <a:cs typeface="+mn-cs"/>
              </a:rPr>
              <a:t>对数据库进行连接，再利用</a:t>
            </a:r>
            <a:r>
              <a:rPr lang="en-US" sz="2400" b="0" u="none">
                <a:solidFill>
                  <a:srgbClr val="FFFFFF"/>
                </a:solidFill>
                <a:latin typeface="等线" charset="0"/>
                <a:ea typeface="等线" charset="0"/>
                <a:cs typeface="+mn-cs"/>
              </a:rPr>
              <a:t>pandans</a:t>
            </a:r>
            <a:r>
              <a:rPr lang="zh-CN" sz="2400" b="0" u="none">
                <a:solidFill>
                  <a:srgbClr val="FFFFFF"/>
                </a:solidFill>
                <a:latin typeface="等线" charset="0"/>
                <a:ea typeface="等线" charset="0"/>
                <a:cs typeface="+mn-cs"/>
              </a:rPr>
              <a:t>对已经生成好的数据进行读取，最后利用</a:t>
            </a:r>
            <a:r>
              <a:rPr lang="en-US" sz="2400" b="0" u="none">
                <a:solidFill>
                  <a:srgbClr val="FFFFFF"/>
                </a:solidFill>
                <a:latin typeface="等线" charset="0"/>
                <a:ea typeface="等线" charset="0"/>
                <a:cs typeface="+mn-cs"/>
              </a:rPr>
              <a:t>cursor</a:t>
            </a:r>
            <a:r>
              <a:rPr lang="zh-CN" sz="2400" b="0" u="none">
                <a:solidFill>
                  <a:srgbClr val="FFFFFF"/>
                </a:solidFill>
                <a:latin typeface="等线" charset="0"/>
                <a:ea typeface="等线" charset="0"/>
                <a:cs typeface="+mn-cs"/>
              </a:rPr>
              <a:t>将数据存入到数据库之中。</a:t>
            </a:r>
            <a:endParaRPr lang="en-US" altLang="zh-CN" sz="1600" b="0" u="none" dirty="0">
              <a:solidFill>
                <a:srgbClr val="D4D4D4"/>
              </a:solidFill>
              <a:effectLst/>
              <a:latin typeface="Consolas" panose="020B0609020204030204" pitchFamily="49" charset="0"/>
              <a:ea typeface="等线" charset="0"/>
              <a:cs typeface="+mn-cs"/>
            </a:endParaRPr>
          </a:p>
        </p:txBody>
      </p:sp>
      <p:sp>
        <p:nvSpPr>
          <p:cNvPr id="4" name="矩形 3"/>
          <p:cNvSpPr/>
          <p:nvPr/>
        </p:nvSpPr>
        <p:spPr>
          <a:xfrm>
            <a:off x="6100500" y="1579207"/>
            <a:ext cx="6078867" cy="4434760"/>
          </a:xfrm>
          <a:prstGeom prst="rect">
            <a:avLst/>
          </a:prstGeom>
        </p:spPr>
        <p:txBody>
          <a:bodyPr wrap="square">
            <a:noAutofit/>
          </a:bodyPr>
          <a:lstStyle/>
          <a:p>
            <a:endParaRPr lang="en-US" altLang="zh-CN" sz="1600" b="0" u="none" dirty="0">
              <a:solidFill>
                <a:srgbClr val="D4D4D4"/>
              </a:solidFill>
              <a:effectLst/>
              <a:latin typeface="Consolas" panose="020B0609020204030204" pitchFamily="49" charset="0"/>
              <a:ea typeface="等线" charset="0"/>
              <a:cs typeface="+mn-cs"/>
            </a:endParaRPr>
          </a:p>
        </p:txBody>
      </p:sp>
      <p:cxnSp>
        <p:nvCxnSpPr>
          <p:cNvPr id="7" name="直接连接符 6"/>
          <p:cNvCxnSpPr/>
          <p:nvPr/>
        </p:nvCxnSpPr>
        <p:spPr>
          <a:xfrm>
            <a:off x="5632762" y="1464518"/>
            <a:ext cx="0" cy="4351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upload_post_object_v2_875151614"/>
          <p:cNvPicPr>
            <a:picLocks noChangeAspect="1"/>
          </p:cNvPicPr>
          <p:nvPr/>
        </p:nvPicPr>
        <p:blipFill>
          <a:blip r:embed="rId1"/>
          <a:stretch>
            <a:fillRect/>
          </a:stretch>
        </p:blipFill>
        <p:spPr>
          <a:xfrm>
            <a:off x="5787663" y="1844729"/>
            <a:ext cx="6238284" cy="3576804"/>
          </a:xfrm>
          <a:prstGeom prst="rect">
            <a:avLst/>
          </a:prstGeom>
        </p:spPr>
      </p:pic>
      <p:sp>
        <p:nvSpPr>
          <p:cNvPr id="6" name="文本框 5"/>
          <p:cNvSpPr txBox="1"/>
          <p:nvPr userDrawn="1"/>
        </p:nvSpPr>
        <p:spPr>
          <a:xfrm>
            <a:off x="7370337" y="1365945"/>
            <a:ext cx="3098800" cy="368300"/>
          </a:xfrm>
          <a:prstGeom prst="rect">
            <a:avLst/>
          </a:prstGeom>
        </p:spPr>
        <p:txBody>
          <a:bodyPr wrap="square" rtlCol="0">
            <a:spAutoFit/>
          </a:bodyPr>
          <a:p>
            <a:r>
              <a:rPr lang="zh-CN" altLang="en-US">
                <a:solidFill>
                  <a:srgbClr val="FFFFFF"/>
                </a:solidFill>
                <a:latin typeface="等线" charset="0"/>
                <a:ea typeface="等线" charset="0"/>
              </a:rPr>
              <a:t>数据库内容展示</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772225" y="698801"/>
            <a:ext cx="4319160" cy="58356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ctr" defTabSz="685800">
              <a:lnSpc>
                <a:spcPct val="100000"/>
              </a:lnSpc>
              <a:defRPr/>
            </a:pPr>
            <a:r>
              <a:rPr lang="zh-CN" sz="3200" b="0" u="none">
                <a:solidFill>
                  <a:srgbClr val="FFFFFF"/>
                </a:solidFill>
                <a:latin typeface="等线" charset="0"/>
                <a:ea typeface="等线" charset="0"/>
                <a:cs typeface="+mn-cs"/>
              </a:rPr>
              <a:t>页面效果展示</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矩形 2"/>
          <p:cNvSpPr/>
          <p:nvPr/>
        </p:nvSpPr>
        <p:spPr>
          <a:xfrm>
            <a:off x="112655" y="1534928"/>
            <a:ext cx="4816011" cy="4520291"/>
          </a:xfrm>
          <a:prstGeom prst="rect">
            <a:avLst/>
          </a:prstGeom>
        </p:spPr>
        <p:txBody>
          <a:bodyPr wrap="square">
            <a:noAutofit/>
          </a:bodyPr>
          <a:lstStyle/>
          <a:p>
            <a:r>
              <a:rPr lang="en-US" sz="2400" b="0" u="none">
                <a:solidFill>
                  <a:srgbClr val="FFFFFF"/>
                </a:solidFill>
                <a:latin typeface="等线" charset="0"/>
                <a:ea typeface="等线" charset="0"/>
              </a:rPr>
              <a:t>       </a:t>
            </a:r>
            <a:r>
              <a:rPr lang="zh-CN" sz="2400" b="0" u="none">
                <a:solidFill>
                  <a:srgbClr val="FFFFFF"/>
                </a:solidFill>
                <a:latin typeface="等线" charset="0"/>
                <a:ea typeface="等线" charset="0"/>
                <a:cs typeface="+mn-cs"/>
              </a:rPr>
              <a:t>页面部分直接采用了</a:t>
            </a:r>
            <a:r>
              <a:rPr lang="en-US" sz="2400" b="0" u="none">
                <a:solidFill>
                  <a:srgbClr val="FFFFFF"/>
                </a:solidFill>
                <a:latin typeface="等线" charset="0"/>
                <a:ea typeface="等线" charset="0"/>
                <a:cs typeface="+mn-cs"/>
              </a:rPr>
              <a:t>tkinter</a:t>
            </a:r>
            <a:r>
              <a:rPr lang="zh-CN" sz="2400" b="0" u="none">
                <a:solidFill>
                  <a:srgbClr val="FFFFFF"/>
                </a:solidFill>
                <a:latin typeface="等线" charset="0"/>
                <a:ea typeface="等线" charset="0"/>
                <a:cs typeface="+mn-cs"/>
              </a:rPr>
              <a:t>进行页面的简单设计，将数据库与之前导入数据的数据库连接后，即可以运行。为了方便展示，采取了两种形式的显示方法，一种是查询模式，可以对匹配进行搜索，从而显示对应匹配到的推荐词；另一种是随机查询，将对数据库中随机一条数据进行展示。</a:t>
            </a:r>
            <a:endParaRPr lang="en-US" altLang="zh-CN" sz="1600" b="0" u="none" dirty="0">
              <a:solidFill>
                <a:srgbClr val="D4D4D4"/>
              </a:solidFill>
              <a:effectLst/>
              <a:latin typeface="Consolas" panose="020B0609020204030204" pitchFamily="49" charset="0"/>
              <a:ea typeface="等线" charset="0"/>
              <a:cs typeface="+mn-cs"/>
            </a:endParaRPr>
          </a:p>
        </p:txBody>
      </p:sp>
      <p:sp>
        <p:nvSpPr>
          <p:cNvPr id="4" name="矩形 3"/>
          <p:cNvSpPr/>
          <p:nvPr/>
        </p:nvSpPr>
        <p:spPr>
          <a:xfrm>
            <a:off x="6100500" y="1579207"/>
            <a:ext cx="6078867" cy="4434760"/>
          </a:xfrm>
          <a:prstGeom prst="rect">
            <a:avLst/>
          </a:prstGeom>
        </p:spPr>
        <p:txBody>
          <a:bodyPr wrap="square">
            <a:noAutofit/>
          </a:bodyPr>
          <a:lstStyle/>
          <a:p>
            <a:endParaRPr lang="en-US" altLang="zh-CN" sz="1600" b="0" u="none" dirty="0">
              <a:solidFill>
                <a:srgbClr val="D4D4D4"/>
              </a:solidFill>
              <a:effectLst/>
              <a:latin typeface="Consolas" panose="020B0609020204030204" pitchFamily="49" charset="0"/>
              <a:ea typeface="等线" charset="0"/>
              <a:cs typeface="+mn-cs"/>
            </a:endParaRPr>
          </a:p>
        </p:txBody>
      </p:sp>
      <p:cxnSp>
        <p:nvCxnSpPr>
          <p:cNvPr id="7" name="直接连接符 6"/>
          <p:cNvCxnSpPr/>
          <p:nvPr/>
        </p:nvCxnSpPr>
        <p:spPr>
          <a:xfrm>
            <a:off x="5097649" y="1534928"/>
            <a:ext cx="0" cy="4351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upload_post_object_v2_466330082"/>
          <p:cNvPicPr>
            <a:picLocks noChangeAspect="1"/>
          </p:cNvPicPr>
          <p:nvPr/>
        </p:nvPicPr>
        <p:blipFill>
          <a:blip r:embed="rId1"/>
          <a:srcRect l="13559" r="16384" b="29944"/>
          <a:stretch>
            <a:fillRect/>
          </a:stretch>
        </p:blipFill>
        <p:spPr>
          <a:xfrm>
            <a:off x="5646844" y="3083937"/>
            <a:ext cx="6097465" cy="2210859"/>
          </a:xfrm>
          <a:prstGeom prst="rect">
            <a:avLst/>
          </a:prstGeom>
        </p:spPr>
      </p:pic>
      <p:pic>
        <p:nvPicPr>
          <p:cNvPr id="6" name="图片 5" descr="upload_post_object_v2_233020364"/>
          <p:cNvPicPr>
            <a:picLocks noChangeAspect="1"/>
          </p:cNvPicPr>
          <p:nvPr/>
        </p:nvPicPr>
        <p:blipFill>
          <a:blip r:embed="rId2"/>
          <a:srcRect l="17556" t="-787" r="4274" b="19685"/>
          <a:stretch>
            <a:fillRect/>
          </a:stretch>
        </p:blipFill>
        <p:spPr>
          <a:xfrm>
            <a:off x="5280714" y="1732074"/>
            <a:ext cx="6829724" cy="104206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稻壳儿搜索【幻雨工作室】_1"/>
          <p:cNvPicPr>
            <a:picLocks noChangeAspect="1"/>
          </p:cNvPicPr>
          <p:nvPr/>
        </p:nvPicPr>
        <p:blipFill>
          <a:blip r:embed="rId1"/>
          <a:stretch>
            <a:fillRect/>
          </a:stretch>
        </p:blipFill>
        <p:spPr>
          <a:xfrm>
            <a:off x="1206368" y="2519924"/>
            <a:ext cx="256995" cy="256995"/>
          </a:xfrm>
          <a:prstGeom prst="rect">
            <a:avLst/>
          </a:prstGeom>
        </p:spPr>
      </p:pic>
      <p:pic>
        <p:nvPicPr>
          <p:cNvPr id="52" name="稻壳儿搜索【幻雨工作室】_2"/>
          <p:cNvPicPr>
            <a:picLocks noChangeAspect="1"/>
          </p:cNvPicPr>
          <p:nvPr/>
        </p:nvPicPr>
        <p:blipFill rotWithShape="1">
          <a:blip r:embed="rId2">
            <a:biLevel thresh="50000"/>
            <a:extLst>
              <a:ext uri="{28A0092B-C50C-407E-A947-70E740481C1C}">
                <a14:useLocalDpi xmlns:a14="http://schemas.microsoft.com/office/drawing/2010/main" val="0"/>
              </a:ext>
            </a:extLst>
          </a:blip>
          <a:srcRect l="15976" t="31098" r="32988" b="21647"/>
          <a:stretch>
            <a:fillRect/>
          </a:stretch>
        </p:blipFill>
        <p:spPr>
          <a:xfrm>
            <a:off x="10038825" y="673328"/>
            <a:ext cx="1972195" cy="1826106"/>
          </a:xfrm>
          <a:prstGeom prst="rect">
            <a:avLst/>
          </a:prstGeom>
        </p:spPr>
      </p:pic>
      <p:sp>
        <p:nvSpPr>
          <p:cNvPr id="54" name="稻壳儿搜索【幻雨工作室】_3"/>
          <p:cNvSpPr>
            <a:spLocks noEditPoints="1"/>
          </p:cNvSpPr>
          <p:nvPr/>
        </p:nvSpPr>
        <p:spPr bwMode="auto">
          <a:xfrm rot="19800000">
            <a:off x="1750309" y="1064336"/>
            <a:ext cx="843388" cy="911006"/>
          </a:xfrm>
          <a:custGeom>
            <a:avLst/>
            <a:gdLst>
              <a:gd name="T0" fmla="*/ 493 w 617"/>
              <a:gd name="T1" fmla="*/ 41 h 667"/>
              <a:gd name="T2" fmla="*/ 383 w 617"/>
              <a:gd name="T3" fmla="*/ 31 h 667"/>
              <a:gd name="T4" fmla="*/ 146 w 617"/>
              <a:gd name="T5" fmla="*/ 53 h 667"/>
              <a:gd name="T6" fmla="*/ 13 w 617"/>
              <a:gd name="T7" fmla="*/ 73 h 667"/>
              <a:gd name="T8" fmla="*/ 123 w 617"/>
              <a:gd name="T9" fmla="*/ 365 h 667"/>
              <a:gd name="T10" fmla="*/ 206 w 617"/>
              <a:gd name="T11" fmla="*/ 439 h 667"/>
              <a:gd name="T12" fmla="*/ 232 w 617"/>
              <a:gd name="T13" fmla="*/ 582 h 667"/>
              <a:gd name="T14" fmla="*/ 329 w 617"/>
              <a:gd name="T15" fmla="*/ 665 h 667"/>
              <a:gd name="T16" fmla="*/ 486 w 617"/>
              <a:gd name="T17" fmla="*/ 596 h 667"/>
              <a:gd name="T18" fmla="*/ 410 w 617"/>
              <a:gd name="T19" fmla="*/ 538 h 667"/>
              <a:gd name="T20" fmla="*/ 493 w 617"/>
              <a:gd name="T21" fmla="*/ 362 h 667"/>
              <a:gd name="T22" fmla="*/ 614 w 617"/>
              <a:gd name="T23" fmla="*/ 144 h 667"/>
              <a:gd name="T24" fmla="*/ 509 w 617"/>
              <a:gd name="T25" fmla="*/ 71 h 667"/>
              <a:gd name="T26" fmla="*/ 240 w 617"/>
              <a:gd name="T27" fmla="*/ 49 h 667"/>
              <a:gd name="T28" fmla="*/ 321 w 617"/>
              <a:gd name="T29" fmla="*/ 42 h 667"/>
              <a:gd name="T30" fmla="*/ 479 w 617"/>
              <a:gd name="T31" fmla="*/ 46 h 667"/>
              <a:gd name="T32" fmla="*/ 320 w 617"/>
              <a:gd name="T33" fmla="*/ 66 h 667"/>
              <a:gd name="T34" fmla="*/ 131 w 617"/>
              <a:gd name="T35" fmla="*/ 69 h 667"/>
              <a:gd name="T36" fmla="*/ 103 w 617"/>
              <a:gd name="T37" fmla="*/ 102 h 667"/>
              <a:gd name="T38" fmla="*/ 21 w 617"/>
              <a:gd name="T39" fmla="*/ 195 h 667"/>
              <a:gd name="T40" fmla="*/ 56 w 617"/>
              <a:gd name="T41" fmla="*/ 44 h 667"/>
              <a:gd name="T42" fmla="*/ 113 w 617"/>
              <a:gd name="T43" fmla="*/ 139 h 667"/>
              <a:gd name="T44" fmla="*/ 136 w 617"/>
              <a:gd name="T45" fmla="*/ 120 h 667"/>
              <a:gd name="T46" fmla="*/ 120 w 617"/>
              <a:gd name="T47" fmla="*/ 99 h 667"/>
              <a:gd name="T48" fmla="*/ 60 w 617"/>
              <a:gd name="T49" fmla="*/ 53 h 667"/>
              <a:gd name="T50" fmla="*/ 46 w 617"/>
              <a:gd name="T51" fmla="*/ 205 h 667"/>
              <a:gd name="T52" fmla="*/ 135 w 617"/>
              <a:gd name="T53" fmla="*/ 363 h 667"/>
              <a:gd name="T54" fmla="*/ 121 w 617"/>
              <a:gd name="T55" fmla="*/ 128 h 667"/>
              <a:gd name="T56" fmla="*/ 140 w 617"/>
              <a:gd name="T57" fmla="*/ 335 h 667"/>
              <a:gd name="T58" fmla="*/ 75 w 617"/>
              <a:gd name="T59" fmla="*/ 77 h 667"/>
              <a:gd name="T60" fmla="*/ 392 w 617"/>
              <a:gd name="T61" fmla="*/ 472 h 667"/>
              <a:gd name="T62" fmla="*/ 412 w 617"/>
              <a:gd name="T63" fmla="*/ 574 h 667"/>
              <a:gd name="T64" fmla="*/ 383 w 617"/>
              <a:gd name="T65" fmla="*/ 646 h 667"/>
              <a:gd name="T66" fmla="*/ 187 w 617"/>
              <a:gd name="T67" fmla="*/ 640 h 667"/>
              <a:gd name="T68" fmla="*/ 260 w 617"/>
              <a:gd name="T69" fmla="*/ 523 h 667"/>
              <a:gd name="T70" fmla="*/ 161 w 617"/>
              <a:gd name="T71" fmla="*/ 313 h 667"/>
              <a:gd name="T72" fmla="*/ 153 w 617"/>
              <a:gd name="T73" fmla="*/ 134 h 667"/>
              <a:gd name="T74" fmla="*/ 121 w 617"/>
              <a:gd name="T75" fmla="*/ 77 h 667"/>
              <a:gd name="T76" fmla="*/ 367 w 617"/>
              <a:gd name="T77" fmla="*/ 75 h 667"/>
              <a:gd name="T78" fmla="*/ 492 w 617"/>
              <a:gd name="T79" fmla="*/ 53 h 667"/>
              <a:gd name="T80" fmla="*/ 463 w 617"/>
              <a:gd name="T81" fmla="*/ 316 h 667"/>
              <a:gd name="T82" fmla="*/ 567 w 617"/>
              <a:gd name="T83" fmla="*/ 83 h 667"/>
              <a:gd name="T84" fmla="*/ 469 w 617"/>
              <a:gd name="T85" fmla="*/ 341 h 667"/>
              <a:gd name="T86" fmla="*/ 498 w 617"/>
              <a:gd name="T87" fmla="*/ 192 h 667"/>
              <a:gd name="T88" fmla="*/ 530 w 617"/>
              <a:gd name="T89" fmla="*/ 300 h 667"/>
              <a:gd name="T90" fmla="*/ 461 w 617"/>
              <a:gd name="T91" fmla="*/ 383 h 667"/>
              <a:gd name="T92" fmla="*/ 458 w 617"/>
              <a:gd name="T93" fmla="*/ 376 h 667"/>
              <a:gd name="T94" fmla="*/ 461 w 617"/>
              <a:gd name="T95" fmla="*/ 365 h 667"/>
              <a:gd name="T96" fmla="*/ 528 w 617"/>
              <a:gd name="T97" fmla="*/ 86 h 667"/>
              <a:gd name="T98" fmla="*/ 493 w 617"/>
              <a:gd name="T99" fmla="*/ 76 h 667"/>
              <a:gd name="T100" fmla="*/ 486 w 617"/>
              <a:gd name="T101" fmla="*/ 86 h 667"/>
              <a:gd name="T102" fmla="*/ 479 w 617"/>
              <a:gd name="T103" fmla="*/ 100 h 667"/>
              <a:gd name="T104" fmla="*/ 512 w 617"/>
              <a:gd name="T105" fmla="*/ 110 h 667"/>
              <a:gd name="T106" fmla="*/ 546 w 617"/>
              <a:gd name="T107" fmla="*/ 12 h 667"/>
              <a:gd name="T108" fmla="*/ 605 w 617"/>
              <a:gd name="T109" fmla="*/ 129 h 667"/>
              <a:gd name="T110" fmla="*/ 489 w 617"/>
              <a:gd name="T111" fmla="*/ 9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7" h="667">
                <a:moveTo>
                  <a:pt x="560" y="5"/>
                </a:moveTo>
                <a:cubicBezTo>
                  <a:pt x="547" y="0"/>
                  <a:pt x="532" y="0"/>
                  <a:pt x="521" y="12"/>
                </a:cubicBezTo>
                <a:cubicBezTo>
                  <a:pt x="512" y="23"/>
                  <a:pt x="504" y="37"/>
                  <a:pt x="503" y="52"/>
                </a:cubicBezTo>
                <a:cubicBezTo>
                  <a:pt x="501" y="47"/>
                  <a:pt x="498" y="44"/>
                  <a:pt x="494" y="41"/>
                </a:cubicBezTo>
                <a:cubicBezTo>
                  <a:pt x="493" y="41"/>
                  <a:pt x="493" y="41"/>
                  <a:pt x="493" y="41"/>
                </a:cubicBezTo>
                <a:cubicBezTo>
                  <a:pt x="491" y="39"/>
                  <a:pt x="488" y="37"/>
                  <a:pt x="485" y="36"/>
                </a:cubicBezTo>
                <a:cubicBezTo>
                  <a:pt x="476" y="34"/>
                  <a:pt x="466" y="33"/>
                  <a:pt x="457" y="32"/>
                </a:cubicBezTo>
                <a:cubicBezTo>
                  <a:pt x="456" y="32"/>
                  <a:pt x="456" y="32"/>
                  <a:pt x="456" y="32"/>
                </a:cubicBezTo>
                <a:cubicBezTo>
                  <a:pt x="443" y="35"/>
                  <a:pt x="426" y="30"/>
                  <a:pt x="412" y="30"/>
                </a:cubicBezTo>
                <a:cubicBezTo>
                  <a:pt x="402" y="30"/>
                  <a:pt x="393" y="31"/>
                  <a:pt x="383" y="31"/>
                </a:cubicBezTo>
                <a:cubicBezTo>
                  <a:pt x="349" y="29"/>
                  <a:pt x="313" y="31"/>
                  <a:pt x="279" y="33"/>
                </a:cubicBezTo>
                <a:cubicBezTo>
                  <a:pt x="250" y="36"/>
                  <a:pt x="220" y="43"/>
                  <a:pt x="191" y="43"/>
                </a:cubicBezTo>
                <a:cubicBezTo>
                  <a:pt x="177" y="46"/>
                  <a:pt x="159" y="48"/>
                  <a:pt x="146" y="53"/>
                </a:cubicBezTo>
                <a:cubicBezTo>
                  <a:pt x="146" y="53"/>
                  <a:pt x="146" y="53"/>
                  <a:pt x="146" y="53"/>
                </a:cubicBezTo>
                <a:cubicBezTo>
                  <a:pt x="146" y="53"/>
                  <a:pt x="146" y="53"/>
                  <a:pt x="146" y="53"/>
                </a:cubicBezTo>
                <a:cubicBezTo>
                  <a:pt x="141" y="56"/>
                  <a:pt x="133" y="56"/>
                  <a:pt x="128" y="58"/>
                </a:cubicBezTo>
                <a:cubicBezTo>
                  <a:pt x="120" y="60"/>
                  <a:pt x="112" y="68"/>
                  <a:pt x="108" y="75"/>
                </a:cubicBezTo>
                <a:cubicBezTo>
                  <a:pt x="108" y="76"/>
                  <a:pt x="108" y="76"/>
                  <a:pt x="108" y="76"/>
                </a:cubicBezTo>
                <a:cubicBezTo>
                  <a:pt x="104" y="42"/>
                  <a:pt x="69" y="24"/>
                  <a:pt x="41" y="40"/>
                </a:cubicBezTo>
                <a:cubicBezTo>
                  <a:pt x="29" y="47"/>
                  <a:pt x="19" y="60"/>
                  <a:pt x="13" y="73"/>
                </a:cubicBezTo>
                <a:cubicBezTo>
                  <a:pt x="2" y="99"/>
                  <a:pt x="0" y="128"/>
                  <a:pt x="1" y="155"/>
                </a:cubicBezTo>
                <a:cubicBezTo>
                  <a:pt x="6" y="208"/>
                  <a:pt x="30" y="251"/>
                  <a:pt x="59" y="293"/>
                </a:cubicBezTo>
                <a:cubicBezTo>
                  <a:pt x="69" y="307"/>
                  <a:pt x="81" y="320"/>
                  <a:pt x="92" y="333"/>
                </a:cubicBezTo>
                <a:cubicBezTo>
                  <a:pt x="101" y="343"/>
                  <a:pt x="110" y="359"/>
                  <a:pt x="122" y="365"/>
                </a:cubicBezTo>
                <a:cubicBezTo>
                  <a:pt x="122" y="365"/>
                  <a:pt x="123" y="365"/>
                  <a:pt x="123" y="365"/>
                </a:cubicBezTo>
                <a:cubicBezTo>
                  <a:pt x="139" y="374"/>
                  <a:pt x="150" y="394"/>
                  <a:pt x="166" y="405"/>
                </a:cubicBezTo>
                <a:cubicBezTo>
                  <a:pt x="166" y="405"/>
                  <a:pt x="166" y="405"/>
                  <a:pt x="166" y="405"/>
                </a:cubicBezTo>
                <a:cubicBezTo>
                  <a:pt x="177" y="409"/>
                  <a:pt x="187" y="422"/>
                  <a:pt x="197" y="429"/>
                </a:cubicBezTo>
                <a:cubicBezTo>
                  <a:pt x="199" y="432"/>
                  <a:pt x="200" y="434"/>
                  <a:pt x="202" y="436"/>
                </a:cubicBezTo>
                <a:cubicBezTo>
                  <a:pt x="203" y="437"/>
                  <a:pt x="204" y="438"/>
                  <a:pt x="206" y="439"/>
                </a:cubicBezTo>
                <a:cubicBezTo>
                  <a:pt x="219" y="454"/>
                  <a:pt x="235" y="469"/>
                  <a:pt x="246" y="487"/>
                </a:cubicBezTo>
                <a:cubicBezTo>
                  <a:pt x="248" y="499"/>
                  <a:pt x="249" y="511"/>
                  <a:pt x="249" y="524"/>
                </a:cubicBezTo>
                <a:cubicBezTo>
                  <a:pt x="249" y="529"/>
                  <a:pt x="250" y="538"/>
                  <a:pt x="247" y="543"/>
                </a:cubicBezTo>
                <a:cubicBezTo>
                  <a:pt x="245" y="546"/>
                  <a:pt x="240" y="549"/>
                  <a:pt x="237" y="552"/>
                </a:cubicBezTo>
                <a:cubicBezTo>
                  <a:pt x="232" y="561"/>
                  <a:pt x="237" y="574"/>
                  <a:pt x="232" y="582"/>
                </a:cubicBezTo>
                <a:cubicBezTo>
                  <a:pt x="221" y="595"/>
                  <a:pt x="211" y="595"/>
                  <a:pt x="195" y="599"/>
                </a:cubicBezTo>
                <a:cubicBezTo>
                  <a:pt x="179" y="604"/>
                  <a:pt x="165" y="613"/>
                  <a:pt x="170" y="633"/>
                </a:cubicBezTo>
                <a:cubicBezTo>
                  <a:pt x="175" y="653"/>
                  <a:pt x="200" y="656"/>
                  <a:pt x="216" y="659"/>
                </a:cubicBezTo>
                <a:cubicBezTo>
                  <a:pt x="233" y="662"/>
                  <a:pt x="250" y="664"/>
                  <a:pt x="266" y="665"/>
                </a:cubicBezTo>
                <a:cubicBezTo>
                  <a:pt x="287" y="667"/>
                  <a:pt x="308" y="665"/>
                  <a:pt x="329" y="665"/>
                </a:cubicBezTo>
                <a:cubicBezTo>
                  <a:pt x="349" y="663"/>
                  <a:pt x="369" y="662"/>
                  <a:pt x="389" y="658"/>
                </a:cubicBezTo>
                <a:cubicBezTo>
                  <a:pt x="418" y="653"/>
                  <a:pt x="455" y="649"/>
                  <a:pt x="480" y="629"/>
                </a:cubicBezTo>
                <a:cubicBezTo>
                  <a:pt x="485" y="625"/>
                  <a:pt x="491" y="615"/>
                  <a:pt x="489" y="608"/>
                </a:cubicBezTo>
                <a:cubicBezTo>
                  <a:pt x="489" y="608"/>
                  <a:pt x="489" y="608"/>
                  <a:pt x="489" y="608"/>
                </a:cubicBezTo>
                <a:cubicBezTo>
                  <a:pt x="488" y="603"/>
                  <a:pt x="488" y="600"/>
                  <a:pt x="486" y="596"/>
                </a:cubicBezTo>
                <a:cubicBezTo>
                  <a:pt x="479" y="586"/>
                  <a:pt x="463" y="583"/>
                  <a:pt x="452" y="582"/>
                </a:cubicBezTo>
                <a:cubicBezTo>
                  <a:pt x="451" y="582"/>
                  <a:pt x="451" y="582"/>
                  <a:pt x="451" y="582"/>
                </a:cubicBezTo>
                <a:cubicBezTo>
                  <a:pt x="440" y="583"/>
                  <a:pt x="431" y="578"/>
                  <a:pt x="422" y="570"/>
                </a:cubicBezTo>
                <a:cubicBezTo>
                  <a:pt x="414" y="563"/>
                  <a:pt x="421" y="546"/>
                  <a:pt x="410" y="539"/>
                </a:cubicBezTo>
                <a:cubicBezTo>
                  <a:pt x="410" y="538"/>
                  <a:pt x="410" y="538"/>
                  <a:pt x="410" y="538"/>
                </a:cubicBezTo>
                <a:cubicBezTo>
                  <a:pt x="409" y="538"/>
                  <a:pt x="409" y="538"/>
                  <a:pt x="409" y="538"/>
                </a:cubicBezTo>
                <a:cubicBezTo>
                  <a:pt x="408" y="536"/>
                  <a:pt x="405" y="535"/>
                  <a:pt x="404" y="533"/>
                </a:cubicBezTo>
                <a:cubicBezTo>
                  <a:pt x="399" y="517"/>
                  <a:pt x="398" y="497"/>
                  <a:pt x="401" y="481"/>
                </a:cubicBezTo>
                <a:cubicBezTo>
                  <a:pt x="407" y="459"/>
                  <a:pt x="425" y="438"/>
                  <a:pt x="438" y="420"/>
                </a:cubicBezTo>
                <a:cubicBezTo>
                  <a:pt x="459" y="404"/>
                  <a:pt x="476" y="382"/>
                  <a:pt x="493" y="362"/>
                </a:cubicBezTo>
                <a:cubicBezTo>
                  <a:pt x="507" y="347"/>
                  <a:pt x="521" y="332"/>
                  <a:pt x="534" y="315"/>
                </a:cubicBezTo>
                <a:cubicBezTo>
                  <a:pt x="546" y="300"/>
                  <a:pt x="557" y="284"/>
                  <a:pt x="566" y="267"/>
                </a:cubicBezTo>
                <a:cubicBezTo>
                  <a:pt x="574" y="253"/>
                  <a:pt x="584" y="239"/>
                  <a:pt x="591" y="225"/>
                </a:cubicBezTo>
                <a:cubicBezTo>
                  <a:pt x="598" y="211"/>
                  <a:pt x="602" y="196"/>
                  <a:pt x="607" y="181"/>
                </a:cubicBezTo>
                <a:cubicBezTo>
                  <a:pt x="610" y="170"/>
                  <a:pt x="615" y="157"/>
                  <a:pt x="614" y="144"/>
                </a:cubicBezTo>
                <a:cubicBezTo>
                  <a:pt x="614" y="137"/>
                  <a:pt x="614" y="129"/>
                  <a:pt x="615" y="122"/>
                </a:cubicBezTo>
                <a:cubicBezTo>
                  <a:pt x="617" y="80"/>
                  <a:pt x="605" y="15"/>
                  <a:pt x="560" y="5"/>
                </a:cubicBezTo>
                <a:close/>
                <a:moveTo>
                  <a:pt x="507" y="90"/>
                </a:moveTo>
                <a:cubicBezTo>
                  <a:pt x="507" y="83"/>
                  <a:pt x="507" y="75"/>
                  <a:pt x="507" y="67"/>
                </a:cubicBezTo>
                <a:cubicBezTo>
                  <a:pt x="509" y="71"/>
                  <a:pt x="509" y="71"/>
                  <a:pt x="509" y="71"/>
                </a:cubicBezTo>
                <a:cubicBezTo>
                  <a:pt x="513" y="79"/>
                  <a:pt x="512" y="92"/>
                  <a:pt x="506" y="99"/>
                </a:cubicBezTo>
                <a:cubicBezTo>
                  <a:pt x="506" y="97"/>
                  <a:pt x="506" y="94"/>
                  <a:pt x="507" y="90"/>
                </a:cubicBezTo>
                <a:close/>
                <a:moveTo>
                  <a:pt x="153" y="62"/>
                </a:moveTo>
                <a:cubicBezTo>
                  <a:pt x="174" y="58"/>
                  <a:pt x="196" y="57"/>
                  <a:pt x="217" y="53"/>
                </a:cubicBezTo>
                <a:cubicBezTo>
                  <a:pt x="224" y="52"/>
                  <a:pt x="232" y="49"/>
                  <a:pt x="240" y="49"/>
                </a:cubicBezTo>
                <a:cubicBezTo>
                  <a:pt x="245" y="48"/>
                  <a:pt x="249" y="51"/>
                  <a:pt x="254" y="50"/>
                </a:cubicBezTo>
                <a:cubicBezTo>
                  <a:pt x="266" y="50"/>
                  <a:pt x="277" y="47"/>
                  <a:pt x="289" y="46"/>
                </a:cubicBezTo>
                <a:cubicBezTo>
                  <a:pt x="296" y="46"/>
                  <a:pt x="302" y="44"/>
                  <a:pt x="309" y="43"/>
                </a:cubicBezTo>
                <a:cubicBezTo>
                  <a:pt x="311" y="44"/>
                  <a:pt x="314" y="44"/>
                  <a:pt x="316" y="44"/>
                </a:cubicBezTo>
                <a:cubicBezTo>
                  <a:pt x="318" y="44"/>
                  <a:pt x="319" y="42"/>
                  <a:pt x="321" y="42"/>
                </a:cubicBezTo>
                <a:cubicBezTo>
                  <a:pt x="324" y="42"/>
                  <a:pt x="324" y="42"/>
                  <a:pt x="324" y="42"/>
                </a:cubicBezTo>
                <a:cubicBezTo>
                  <a:pt x="342" y="43"/>
                  <a:pt x="358" y="42"/>
                  <a:pt x="376" y="41"/>
                </a:cubicBezTo>
                <a:cubicBezTo>
                  <a:pt x="401" y="42"/>
                  <a:pt x="426" y="42"/>
                  <a:pt x="452" y="44"/>
                </a:cubicBezTo>
                <a:cubicBezTo>
                  <a:pt x="452" y="42"/>
                  <a:pt x="452" y="42"/>
                  <a:pt x="452" y="42"/>
                </a:cubicBezTo>
                <a:cubicBezTo>
                  <a:pt x="461" y="43"/>
                  <a:pt x="470" y="43"/>
                  <a:pt x="479" y="46"/>
                </a:cubicBezTo>
                <a:cubicBezTo>
                  <a:pt x="479" y="46"/>
                  <a:pt x="479" y="46"/>
                  <a:pt x="479" y="46"/>
                </a:cubicBezTo>
                <a:cubicBezTo>
                  <a:pt x="479" y="46"/>
                  <a:pt x="479" y="46"/>
                  <a:pt x="479" y="46"/>
                </a:cubicBezTo>
                <a:cubicBezTo>
                  <a:pt x="470" y="50"/>
                  <a:pt x="460" y="50"/>
                  <a:pt x="450" y="51"/>
                </a:cubicBezTo>
                <a:cubicBezTo>
                  <a:pt x="437" y="53"/>
                  <a:pt x="425" y="56"/>
                  <a:pt x="411" y="58"/>
                </a:cubicBezTo>
                <a:cubicBezTo>
                  <a:pt x="381" y="61"/>
                  <a:pt x="350" y="66"/>
                  <a:pt x="320" y="66"/>
                </a:cubicBezTo>
                <a:cubicBezTo>
                  <a:pt x="309" y="68"/>
                  <a:pt x="301" y="70"/>
                  <a:pt x="290" y="69"/>
                </a:cubicBezTo>
                <a:cubicBezTo>
                  <a:pt x="285" y="69"/>
                  <a:pt x="262" y="66"/>
                  <a:pt x="259" y="71"/>
                </a:cubicBezTo>
                <a:cubicBezTo>
                  <a:pt x="248" y="72"/>
                  <a:pt x="237" y="72"/>
                  <a:pt x="226" y="71"/>
                </a:cubicBezTo>
                <a:cubicBezTo>
                  <a:pt x="211" y="69"/>
                  <a:pt x="197" y="73"/>
                  <a:pt x="183" y="72"/>
                </a:cubicBezTo>
                <a:cubicBezTo>
                  <a:pt x="167" y="72"/>
                  <a:pt x="147" y="73"/>
                  <a:pt x="131" y="69"/>
                </a:cubicBezTo>
                <a:cubicBezTo>
                  <a:pt x="139" y="67"/>
                  <a:pt x="147" y="66"/>
                  <a:pt x="153" y="62"/>
                </a:cubicBezTo>
                <a:close/>
                <a:moveTo>
                  <a:pt x="103" y="102"/>
                </a:moveTo>
                <a:cubicBezTo>
                  <a:pt x="104" y="100"/>
                  <a:pt x="104" y="97"/>
                  <a:pt x="105" y="95"/>
                </a:cubicBezTo>
                <a:cubicBezTo>
                  <a:pt x="106" y="105"/>
                  <a:pt x="108" y="116"/>
                  <a:pt x="109" y="126"/>
                </a:cubicBezTo>
                <a:cubicBezTo>
                  <a:pt x="104" y="120"/>
                  <a:pt x="102" y="110"/>
                  <a:pt x="103" y="102"/>
                </a:cubicBezTo>
                <a:close/>
                <a:moveTo>
                  <a:pt x="135" y="363"/>
                </a:moveTo>
                <a:cubicBezTo>
                  <a:pt x="120" y="347"/>
                  <a:pt x="106" y="330"/>
                  <a:pt x="91" y="313"/>
                </a:cubicBezTo>
                <a:cubicBezTo>
                  <a:pt x="80" y="300"/>
                  <a:pt x="68" y="287"/>
                  <a:pt x="57" y="272"/>
                </a:cubicBezTo>
                <a:cubicBezTo>
                  <a:pt x="49" y="261"/>
                  <a:pt x="45" y="248"/>
                  <a:pt x="39" y="236"/>
                </a:cubicBezTo>
                <a:cubicBezTo>
                  <a:pt x="31" y="223"/>
                  <a:pt x="25" y="210"/>
                  <a:pt x="21" y="195"/>
                </a:cubicBezTo>
                <a:cubicBezTo>
                  <a:pt x="17" y="182"/>
                  <a:pt x="11" y="168"/>
                  <a:pt x="11" y="155"/>
                </a:cubicBezTo>
                <a:cubicBezTo>
                  <a:pt x="11" y="148"/>
                  <a:pt x="11" y="142"/>
                  <a:pt x="12" y="136"/>
                </a:cubicBezTo>
                <a:cubicBezTo>
                  <a:pt x="12" y="133"/>
                  <a:pt x="10" y="130"/>
                  <a:pt x="11" y="127"/>
                </a:cubicBezTo>
                <a:cubicBezTo>
                  <a:pt x="11" y="125"/>
                  <a:pt x="11" y="122"/>
                  <a:pt x="11" y="120"/>
                </a:cubicBezTo>
                <a:cubicBezTo>
                  <a:pt x="16" y="94"/>
                  <a:pt x="28" y="51"/>
                  <a:pt x="56" y="44"/>
                </a:cubicBezTo>
                <a:cubicBezTo>
                  <a:pt x="75" y="41"/>
                  <a:pt x="98" y="58"/>
                  <a:pt x="99" y="78"/>
                </a:cubicBezTo>
                <a:cubicBezTo>
                  <a:pt x="99" y="81"/>
                  <a:pt x="98" y="84"/>
                  <a:pt x="97" y="87"/>
                </a:cubicBezTo>
                <a:cubicBezTo>
                  <a:pt x="95" y="92"/>
                  <a:pt x="95" y="92"/>
                  <a:pt x="95" y="92"/>
                </a:cubicBezTo>
                <a:cubicBezTo>
                  <a:pt x="87" y="111"/>
                  <a:pt x="96" y="136"/>
                  <a:pt x="113" y="139"/>
                </a:cubicBezTo>
                <a:cubicBezTo>
                  <a:pt x="113" y="139"/>
                  <a:pt x="113" y="139"/>
                  <a:pt x="113" y="139"/>
                </a:cubicBezTo>
                <a:cubicBezTo>
                  <a:pt x="115" y="139"/>
                  <a:pt x="116" y="140"/>
                  <a:pt x="117" y="139"/>
                </a:cubicBezTo>
                <a:cubicBezTo>
                  <a:pt x="117" y="139"/>
                  <a:pt x="117" y="140"/>
                  <a:pt x="117" y="140"/>
                </a:cubicBezTo>
                <a:cubicBezTo>
                  <a:pt x="118" y="140"/>
                  <a:pt x="118" y="140"/>
                  <a:pt x="118" y="140"/>
                </a:cubicBezTo>
                <a:cubicBezTo>
                  <a:pt x="126" y="139"/>
                  <a:pt x="133" y="131"/>
                  <a:pt x="135" y="124"/>
                </a:cubicBezTo>
                <a:cubicBezTo>
                  <a:pt x="136" y="123"/>
                  <a:pt x="136" y="122"/>
                  <a:pt x="136" y="120"/>
                </a:cubicBezTo>
                <a:cubicBezTo>
                  <a:pt x="136" y="119"/>
                  <a:pt x="136" y="117"/>
                  <a:pt x="136" y="116"/>
                </a:cubicBezTo>
                <a:cubicBezTo>
                  <a:pt x="135" y="114"/>
                  <a:pt x="134" y="113"/>
                  <a:pt x="133" y="112"/>
                </a:cubicBezTo>
                <a:cubicBezTo>
                  <a:pt x="132" y="111"/>
                  <a:pt x="130" y="111"/>
                  <a:pt x="129" y="110"/>
                </a:cubicBezTo>
                <a:cubicBezTo>
                  <a:pt x="126" y="110"/>
                  <a:pt x="119" y="111"/>
                  <a:pt x="118" y="107"/>
                </a:cubicBezTo>
                <a:cubicBezTo>
                  <a:pt x="117" y="105"/>
                  <a:pt x="120" y="101"/>
                  <a:pt x="120" y="99"/>
                </a:cubicBezTo>
                <a:cubicBezTo>
                  <a:pt x="128" y="99"/>
                  <a:pt x="140" y="103"/>
                  <a:pt x="144" y="112"/>
                </a:cubicBezTo>
                <a:cubicBezTo>
                  <a:pt x="150" y="126"/>
                  <a:pt x="136" y="140"/>
                  <a:pt x="125" y="144"/>
                </a:cubicBezTo>
                <a:cubicBezTo>
                  <a:pt x="121" y="146"/>
                  <a:pt x="117" y="146"/>
                  <a:pt x="113" y="146"/>
                </a:cubicBezTo>
                <a:cubicBezTo>
                  <a:pt x="81" y="146"/>
                  <a:pt x="90" y="95"/>
                  <a:pt x="85" y="74"/>
                </a:cubicBezTo>
                <a:cubicBezTo>
                  <a:pt x="83" y="62"/>
                  <a:pt x="73" y="53"/>
                  <a:pt x="60" y="53"/>
                </a:cubicBezTo>
                <a:cubicBezTo>
                  <a:pt x="60" y="53"/>
                  <a:pt x="60" y="53"/>
                  <a:pt x="60" y="53"/>
                </a:cubicBezTo>
                <a:cubicBezTo>
                  <a:pt x="54" y="54"/>
                  <a:pt x="50" y="57"/>
                  <a:pt x="47" y="61"/>
                </a:cubicBezTo>
                <a:cubicBezTo>
                  <a:pt x="37" y="76"/>
                  <a:pt x="37" y="98"/>
                  <a:pt x="36" y="115"/>
                </a:cubicBezTo>
                <a:cubicBezTo>
                  <a:pt x="35" y="136"/>
                  <a:pt x="36" y="158"/>
                  <a:pt x="39" y="179"/>
                </a:cubicBezTo>
                <a:cubicBezTo>
                  <a:pt x="40" y="188"/>
                  <a:pt x="44" y="196"/>
                  <a:pt x="46" y="205"/>
                </a:cubicBezTo>
                <a:cubicBezTo>
                  <a:pt x="50" y="218"/>
                  <a:pt x="54" y="230"/>
                  <a:pt x="58" y="243"/>
                </a:cubicBezTo>
                <a:cubicBezTo>
                  <a:pt x="61" y="248"/>
                  <a:pt x="75" y="288"/>
                  <a:pt x="84" y="287"/>
                </a:cubicBezTo>
                <a:cubicBezTo>
                  <a:pt x="110" y="324"/>
                  <a:pt x="142" y="353"/>
                  <a:pt x="176" y="382"/>
                </a:cubicBezTo>
                <a:cubicBezTo>
                  <a:pt x="180" y="390"/>
                  <a:pt x="183" y="398"/>
                  <a:pt x="186" y="406"/>
                </a:cubicBezTo>
                <a:cubicBezTo>
                  <a:pt x="168" y="392"/>
                  <a:pt x="151" y="379"/>
                  <a:pt x="135" y="363"/>
                </a:cubicBezTo>
                <a:close/>
                <a:moveTo>
                  <a:pt x="118" y="119"/>
                </a:moveTo>
                <a:cubicBezTo>
                  <a:pt x="121" y="120"/>
                  <a:pt x="123" y="120"/>
                  <a:pt x="125" y="121"/>
                </a:cubicBezTo>
                <a:cubicBezTo>
                  <a:pt x="126" y="121"/>
                  <a:pt x="126" y="121"/>
                  <a:pt x="126" y="121"/>
                </a:cubicBezTo>
                <a:cubicBezTo>
                  <a:pt x="126" y="121"/>
                  <a:pt x="125" y="122"/>
                  <a:pt x="124" y="124"/>
                </a:cubicBezTo>
                <a:cubicBezTo>
                  <a:pt x="124" y="125"/>
                  <a:pt x="123" y="127"/>
                  <a:pt x="121" y="128"/>
                </a:cubicBezTo>
                <a:cubicBezTo>
                  <a:pt x="120" y="129"/>
                  <a:pt x="120" y="129"/>
                  <a:pt x="119" y="129"/>
                </a:cubicBezTo>
                <a:cubicBezTo>
                  <a:pt x="119" y="125"/>
                  <a:pt x="119" y="122"/>
                  <a:pt x="118" y="119"/>
                </a:cubicBezTo>
                <a:close/>
                <a:moveTo>
                  <a:pt x="114" y="159"/>
                </a:moveTo>
                <a:cubicBezTo>
                  <a:pt x="123" y="228"/>
                  <a:pt x="139" y="296"/>
                  <a:pt x="166" y="359"/>
                </a:cubicBezTo>
                <a:cubicBezTo>
                  <a:pt x="155" y="349"/>
                  <a:pt x="146" y="341"/>
                  <a:pt x="140" y="335"/>
                </a:cubicBezTo>
                <a:cubicBezTo>
                  <a:pt x="106" y="305"/>
                  <a:pt x="78" y="269"/>
                  <a:pt x="63" y="224"/>
                </a:cubicBezTo>
                <a:cubicBezTo>
                  <a:pt x="56" y="204"/>
                  <a:pt x="49" y="183"/>
                  <a:pt x="47" y="162"/>
                </a:cubicBezTo>
                <a:cubicBezTo>
                  <a:pt x="44" y="135"/>
                  <a:pt x="51" y="110"/>
                  <a:pt x="51" y="84"/>
                </a:cubicBezTo>
                <a:cubicBezTo>
                  <a:pt x="52" y="77"/>
                  <a:pt x="54" y="65"/>
                  <a:pt x="63" y="65"/>
                </a:cubicBezTo>
                <a:cubicBezTo>
                  <a:pt x="69" y="65"/>
                  <a:pt x="74" y="70"/>
                  <a:pt x="75" y="77"/>
                </a:cubicBezTo>
                <a:cubicBezTo>
                  <a:pt x="77" y="97"/>
                  <a:pt x="75" y="119"/>
                  <a:pt x="84" y="138"/>
                </a:cubicBezTo>
                <a:cubicBezTo>
                  <a:pt x="85" y="142"/>
                  <a:pt x="87" y="145"/>
                  <a:pt x="90" y="147"/>
                </a:cubicBezTo>
                <a:cubicBezTo>
                  <a:pt x="96" y="154"/>
                  <a:pt x="104" y="159"/>
                  <a:pt x="114" y="159"/>
                </a:cubicBezTo>
                <a:close/>
                <a:moveTo>
                  <a:pt x="441" y="398"/>
                </a:moveTo>
                <a:cubicBezTo>
                  <a:pt x="430" y="426"/>
                  <a:pt x="402" y="443"/>
                  <a:pt x="392" y="472"/>
                </a:cubicBezTo>
                <a:cubicBezTo>
                  <a:pt x="387" y="490"/>
                  <a:pt x="388" y="517"/>
                  <a:pt x="393" y="534"/>
                </a:cubicBezTo>
                <a:cubicBezTo>
                  <a:pt x="393" y="535"/>
                  <a:pt x="394" y="538"/>
                  <a:pt x="396" y="541"/>
                </a:cubicBezTo>
                <a:cubicBezTo>
                  <a:pt x="398" y="542"/>
                  <a:pt x="401" y="544"/>
                  <a:pt x="403" y="545"/>
                </a:cubicBezTo>
                <a:cubicBezTo>
                  <a:pt x="405" y="547"/>
                  <a:pt x="407" y="548"/>
                  <a:pt x="408" y="550"/>
                </a:cubicBezTo>
                <a:cubicBezTo>
                  <a:pt x="410" y="558"/>
                  <a:pt x="408" y="567"/>
                  <a:pt x="412" y="574"/>
                </a:cubicBezTo>
                <a:cubicBezTo>
                  <a:pt x="418" y="591"/>
                  <a:pt x="442" y="596"/>
                  <a:pt x="457" y="593"/>
                </a:cubicBezTo>
                <a:cubicBezTo>
                  <a:pt x="467" y="595"/>
                  <a:pt x="486" y="601"/>
                  <a:pt x="476" y="616"/>
                </a:cubicBezTo>
                <a:cubicBezTo>
                  <a:pt x="475" y="617"/>
                  <a:pt x="474" y="618"/>
                  <a:pt x="473" y="619"/>
                </a:cubicBezTo>
                <a:cubicBezTo>
                  <a:pt x="464" y="628"/>
                  <a:pt x="448" y="631"/>
                  <a:pt x="437" y="636"/>
                </a:cubicBezTo>
                <a:cubicBezTo>
                  <a:pt x="419" y="642"/>
                  <a:pt x="402" y="642"/>
                  <a:pt x="383" y="646"/>
                </a:cubicBezTo>
                <a:cubicBezTo>
                  <a:pt x="359" y="651"/>
                  <a:pt x="334" y="653"/>
                  <a:pt x="309" y="655"/>
                </a:cubicBezTo>
                <a:cubicBezTo>
                  <a:pt x="297" y="656"/>
                  <a:pt x="285" y="653"/>
                  <a:pt x="274" y="653"/>
                </a:cubicBezTo>
                <a:cubicBezTo>
                  <a:pt x="261" y="653"/>
                  <a:pt x="249" y="653"/>
                  <a:pt x="236" y="652"/>
                </a:cubicBezTo>
                <a:cubicBezTo>
                  <a:pt x="228" y="651"/>
                  <a:pt x="221" y="647"/>
                  <a:pt x="212" y="647"/>
                </a:cubicBezTo>
                <a:cubicBezTo>
                  <a:pt x="204" y="647"/>
                  <a:pt x="194" y="645"/>
                  <a:pt x="187" y="640"/>
                </a:cubicBezTo>
                <a:cubicBezTo>
                  <a:pt x="174" y="631"/>
                  <a:pt x="180" y="616"/>
                  <a:pt x="193" y="613"/>
                </a:cubicBezTo>
                <a:cubicBezTo>
                  <a:pt x="192" y="611"/>
                  <a:pt x="192" y="611"/>
                  <a:pt x="192" y="611"/>
                </a:cubicBezTo>
                <a:cubicBezTo>
                  <a:pt x="210" y="605"/>
                  <a:pt x="227" y="605"/>
                  <a:pt x="240" y="590"/>
                </a:cubicBezTo>
                <a:cubicBezTo>
                  <a:pt x="248" y="582"/>
                  <a:pt x="240" y="563"/>
                  <a:pt x="248" y="558"/>
                </a:cubicBezTo>
                <a:cubicBezTo>
                  <a:pt x="259" y="547"/>
                  <a:pt x="261" y="538"/>
                  <a:pt x="260" y="523"/>
                </a:cubicBezTo>
                <a:cubicBezTo>
                  <a:pt x="259" y="509"/>
                  <a:pt x="260" y="494"/>
                  <a:pt x="254" y="481"/>
                </a:cubicBezTo>
                <a:cubicBezTo>
                  <a:pt x="244" y="464"/>
                  <a:pt x="230" y="450"/>
                  <a:pt x="218" y="435"/>
                </a:cubicBezTo>
                <a:cubicBezTo>
                  <a:pt x="201" y="416"/>
                  <a:pt x="192" y="397"/>
                  <a:pt x="184" y="373"/>
                </a:cubicBezTo>
                <a:cubicBezTo>
                  <a:pt x="181" y="365"/>
                  <a:pt x="176" y="359"/>
                  <a:pt x="173" y="351"/>
                </a:cubicBezTo>
                <a:cubicBezTo>
                  <a:pt x="169" y="338"/>
                  <a:pt x="165" y="326"/>
                  <a:pt x="161" y="313"/>
                </a:cubicBezTo>
                <a:cubicBezTo>
                  <a:pt x="155" y="298"/>
                  <a:pt x="148" y="285"/>
                  <a:pt x="144" y="268"/>
                </a:cubicBezTo>
                <a:cubicBezTo>
                  <a:pt x="139" y="249"/>
                  <a:pt x="138" y="229"/>
                  <a:pt x="133" y="209"/>
                </a:cubicBezTo>
                <a:cubicBezTo>
                  <a:pt x="128" y="193"/>
                  <a:pt x="129" y="175"/>
                  <a:pt x="125" y="159"/>
                </a:cubicBezTo>
                <a:cubicBezTo>
                  <a:pt x="125" y="158"/>
                  <a:pt x="125" y="158"/>
                  <a:pt x="124" y="157"/>
                </a:cubicBezTo>
                <a:cubicBezTo>
                  <a:pt x="136" y="153"/>
                  <a:pt x="146" y="146"/>
                  <a:pt x="153" y="134"/>
                </a:cubicBezTo>
                <a:cubicBezTo>
                  <a:pt x="156" y="123"/>
                  <a:pt x="158" y="110"/>
                  <a:pt x="150" y="100"/>
                </a:cubicBezTo>
                <a:cubicBezTo>
                  <a:pt x="143" y="91"/>
                  <a:pt x="128" y="85"/>
                  <a:pt x="117" y="89"/>
                </a:cubicBezTo>
                <a:cubicBezTo>
                  <a:pt x="117" y="86"/>
                  <a:pt x="117" y="86"/>
                  <a:pt x="117" y="86"/>
                </a:cubicBezTo>
                <a:cubicBezTo>
                  <a:pt x="117" y="83"/>
                  <a:pt x="118" y="80"/>
                  <a:pt x="120" y="78"/>
                </a:cubicBezTo>
                <a:cubicBezTo>
                  <a:pt x="120" y="78"/>
                  <a:pt x="120" y="77"/>
                  <a:pt x="121" y="77"/>
                </a:cubicBezTo>
                <a:cubicBezTo>
                  <a:pt x="126" y="80"/>
                  <a:pt x="134" y="80"/>
                  <a:pt x="141" y="81"/>
                </a:cubicBezTo>
                <a:cubicBezTo>
                  <a:pt x="142" y="81"/>
                  <a:pt x="142" y="81"/>
                  <a:pt x="142" y="81"/>
                </a:cubicBezTo>
                <a:cubicBezTo>
                  <a:pt x="156" y="86"/>
                  <a:pt x="176" y="83"/>
                  <a:pt x="190" y="83"/>
                </a:cubicBezTo>
                <a:cubicBezTo>
                  <a:pt x="207" y="83"/>
                  <a:pt x="223" y="81"/>
                  <a:pt x="240" y="81"/>
                </a:cubicBezTo>
                <a:cubicBezTo>
                  <a:pt x="282" y="82"/>
                  <a:pt x="324" y="79"/>
                  <a:pt x="367" y="75"/>
                </a:cubicBezTo>
                <a:cubicBezTo>
                  <a:pt x="368" y="75"/>
                  <a:pt x="369" y="74"/>
                  <a:pt x="370" y="74"/>
                </a:cubicBezTo>
                <a:cubicBezTo>
                  <a:pt x="404" y="70"/>
                  <a:pt x="438" y="63"/>
                  <a:pt x="472" y="61"/>
                </a:cubicBezTo>
                <a:cubicBezTo>
                  <a:pt x="472" y="61"/>
                  <a:pt x="472" y="61"/>
                  <a:pt x="472" y="61"/>
                </a:cubicBezTo>
                <a:cubicBezTo>
                  <a:pt x="477" y="58"/>
                  <a:pt x="483" y="58"/>
                  <a:pt x="487" y="56"/>
                </a:cubicBezTo>
                <a:cubicBezTo>
                  <a:pt x="489" y="55"/>
                  <a:pt x="491" y="54"/>
                  <a:pt x="492" y="53"/>
                </a:cubicBezTo>
                <a:cubicBezTo>
                  <a:pt x="495" y="56"/>
                  <a:pt x="497" y="61"/>
                  <a:pt x="497" y="65"/>
                </a:cubicBezTo>
                <a:cubicBezTo>
                  <a:pt x="482" y="59"/>
                  <a:pt x="462" y="75"/>
                  <a:pt x="460" y="91"/>
                </a:cubicBezTo>
                <a:cubicBezTo>
                  <a:pt x="459" y="112"/>
                  <a:pt x="473" y="129"/>
                  <a:pt x="492" y="135"/>
                </a:cubicBezTo>
                <a:cubicBezTo>
                  <a:pt x="487" y="165"/>
                  <a:pt x="489" y="196"/>
                  <a:pt x="485" y="226"/>
                </a:cubicBezTo>
                <a:cubicBezTo>
                  <a:pt x="481" y="257"/>
                  <a:pt x="474" y="287"/>
                  <a:pt x="463" y="316"/>
                </a:cubicBezTo>
                <a:cubicBezTo>
                  <a:pt x="459" y="334"/>
                  <a:pt x="456" y="349"/>
                  <a:pt x="450" y="366"/>
                </a:cubicBezTo>
                <a:cubicBezTo>
                  <a:pt x="448" y="372"/>
                  <a:pt x="437" y="393"/>
                  <a:pt x="441" y="398"/>
                </a:cubicBezTo>
                <a:close/>
                <a:moveTo>
                  <a:pt x="537" y="49"/>
                </a:moveTo>
                <a:cubicBezTo>
                  <a:pt x="537" y="42"/>
                  <a:pt x="544" y="32"/>
                  <a:pt x="551" y="35"/>
                </a:cubicBezTo>
                <a:cubicBezTo>
                  <a:pt x="563" y="39"/>
                  <a:pt x="566" y="72"/>
                  <a:pt x="567" y="83"/>
                </a:cubicBezTo>
                <a:cubicBezTo>
                  <a:pt x="570" y="103"/>
                  <a:pt x="566" y="124"/>
                  <a:pt x="569" y="144"/>
                </a:cubicBezTo>
                <a:cubicBezTo>
                  <a:pt x="571" y="161"/>
                  <a:pt x="565" y="181"/>
                  <a:pt x="560" y="197"/>
                </a:cubicBezTo>
                <a:cubicBezTo>
                  <a:pt x="557" y="205"/>
                  <a:pt x="554" y="214"/>
                  <a:pt x="550" y="222"/>
                </a:cubicBezTo>
                <a:cubicBezTo>
                  <a:pt x="549" y="227"/>
                  <a:pt x="538" y="243"/>
                  <a:pt x="541" y="248"/>
                </a:cubicBezTo>
                <a:cubicBezTo>
                  <a:pt x="522" y="283"/>
                  <a:pt x="492" y="308"/>
                  <a:pt x="469" y="341"/>
                </a:cubicBezTo>
                <a:cubicBezTo>
                  <a:pt x="473" y="323"/>
                  <a:pt x="478" y="305"/>
                  <a:pt x="483" y="287"/>
                </a:cubicBezTo>
                <a:cubicBezTo>
                  <a:pt x="485" y="282"/>
                  <a:pt x="484" y="285"/>
                  <a:pt x="483" y="287"/>
                </a:cubicBezTo>
                <a:cubicBezTo>
                  <a:pt x="486" y="278"/>
                  <a:pt x="490" y="268"/>
                  <a:pt x="492" y="257"/>
                </a:cubicBezTo>
                <a:cubicBezTo>
                  <a:pt x="492" y="248"/>
                  <a:pt x="495" y="238"/>
                  <a:pt x="496" y="229"/>
                </a:cubicBezTo>
                <a:cubicBezTo>
                  <a:pt x="497" y="216"/>
                  <a:pt x="497" y="204"/>
                  <a:pt x="498" y="192"/>
                </a:cubicBezTo>
                <a:cubicBezTo>
                  <a:pt x="500" y="173"/>
                  <a:pt x="502" y="154"/>
                  <a:pt x="504" y="136"/>
                </a:cubicBezTo>
                <a:cubicBezTo>
                  <a:pt x="514" y="134"/>
                  <a:pt x="524" y="127"/>
                  <a:pt x="530" y="118"/>
                </a:cubicBezTo>
                <a:cubicBezTo>
                  <a:pt x="541" y="98"/>
                  <a:pt x="539" y="70"/>
                  <a:pt x="537" y="49"/>
                </a:cubicBezTo>
                <a:close/>
                <a:moveTo>
                  <a:pt x="559" y="258"/>
                </a:moveTo>
                <a:cubicBezTo>
                  <a:pt x="550" y="272"/>
                  <a:pt x="540" y="287"/>
                  <a:pt x="530" y="300"/>
                </a:cubicBezTo>
                <a:cubicBezTo>
                  <a:pt x="522" y="311"/>
                  <a:pt x="505" y="324"/>
                  <a:pt x="500" y="338"/>
                </a:cubicBezTo>
                <a:cubicBezTo>
                  <a:pt x="500" y="338"/>
                  <a:pt x="500" y="338"/>
                  <a:pt x="500" y="338"/>
                </a:cubicBezTo>
                <a:cubicBezTo>
                  <a:pt x="498" y="344"/>
                  <a:pt x="491" y="350"/>
                  <a:pt x="487" y="354"/>
                </a:cubicBezTo>
                <a:cubicBezTo>
                  <a:pt x="479" y="364"/>
                  <a:pt x="470" y="373"/>
                  <a:pt x="461" y="382"/>
                </a:cubicBezTo>
                <a:cubicBezTo>
                  <a:pt x="461" y="383"/>
                  <a:pt x="461" y="383"/>
                  <a:pt x="461" y="383"/>
                </a:cubicBezTo>
                <a:cubicBezTo>
                  <a:pt x="461" y="383"/>
                  <a:pt x="459" y="386"/>
                  <a:pt x="453" y="391"/>
                </a:cubicBezTo>
                <a:cubicBezTo>
                  <a:pt x="453" y="391"/>
                  <a:pt x="453" y="391"/>
                  <a:pt x="453" y="391"/>
                </a:cubicBezTo>
                <a:cubicBezTo>
                  <a:pt x="453" y="391"/>
                  <a:pt x="453" y="391"/>
                  <a:pt x="453" y="391"/>
                </a:cubicBezTo>
                <a:cubicBezTo>
                  <a:pt x="454" y="387"/>
                  <a:pt x="456" y="382"/>
                  <a:pt x="458" y="377"/>
                </a:cubicBezTo>
                <a:cubicBezTo>
                  <a:pt x="458" y="376"/>
                  <a:pt x="458" y="376"/>
                  <a:pt x="458" y="376"/>
                </a:cubicBezTo>
                <a:cubicBezTo>
                  <a:pt x="458" y="376"/>
                  <a:pt x="458" y="376"/>
                  <a:pt x="458" y="376"/>
                </a:cubicBezTo>
                <a:cubicBezTo>
                  <a:pt x="458" y="376"/>
                  <a:pt x="458" y="376"/>
                  <a:pt x="458" y="376"/>
                </a:cubicBezTo>
                <a:cubicBezTo>
                  <a:pt x="458" y="376"/>
                  <a:pt x="458" y="376"/>
                  <a:pt x="458" y="376"/>
                </a:cubicBezTo>
                <a:cubicBezTo>
                  <a:pt x="458" y="376"/>
                  <a:pt x="458" y="375"/>
                  <a:pt x="458" y="375"/>
                </a:cubicBezTo>
                <a:cubicBezTo>
                  <a:pt x="459" y="372"/>
                  <a:pt x="460" y="368"/>
                  <a:pt x="461" y="365"/>
                </a:cubicBezTo>
                <a:cubicBezTo>
                  <a:pt x="497" y="326"/>
                  <a:pt x="534" y="285"/>
                  <a:pt x="556" y="236"/>
                </a:cubicBezTo>
                <a:cubicBezTo>
                  <a:pt x="583" y="178"/>
                  <a:pt x="587" y="108"/>
                  <a:pt x="572" y="46"/>
                </a:cubicBezTo>
                <a:cubicBezTo>
                  <a:pt x="567" y="36"/>
                  <a:pt x="563" y="22"/>
                  <a:pt x="549" y="23"/>
                </a:cubicBezTo>
                <a:cubicBezTo>
                  <a:pt x="545" y="23"/>
                  <a:pt x="541" y="24"/>
                  <a:pt x="538" y="26"/>
                </a:cubicBezTo>
                <a:cubicBezTo>
                  <a:pt x="520" y="38"/>
                  <a:pt x="529" y="68"/>
                  <a:pt x="528" y="86"/>
                </a:cubicBezTo>
                <a:cubicBezTo>
                  <a:pt x="524" y="98"/>
                  <a:pt x="525" y="108"/>
                  <a:pt x="516" y="117"/>
                </a:cubicBezTo>
                <a:cubicBezTo>
                  <a:pt x="511" y="121"/>
                  <a:pt x="506" y="123"/>
                  <a:pt x="501" y="123"/>
                </a:cubicBezTo>
                <a:cubicBezTo>
                  <a:pt x="494" y="123"/>
                  <a:pt x="487" y="121"/>
                  <a:pt x="481" y="116"/>
                </a:cubicBezTo>
                <a:cubicBezTo>
                  <a:pt x="465" y="103"/>
                  <a:pt x="471" y="78"/>
                  <a:pt x="493" y="76"/>
                </a:cubicBezTo>
                <a:cubicBezTo>
                  <a:pt x="493" y="76"/>
                  <a:pt x="493" y="76"/>
                  <a:pt x="493" y="76"/>
                </a:cubicBezTo>
                <a:cubicBezTo>
                  <a:pt x="493" y="76"/>
                  <a:pt x="493" y="76"/>
                  <a:pt x="493" y="76"/>
                </a:cubicBezTo>
                <a:cubicBezTo>
                  <a:pt x="493" y="77"/>
                  <a:pt x="493" y="78"/>
                  <a:pt x="494" y="79"/>
                </a:cubicBezTo>
                <a:cubicBezTo>
                  <a:pt x="494" y="81"/>
                  <a:pt x="494" y="82"/>
                  <a:pt x="495" y="83"/>
                </a:cubicBezTo>
                <a:cubicBezTo>
                  <a:pt x="495" y="83"/>
                  <a:pt x="495" y="83"/>
                  <a:pt x="494" y="83"/>
                </a:cubicBezTo>
                <a:cubicBezTo>
                  <a:pt x="493" y="85"/>
                  <a:pt x="489" y="86"/>
                  <a:pt x="486" y="86"/>
                </a:cubicBezTo>
                <a:cubicBezTo>
                  <a:pt x="486" y="86"/>
                  <a:pt x="486" y="87"/>
                  <a:pt x="485" y="87"/>
                </a:cubicBezTo>
                <a:cubicBezTo>
                  <a:pt x="484" y="87"/>
                  <a:pt x="483" y="87"/>
                  <a:pt x="483" y="87"/>
                </a:cubicBezTo>
                <a:cubicBezTo>
                  <a:pt x="480" y="89"/>
                  <a:pt x="479" y="91"/>
                  <a:pt x="479" y="94"/>
                </a:cubicBezTo>
                <a:cubicBezTo>
                  <a:pt x="479" y="93"/>
                  <a:pt x="479" y="100"/>
                  <a:pt x="479" y="99"/>
                </a:cubicBezTo>
                <a:cubicBezTo>
                  <a:pt x="479" y="100"/>
                  <a:pt x="479" y="100"/>
                  <a:pt x="479" y="100"/>
                </a:cubicBezTo>
                <a:cubicBezTo>
                  <a:pt x="479" y="101"/>
                  <a:pt x="479" y="102"/>
                  <a:pt x="480" y="103"/>
                </a:cubicBezTo>
                <a:cubicBezTo>
                  <a:pt x="483" y="109"/>
                  <a:pt x="486" y="113"/>
                  <a:pt x="489" y="114"/>
                </a:cubicBezTo>
                <a:cubicBezTo>
                  <a:pt x="491" y="115"/>
                  <a:pt x="493" y="116"/>
                  <a:pt x="496" y="116"/>
                </a:cubicBezTo>
                <a:cubicBezTo>
                  <a:pt x="500" y="116"/>
                  <a:pt x="505" y="115"/>
                  <a:pt x="508" y="113"/>
                </a:cubicBezTo>
                <a:cubicBezTo>
                  <a:pt x="510" y="112"/>
                  <a:pt x="511" y="111"/>
                  <a:pt x="512" y="110"/>
                </a:cubicBezTo>
                <a:cubicBezTo>
                  <a:pt x="513" y="109"/>
                  <a:pt x="515" y="107"/>
                  <a:pt x="516" y="106"/>
                </a:cubicBezTo>
                <a:cubicBezTo>
                  <a:pt x="523" y="94"/>
                  <a:pt x="524" y="77"/>
                  <a:pt x="518" y="65"/>
                </a:cubicBezTo>
                <a:cubicBezTo>
                  <a:pt x="516" y="63"/>
                  <a:pt x="514" y="59"/>
                  <a:pt x="514" y="56"/>
                </a:cubicBezTo>
                <a:cubicBezTo>
                  <a:pt x="511" y="42"/>
                  <a:pt x="521" y="25"/>
                  <a:pt x="531" y="17"/>
                </a:cubicBezTo>
                <a:cubicBezTo>
                  <a:pt x="532" y="16"/>
                  <a:pt x="546" y="11"/>
                  <a:pt x="546" y="12"/>
                </a:cubicBezTo>
                <a:cubicBezTo>
                  <a:pt x="546" y="12"/>
                  <a:pt x="546" y="12"/>
                  <a:pt x="546" y="12"/>
                </a:cubicBezTo>
                <a:cubicBezTo>
                  <a:pt x="550" y="12"/>
                  <a:pt x="562" y="14"/>
                  <a:pt x="568" y="19"/>
                </a:cubicBezTo>
                <a:cubicBezTo>
                  <a:pt x="577" y="25"/>
                  <a:pt x="585" y="36"/>
                  <a:pt x="589" y="46"/>
                </a:cubicBezTo>
                <a:cubicBezTo>
                  <a:pt x="596" y="59"/>
                  <a:pt x="601" y="72"/>
                  <a:pt x="604" y="87"/>
                </a:cubicBezTo>
                <a:cubicBezTo>
                  <a:pt x="606" y="101"/>
                  <a:pt x="605" y="114"/>
                  <a:pt x="605" y="129"/>
                </a:cubicBezTo>
                <a:cubicBezTo>
                  <a:pt x="602" y="174"/>
                  <a:pt x="582" y="220"/>
                  <a:pt x="559" y="258"/>
                </a:cubicBezTo>
                <a:close/>
                <a:moveTo>
                  <a:pt x="495" y="95"/>
                </a:moveTo>
                <a:cubicBezTo>
                  <a:pt x="495" y="98"/>
                  <a:pt x="495" y="101"/>
                  <a:pt x="495" y="104"/>
                </a:cubicBezTo>
                <a:cubicBezTo>
                  <a:pt x="495" y="104"/>
                  <a:pt x="495" y="105"/>
                  <a:pt x="495" y="105"/>
                </a:cubicBezTo>
                <a:cubicBezTo>
                  <a:pt x="492" y="104"/>
                  <a:pt x="490" y="102"/>
                  <a:pt x="489" y="99"/>
                </a:cubicBezTo>
                <a:cubicBezTo>
                  <a:pt x="489" y="99"/>
                  <a:pt x="488" y="98"/>
                  <a:pt x="488" y="98"/>
                </a:cubicBezTo>
                <a:cubicBezTo>
                  <a:pt x="488" y="97"/>
                  <a:pt x="488" y="97"/>
                  <a:pt x="488" y="97"/>
                </a:cubicBezTo>
                <a:cubicBezTo>
                  <a:pt x="490" y="96"/>
                  <a:pt x="493" y="95"/>
                  <a:pt x="495" y="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5" name="稻壳儿搜索【幻雨工作室】_4"/>
          <p:cNvPicPr>
            <a:picLocks noChangeAspect="1"/>
          </p:cNvPicPr>
          <p:nvPr/>
        </p:nvPicPr>
        <p:blipFill>
          <a:blip r:embed="rId3"/>
          <a:stretch>
            <a:fillRect/>
          </a:stretch>
        </p:blipFill>
        <p:spPr>
          <a:xfrm>
            <a:off x="884615" y="3588721"/>
            <a:ext cx="694438" cy="622101"/>
          </a:xfrm>
          <a:prstGeom prst="rect">
            <a:avLst/>
          </a:prstGeom>
        </p:spPr>
      </p:pic>
      <p:pic>
        <p:nvPicPr>
          <p:cNvPr id="56" name="稻壳儿搜索【幻雨工作室】_5"/>
          <p:cNvPicPr>
            <a:picLocks noChangeAspect="1"/>
          </p:cNvPicPr>
          <p:nvPr/>
        </p:nvPicPr>
        <p:blipFill>
          <a:blip r:embed="rId4"/>
          <a:stretch>
            <a:fillRect/>
          </a:stretch>
        </p:blipFill>
        <p:spPr>
          <a:xfrm>
            <a:off x="10192104" y="4820226"/>
            <a:ext cx="968530" cy="683667"/>
          </a:xfrm>
          <a:prstGeom prst="rect">
            <a:avLst/>
          </a:prstGeom>
        </p:spPr>
      </p:pic>
      <p:pic>
        <p:nvPicPr>
          <p:cNvPr id="57" name="稻壳儿搜索【幻雨工作室】_6"/>
          <p:cNvPicPr>
            <a:picLocks noChangeAspect="1"/>
          </p:cNvPicPr>
          <p:nvPr/>
        </p:nvPicPr>
        <p:blipFill>
          <a:blip r:embed="rId5"/>
          <a:stretch>
            <a:fillRect/>
          </a:stretch>
        </p:blipFill>
        <p:spPr>
          <a:xfrm rot="15120833">
            <a:off x="11058648" y="2984503"/>
            <a:ext cx="203973" cy="625517"/>
          </a:xfrm>
          <a:prstGeom prst="rect">
            <a:avLst/>
          </a:prstGeom>
        </p:spPr>
      </p:pic>
      <p:pic>
        <p:nvPicPr>
          <p:cNvPr id="59" name="稻壳儿搜索【幻雨工作室】_7"/>
          <p:cNvPicPr>
            <a:picLocks noChangeAspect="1"/>
          </p:cNvPicPr>
          <p:nvPr/>
        </p:nvPicPr>
        <p:blipFill>
          <a:blip r:embed="rId6"/>
          <a:stretch>
            <a:fillRect/>
          </a:stretch>
        </p:blipFill>
        <p:spPr>
          <a:xfrm rot="18684544" flipV="1">
            <a:off x="1824973" y="4698459"/>
            <a:ext cx="600070" cy="683558"/>
          </a:xfrm>
          <a:prstGeom prst="rect">
            <a:avLst/>
          </a:prstGeom>
        </p:spPr>
      </p:pic>
      <p:pic>
        <p:nvPicPr>
          <p:cNvPr id="60" name="稻壳儿搜索【幻雨工作室】_8"/>
          <p:cNvPicPr>
            <a:picLocks noChangeAspect="1"/>
          </p:cNvPicPr>
          <p:nvPr/>
        </p:nvPicPr>
        <p:blipFill>
          <a:blip r:embed="rId6"/>
          <a:stretch>
            <a:fillRect/>
          </a:stretch>
        </p:blipFill>
        <p:spPr>
          <a:xfrm rot="5634928" flipV="1">
            <a:off x="9057713" y="921929"/>
            <a:ext cx="600070" cy="683558"/>
          </a:xfrm>
          <a:prstGeom prst="rect">
            <a:avLst/>
          </a:prstGeom>
        </p:spPr>
      </p:pic>
      <p:sp>
        <p:nvSpPr>
          <p:cNvPr id="22" name="稻壳儿搜索【幻雨工作室】_9"/>
          <p:cNvSpPr>
            <a:spLocks noChangeArrowheads="1"/>
          </p:cNvSpPr>
          <p:nvPr/>
        </p:nvSpPr>
        <p:spPr bwMode="auto">
          <a:xfrm>
            <a:off x="5375729" y="1980225"/>
            <a:ext cx="1440543" cy="1436752"/>
          </a:xfrm>
          <a:prstGeom prst="ellipse">
            <a:avLst/>
          </a:prstGeom>
          <a:solidFill>
            <a:srgbClr val="3E6D6D"/>
          </a:solidFill>
          <a:ln w="762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a:lstStyle>
          <a:p>
            <a:pPr algn="ctr"/>
            <a:r>
              <a:rPr lang="en-US" altLang="zh-CN" sz="4000" b="1" dirty="0">
                <a:solidFill>
                  <a:schemeClr val="bg1"/>
                </a:solidFill>
                <a:latin typeface="微软雅黑" panose="020B0503020204020204" charset="-122"/>
                <a:ea typeface="微软雅黑" panose="020B0503020204020204" charset="-122"/>
              </a:rPr>
              <a:t>04</a:t>
            </a:r>
            <a:endParaRPr lang="zh-CN" altLang="en-US" sz="4000" b="1" dirty="0">
              <a:solidFill>
                <a:schemeClr val="bg1"/>
              </a:solidFill>
              <a:latin typeface="微软雅黑" panose="020B0503020204020204" charset="-122"/>
              <a:ea typeface="微软雅黑" panose="020B0503020204020204" charset="-122"/>
            </a:endParaRPr>
          </a:p>
        </p:txBody>
      </p:sp>
      <p:sp>
        <p:nvSpPr>
          <p:cNvPr id="23" name="稻壳儿搜索【幻雨工作室】_10"/>
          <p:cNvSpPr txBox="1">
            <a:spLocks noChangeArrowheads="1"/>
          </p:cNvSpPr>
          <p:nvPr/>
        </p:nvSpPr>
        <p:spPr bwMode="auto">
          <a:xfrm>
            <a:off x="4086769" y="3783300"/>
            <a:ext cx="4018462" cy="82994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lgn="ctr" defTabSz="685800">
              <a:defRPr sz="4800">
                <a:gradFill>
                  <a:gsLst>
                    <a:gs pos="0">
                      <a:srgbClr val="ECECEC">
                        <a:alpha val="0"/>
                      </a:srgbClr>
                    </a:gs>
                    <a:gs pos="28000">
                      <a:schemeClr val="bg1"/>
                    </a:gs>
                    <a:gs pos="71000">
                      <a:schemeClr val="bg1"/>
                    </a:gs>
                    <a:gs pos="24000">
                      <a:schemeClr val="bg1"/>
                    </a:gs>
                    <a:gs pos="100000">
                      <a:schemeClr val="bg1">
                        <a:alpha val="0"/>
                      </a:schemeClr>
                    </a:gs>
                    <a:gs pos="76000">
                      <a:schemeClr val="bg1">
                        <a:lumMod val="85000"/>
                      </a:schemeClr>
                    </a:gs>
                  </a:gsLst>
                  <a:lin ang="7800000" scaled="0"/>
                </a:gradFill>
                <a:latin typeface="微软雅黑" panose="020B0503020204020204" charset="-122"/>
                <a:ea typeface="微软雅黑" panose="020B0503020204020204" charset="-122"/>
              </a:defRPr>
            </a:lvl1pPr>
            <a:lvl2pPr marL="742950" indent="-285750">
              <a:defRPr sz="1300">
                <a:latin typeface="华文细黑" panose="02010600040101010101" pitchFamily="2" charset="-122"/>
                <a:ea typeface="华文细黑" panose="02010600040101010101" pitchFamily="2" charset="-122"/>
              </a:defRPr>
            </a:lvl2pPr>
            <a:lvl3pPr marL="1143000" indent="-228600">
              <a:defRPr sz="1300">
                <a:latin typeface="华文细黑" panose="02010600040101010101" pitchFamily="2" charset="-122"/>
                <a:ea typeface="华文细黑" panose="02010600040101010101" pitchFamily="2" charset="-122"/>
              </a:defRPr>
            </a:lvl3pPr>
            <a:lvl4pPr marL="1600200" indent="-228600">
              <a:defRPr sz="1300">
                <a:latin typeface="华文细黑" panose="02010600040101010101" pitchFamily="2" charset="-122"/>
                <a:ea typeface="华文细黑" panose="02010600040101010101" pitchFamily="2" charset="-122"/>
              </a:defRPr>
            </a:lvl4pPr>
            <a:lvl5pPr marL="2057400" indent="-228600">
              <a:defRPr sz="1300">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latin typeface="华文细黑" panose="02010600040101010101" pitchFamily="2" charset="-122"/>
                <a:ea typeface="华文细黑" panose="02010600040101010101" pitchFamily="2" charset="-122"/>
              </a:defRPr>
            </a:lvl9pPr>
          </a:lstStyle>
          <a:p>
            <a:pPr algn="ctr">
              <a:defRPr/>
            </a:pPr>
            <a:r>
              <a:rPr lang="zh-CN" altLang="en-US" dirty="0">
                <a:solidFill>
                  <a:schemeClr val="bg1"/>
                </a:solidFill>
              </a:rPr>
              <a:t>分工与收获</a:t>
            </a:r>
            <a:endParaRPr lang="en-US" altLang="zh-CN"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772225" y="642473"/>
            <a:ext cx="4319160" cy="58356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ctr" defTabSz="685800">
              <a:lnSpc>
                <a:spcPct val="100000"/>
              </a:lnSpc>
              <a:defRPr/>
            </a:pPr>
            <a:r>
              <a:rPr lang="zh-CN" altLang="en-US" sz="3200" b="0" dirty="0">
                <a:solidFill>
                  <a:schemeClr val="bg1"/>
                </a:solidFill>
              </a:rPr>
              <a:t>系统搭建部分</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矩形 2"/>
          <p:cNvSpPr/>
          <p:nvPr/>
        </p:nvSpPr>
        <p:spPr>
          <a:xfrm>
            <a:off x="125201" y="1571966"/>
            <a:ext cx="5411458" cy="4521141"/>
          </a:xfrm>
          <a:prstGeom prst="rect">
            <a:avLst/>
          </a:prstGeom>
        </p:spPr>
        <p:txBody>
          <a:bodyPr wrap="square">
            <a:noAutofit/>
          </a:bodyPr>
          <a:lstStyle/>
          <a:p>
            <a:r>
              <a:rPr lang="zh-CN" altLang="en-US" sz="2400" b="0" dirty="0">
                <a:solidFill>
                  <a:srgbClr val="FFFFFF"/>
                </a:solidFill>
                <a:effectLst/>
                <a:latin typeface="Consolas" panose="020B0609020204030204" pitchFamily="49" charset="0"/>
              </a:rPr>
              <a:t>杜雨轩：负责</a:t>
            </a:r>
            <a:r>
              <a:rPr lang="en-US" altLang="zh-CN" sz="2400" b="0" dirty="0">
                <a:solidFill>
                  <a:srgbClr val="FFFFFF"/>
                </a:solidFill>
                <a:effectLst/>
                <a:latin typeface="Consolas" panose="020B0609020204030204" pitchFamily="49" charset="0"/>
              </a:rPr>
              <a:t>Kubernetes</a:t>
            </a:r>
            <a:r>
              <a:rPr lang="zh-CN" altLang="en-US" sz="2400" b="0" dirty="0">
                <a:solidFill>
                  <a:srgbClr val="FFFFFF"/>
                </a:solidFill>
                <a:effectLst/>
                <a:latin typeface="Consolas" panose="020B0609020204030204" pitchFamily="49" charset="0"/>
              </a:rPr>
              <a:t>系统的搭建与维护，对小组的工作方向给出提示。</a:t>
            </a:r>
            <a:endParaRPr lang="zh-CN" altLang="en-US" sz="2400" b="0" dirty="0">
              <a:solidFill>
                <a:srgbClr val="FFFFFF"/>
              </a:solidFill>
              <a:effectLst/>
              <a:latin typeface="Consolas" panose="020B0609020204030204" pitchFamily="49" charset="0"/>
            </a:endParaRPr>
          </a:p>
          <a:p>
            <a:endParaRPr lang="en-US" altLang="zh-CN" sz="2400" b="0" dirty="0">
              <a:solidFill>
                <a:srgbClr val="FFFFFF"/>
              </a:solidFill>
              <a:effectLst/>
              <a:latin typeface="Consolas" panose="020B0609020204030204" pitchFamily="49" charset="0"/>
            </a:endParaRPr>
          </a:p>
          <a:p>
            <a:r>
              <a:rPr lang="zh-CN" altLang="en-US" sz="2400" dirty="0">
                <a:solidFill>
                  <a:srgbClr val="FFFFFF"/>
                </a:solidFill>
                <a:effectLst/>
                <a:latin typeface="Consolas" panose="020B0609020204030204" pitchFamily="49" charset="0"/>
              </a:rPr>
              <a:t>收获：</a:t>
            </a:r>
            <a:r>
              <a:rPr lang="en-US" altLang="zh-CN" sz="2400" dirty="0">
                <a:solidFill>
                  <a:srgbClr val="FFFFFF"/>
                </a:solidFill>
                <a:effectLst/>
                <a:latin typeface="Consolas" panose="020B0609020204030204" pitchFamily="49" charset="0"/>
              </a:rPr>
              <a:t>Kubernetes</a:t>
            </a:r>
            <a:r>
              <a:rPr lang="zh-CN" altLang="en-US" sz="2400" dirty="0">
                <a:solidFill>
                  <a:srgbClr val="FFFFFF"/>
                </a:solidFill>
                <a:effectLst/>
                <a:latin typeface="Consolas" panose="020B0609020204030204" pitchFamily="49" charset="0"/>
              </a:rPr>
              <a:t>是一个非常强大的平台，它的存在使得我们对集群的管理变得轻松，基本上不用去连接上各机进行配置，容器的自动启停+监控更是为我们的实践提供了鲁棒性与稳定性保障。</a:t>
            </a:r>
            <a:endParaRPr lang="en-US" altLang="zh-CN" sz="2400" b="0" dirty="0">
              <a:solidFill>
                <a:srgbClr val="FFFFFF"/>
              </a:solidFill>
              <a:effectLst/>
              <a:latin typeface="Consolas" panose="020B0609020204030204" pitchFamily="49" charset="0"/>
            </a:endParaRPr>
          </a:p>
        </p:txBody>
      </p:sp>
      <p:sp>
        <p:nvSpPr>
          <p:cNvPr id="4" name="矩形 3"/>
          <p:cNvSpPr/>
          <p:nvPr/>
        </p:nvSpPr>
        <p:spPr>
          <a:xfrm>
            <a:off x="6001016" y="1569201"/>
            <a:ext cx="6336145" cy="3784600"/>
          </a:xfrm>
          <a:prstGeom prst="rect">
            <a:avLst/>
          </a:prstGeom>
        </p:spPr>
        <p:txBody>
          <a:bodyPr wrap="square">
            <a:spAutoFit/>
          </a:bodyPr>
          <a:lstStyle/>
          <a:p>
            <a:r>
              <a:rPr lang="zh-CN" altLang="en-US" sz="2400" dirty="0">
                <a:solidFill>
                  <a:srgbClr val="FFFFFF"/>
                </a:solidFill>
                <a:effectLst/>
                <a:latin typeface="Consolas" panose="020B0609020204030204" pitchFamily="49" charset="0"/>
              </a:rPr>
              <a:t>戴敖博韬：负责</a:t>
            </a:r>
            <a:r>
              <a:rPr lang="en-US" altLang="zh-CN" sz="2400" dirty="0">
                <a:solidFill>
                  <a:srgbClr val="FFFFFF"/>
                </a:solidFill>
                <a:effectLst/>
                <a:latin typeface="Consolas" panose="020B0609020204030204" pitchFamily="49" charset="0"/>
              </a:rPr>
              <a:t>spark on k8s</a:t>
            </a:r>
            <a:r>
              <a:rPr lang="zh-CN" altLang="en-US" sz="2400" dirty="0">
                <a:solidFill>
                  <a:srgbClr val="FFFFFF"/>
                </a:solidFill>
                <a:effectLst/>
                <a:latin typeface="Consolas" panose="020B0609020204030204" pitchFamily="49" charset="0"/>
              </a:rPr>
              <a:t>的搭建和维护</a:t>
            </a:r>
            <a:endParaRPr lang="zh-CN" altLang="en-US" sz="2400" dirty="0">
              <a:solidFill>
                <a:srgbClr val="FFFFFF"/>
              </a:solidFill>
              <a:effectLst/>
              <a:latin typeface="Consolas" panose="020B0609020204030204" pitchFamily="49" charset="0"/>
            </a:endParaRPr>
          </a:p>
          <a:p>
            <a:endParaRPr lang="zh-CN" altLang="en-US" sz="2400" dirty="0">
              <a:solidFill>
                <a:srgbClr val="FFFFFF"/>
              </a:solidFill>
              <a:effectLst/>
              <a:latin typeface="Consolas" panose="020B0609020204030204" pitchFamily="49" charset="0"/>
            </a:endParaRPr>
          </a:p>
          <a:p>
            <a:r>
              <a:rPr lang="zh-CN" altLang="en-US" sz="2400" dirty="0">
                <a:solidFill>
                  <a:srgbClr val="FFFFFF"/>
                </a:solidFill>
                <a:effectLst/>
                <a:latin typeface="Consolas" panose="020B0609020204030204" pitchFamily="49" charset="0"/>
              </a:rPr>
              <a:t>收获：细节上熟悉了</a:t>
            </a:r>
            <a:r>
              <a:rPr lang="en-US" altLang="zh-CN" sz="2400" dirty="0">
                <a:solidFill>
                  <a:srgbClr val="FFFFFF"/>
                </a:solidFill>
                <a:effectLst/>
                <a:latin typeface="Consolas" panose="020B0609020204030204" pitchFamily="49" charset="0"/>
              </a:rPr>
              <a:t>Dockerfile</a:t>
            </a:r>
            <a:r>
              <a:rPr lang="zh-CN" altLang="en-US" sz="2400" dirty="0">
                <a:solidFill>
                  <a:srgbClr val="FFFFFF"/>
                </a:solidFill>
                <a:effectLst/>
                <a:latin typeface="Consolas" panose="020B0609020204030204" pitchFamily="49" charset="0"/>
              </a:rPr>
              <a:t>的编写，</a:t>
            </a:r>
            <a:r>
              <a:rPr lang="en-US" altLang="zh-CN" sz="2400" dirty="0">
                <a:solidFill>
                  <a:srgbClr val="FFFFFF"/>
                </a:solidFill>
                <a:effectLst/>
                <a:latin typeface="Consolas" panose="020B0609020204030204" pitchFamily="49" charset="0"/>
              </a:rPr>
              <a:t>kubernetes</a:t>
            </a:r>
            <a:r>
              <a:rPr lang="zh-CN" altLang="en-US" sz="2400" dirty="0">
                <a:solidFill>
                  <a:srgbClr val="FFFFFF"/>
                </a:solidFill>
                <a:effectLst/>
                <a:latin typeface="Consolas" panose="020B0609020204030204" pitchFamily="49" charset="0"/>
              </a:rPr>
              <a:t>系统的各种使用如命令、配置文件等，以及</a:t>
            </a:r>
            <a:r>
              <a:rPr lang="en-US" altLang="zh-CN" sz="2400" dirty="0">
                <a:solidFill>
                  <a:srgbClr val="FFFFFF"/>
                </a:solidFill>
                <a:effectLst/>
                <a:latin typeface="Consolas" panose="020B0609020204030204" pitchFamily="49" charset="0"/>
              </a:rPr>
              <a:t>spark</a:t>
            </a:r>
            <a:r>
              <a:rPr lang="zh-CN" altLang="en-US" sz="2400" dirty="0">
                <a:solidFill>
                  <a:srgbClr val="FFFFFF"/>
                </a:solidFill>
                <a:effectLst/>
                <a:latin typeface="Consolas" panose="020B0609020204030204" pitchFamily="49" charset="0"/>
              </a:rPr>
              <a:t>相关指令如</a:t>
            </a:r>
            <a:r>
              <a:rPr lang="en-US" altLang="zh-CN" sz="2400" dirty="0">
                <a:solidFill>
                  <a:srgbClr val="FFFFFF"/>
                </a:solidFill>
                <a:effectLst/>
                <a:latin typeface="Consolas" panose="020B0609020204030204" pitchFamily="49" charset="0"/>
              </a:rPr>
              <a:t>spark</a:t>
            </a:r>
            <a:r>
              <a:rPr lang="zh-CN" altLang="en-US" sz="2400" dirty="0">
                <a:solidFill>
                  <a:srgbClr val="FFFFFF"/>
                </a:solidFill>
                <a:effectLst/>
                <a:latin typeface="Consolas" panose="020B0609020204030204" pitchFamily="49" charset="0"/>
              </a:rPr>
              <a:t>-</a:t>
            </a:r>
            <a:r>
              <a:rPr lang="en-US" altLang="zh-CN" sz="2400" dirty="0">
                <a:solidFill>
                  <a:srgbClr val="FFFFFF"/>
                </a:solidFill>
                <a:effectLst/>
                <a:latin typeface="Consolas" panose="020B0609020204030204" pitchFamily="49" charset="0"/>
              </a:rPr>
              <a:t>submit</a:t>
            </a:r>
            <a:r>
              <a:rPr lang="zh-CN" altLang="en-US" sz="2400" dirty="0">
                <a:solidFill>
                  <a:srgbClr val="FFFFFF"/>
                </a:solidFill>
                <a:effectLst/>
                <a:latin typeface="Consolas" panose="020B0609020204030204" pitchFamily="49" charset="0"/>
              </a:rPr>
              <a:t>等指令的诸多细节；</a:t>
            </a:r>
            <a:endParaRPr lang="zh-CN" altLang="en-US" sz="2400" dirty="0">
              <a:solidFill>
                <a:srgbClr val="FFFFFF"/>
              </a:solidFill>
              <a:effectLst/>
              <a:latin typeface="Consolas" panose="020B0609020204030204" pitchFamily="49" charset="0"/>
            </a:endParaRPr>
          </a:p>
          <a:p>
            <a:r>
              <a:rPr lang="zh-CN" altLang="en-US" sz="2400" dirty="0">
                <a:solidFill>
                  <a:srgbClr val="FFFFFF"/>
                </a:solidFill>
                <a:effectLst/>
                <a:latin typeface="Consolas" panose="020B0609020204030204" pitchFamily="49" charset="0"/>
              </a:rPr>
              <a:t>宏观上加深了对</a:t>
            </a:r>
            <a:r>
              <a:rPr lang="en-US" altLang="zh-CN" sz="2400" dirty="0">
                <a:solidFill>
                  <a:srgbClr val="FFFFFF"/>
                </a:solidFill>
                <a:effectLst/>
                <a:latin typeface="Consolas" panose="020B0609020204030204" pitchFamily="49" charset="0"/>
              </a:rPr>
              <a:t>spark</a:t>
            </a:r>
            <a:r>
              <a:rPr lang="zh-CN" altLang="en-US" sz="2400" dirty="0">
                <a:solidFill>
                  <a:srgbClr val="FFFFFF"/>
                </a:solidFill>
                <a:effectLst/>
                <a:latin typeface="Consolas" panose="020B0609020204030204" pitchFamily="49" charset="0"/>
              </a:rPr>
              <a:t>系统以及</a:t>
            </a:r>
            <a:r>
              <a:rPr lang="en-US" altLang="zh-CN" sz="2400" dirty="0">
                <a:solidFill>
                  <a:srgbClr val="FFFFFF"/>
                </a:solidFill>
                <a:effectLst/>
                <a:latin typeface="Consolas" panose="020B0609020204030204" pitchFamily="49" charset="0"/>
              </a:rPr>
              <a:t>k8s</a:t>
            </a:r>
            <a:r>
              <a:rPr lang="zh-CN" altLang="en-US" sz="2400" dirty="0">
                <a:solidFill>
                  <a:srgbClr val="FFFFFF"/>
                </a:solidFill>
                <a:effectLst/>
                <a:latin typeface="Consolas" panose="020B0609020204030204" pitchFamily="49" charset="0"/>
              </a:rPr>
              <a:t>系统的理解，充分感受到</a:t>
            </a:r>
            <a:r>
              <a:rPr lang="en-US" altLang="zh-CN" sz="2400" dirty="0">
                <a:solidFill>
                  <a:srgbClr val="FFFFFF"/>
                </a:solidFill>
                <a:effectLst/>
                <a:latin typeface="Consolas" panose="020B0609020204030204" pitchFamily="49" charset="0"/>
              </a:rPr>
              <a:t>k8s</a:t>
            </a:r>
            <a:r>
              <a:rPr lang="zh-CN" altLang="en-US" sz="2400" dirty="0">
                <a:solidFill>
                  <a:srgbClr val="FFFFFF"/>
                </a:solidFill>
                <a:effectLst/>
                <a:latin typeface="Consolas" panose="020B0609020204030204" pitchFamily="49" charset="0"/>
              </a:rPr>
              <a:t>在分配</a:t>
            </a:r>
            <a:r>
              <a:rPr lang="en-US" altLang="zh-CN" sz="2400" dirty="0">
                <a:solidFill>
                  <a:srgbClr val="FFFFFF"/>
                </a:solidFill>
                <a:effectLst/>
                <a:latin typeface="Consolas" panose="020B0609020204030204" pitchFamily="49" charset="0"/>
              </a:rPr>
              <a:t>spark</a:t>
            </a:r>
            <a:r>
              <a:rPr lang="zh-CN" altLang="en-US" sz="2400" dirty="0">
                <a:solidFill>
                  <a:srgbClr val="FFFFFF"/>
                </a:solidFill>
                <a:effectLst/>
                <a:latin typeface="Consolas" panose="020B0609020204030204" pitchFamily="49" charset="0"/>
              </a:rPr>
              <a:t>节点上的便捷。并且在过程中强化了利用发散思维假设问题并耐心解决问题的能力</a:t>
            </a:r>
            <a:endParaRPr lang="zh-CN" altLang="en-US" sz="2400" dirty="0">
              <a:solidFill>
                <a:srgbClr val="FFFFFF"/>
              </a:solidFill>
              <a:effectLst/>
              <a:latin typeface="Consolas" panose="020B0609020204030204" pitchFamily="49" charset="0"/>
            </a:endParaRPr>
          </a:p>
        </p:txBody>
      </p:sp>
      <p:cxnSp>
        <p:nvCxnSpPr>
          <p:cNvPr id="7" name="直接连接符 6"/>
          <p:cNvCxnSpPr/>
          <p:nvPr/>
        </p:nvCxnSpPr>
        <p:spPr>
          <a:xfrm>
            <a:off x="5781964" y="1496291"/>
            <a:ext cx="0" cy="4351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870799" y="698801"/>
            <a:ext cx="4319160" cy="58356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ctr" defTabSz="685800">
              <a:lnSpc>
                <a:spcPct val="100000"/>
              </a:lnSpc>
              <a:defRPr/>
            </a:pPr>
            <a:r>
              <a:rPr lang="zh-CN" altLang="en-US" sz="3200" b="0" dirty="0">
                <a:solidFill>
                  <a:schemeClr val="bg1"/>
                </a:solidFill>
              </a:rPr>
              <a:t>计算部分</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矩形 2"/>
          <p:cNvSpPr/>
          <p:nvPr/>
        </p:nvSpPr>
        <p:spPr>
          <a:xfrm>
            <a:off x="125201" y="1571966"/>
            <a:ext cx="5411458" cy="4521141"/>
          </a:xfrm>
          <a:prstGeom prst="rect">
            <a:avLst/>
          </a:prstGeom>
        </p:spPr>
        <p:txBody>
          <a:bodyPr wrap="square">
            <a:noAutofit/>
          </a:bodyPr>
          <a:lstStyle/>
          <a:p>
            <a:r>
              <a:rPr lang="zh-CN" altLang="en-US" sz="2400" b="0" dirty="0">
                <a:solidFill>
                  <a:srgbClr val="FFFFFF"/>
                </a:solidFill>
                <a:effectLst/>
                <a:latin typeface="Consolas" panose="020B0609020204030204" pitchFamily="49" charset="0"/>
              </a:rPr>
              <a:t>林琰钧：负责获取并预处理数据集、确定所需的频繁模式算法、串联底层框架与代码提交</a:t>
            </a:r>
            <a:endParaRPr lang="zh-CN" altLang="en-US" sz="2400" b="0" dirty="0">
              <a:solidFill>
                <a:srgbClr val="FFFFFF"/>
              </a:solidFill>
              <a:effectLst/>
              <a:latin typeface="Consolas" panose="020B0609020204030204" pitchFamily="49" charset="0"/>
            </a:endParaRPr>
          </a:p>
          <a:p>
            <a:endParaRPr lang="en-US" altLang="zh-CN" sz="2400" b="0" dirty="0">
              <a:solidFill>
                <a:srgbClr val="FFFFFF"/>
              </a:solidFill>
              <a:effectLst/>
              <a:latin typeface="Consolas" panose="020B0609020204030204" pitchFamily="49" charset="0"/>
            </a:endParaRPr>
          </a:p>
          <a:p>
            <a:r>
              <a:rPr lang="zh-CN" altLang="en-US" sz="2400" dirty="0">
                <a:solidFill>
                  <a:srgbClr val="FFFFFF"/>
                </a:solidFill>
                <a:effectLst/>
                <a:latin typeface="Consolas" panose="020B0609020204030204" pitchFamily="49" charset="0"/>
                <a:sym typeface="+mn-ea"/>
              </a:rPr>
              <a:t>收获：了解如何从庞大繁杂的原始数据集中提取有效的内容，并选择合适的算法进行恰当的分析；领略了</a:t>
            </a:r>
            <a:r>
              <a:rPr lang="en-US" altLang="zh-CN" sz="2400" dirty="0">
                <a:solidFill>
                  <a:srgbClr val="FFFFFF"/>
                </a:solidFill>
                <a:effectLst/>
                <a:latin typeface="Consolas" panose="020B0609020204030204" pitchFamily="49" charset="0"/>
                <a:sym typeface="+mn-ea"/>
              </a:rPr>
              <a:t>OS</a:t>
            </a:r>
            <a:r>
              <a:rPr lang="zh-CN" altLang="en-US" sz="2400" dirty="0">
                <a:solidFill>
                  <a:srgbClr val="FFFFFF"/>
                </a:solidFill>
                <a:effectLst/>
                <a:latin typeface="Consolas" panose="020B0609020204030204" pitchFamily="49" charset="0"/>
                <a:sym typeface="+mn-ea"/>
              </a:rPr>
              <a:t>课上所介绍的容器技术在大数据环境下的实战部署，即</a:t>
            </a:r>
            <a:r>
              <a:rPr lang="en-US" altLang="zh-CN" sz="2400" dirty="0">
                <a:solidFill>
                  <a:srgbClr val="FFFFFF"/>
                </a:solidFill>
                <a:effectLst/>
                <a:latin typeface="Consolas" panose="020B0609020204030204" pitchFamily="49" charset="0"/>
                <a:sym typeface="+mn-ea"/>
              </a:rPr>
              <a:t>k8s</a:t>
            </a:r>
            <a:r>
              <a:rPr lang="zh-CN" altLang="en-US" sz="2400" dirty="0">
                <a:solidFill>
                  <a:srgbClr val="FFFFFF"/>
                </a:solidFill>
                <a:effectLst/>
                <a:latin typeface="Consolas" panose="020B0609020204030204" pitchFamily="49" charset="0"/>
                <a:sym typeface="+mn-ea"/>
              </a:rPr>
              <a:t>框架，并理解了基于</a:t>
            </a:r>
            <a:r>
              <a:rPr lang="en-US" altLang="zh-CN" sz="2400" dirty="0">
                <a:solidFill>
                  <a:srgbClr val="FFFFFF"/>
                </a:solidFill>
                <a:effectLst/>
                <a:latin typeface="Consolas" panose="020B0609020204030204" pitchFamily="49" charset="0"/>
                <a:sym typeface="+mn-ea"/>
              </a:rPr>
              <a:t>k8s</a:t>
            </a:r>
            <a:r>
              <a:rPr lang="zh-CN" altLang="en-US" sz="2400" dirty="0">
                <a:solidFill>
                  <a:srgbClr val="FFFFFF"/>
                </a:solidFill>
                <a:effectLst/>
                <a:latin typeface="Consolas" panose="020B0609020204030204" pitchFamily="49" charset="0"/>
                <a:sym typeface="+mn-ea"/>
              </a:rPr>
              <a:t>的</a:t>
            </a:r>
            <a:r>
              <a:rPr lang="en-US" altLang="zh-CN" sz="2400" dirty="0">
                <a:solidFill>
                  <a:srgbClr val="FFFFFF"/>
                </a:solidFill>
                <a:effectLst/>
                <a:latin typeface="Consolas" panose="020B0609020204030204" pitchFamily="49" charset="0"/>
                <a:sym typeface="+mn-ea"/>
              </a:rPr>
              <a:t>Spark</a:t>
            </a:r>
            <a:r>
              <a:rPr lang="zh-CN" altLang="en-US" sz="2400" dirty="0">
                <a:solidFill>
                  <a:srgbClr val="FFFFFF"/>
                </a:solidFill>
                <a:effectLst/>
                <a:latin typeface="Consolas" panose="020B0609020204030204" pitchFamily="49" charset="0"/>
                <a:sym typeface="+mn-ea"/>
              </a:rPr>
              <a:t>部署及其代码运行，对大数据分析技术的真实环境有了更为深入的了解</a:t>
            </a:r>
            <a:endParaRPr lang="en-US" altLang="zh-CN" sz="2400" b="0" dirty="0">
              <a:solidFill>
                <a:srgbClr val="FFFFFF"/>
              </a:solidFill>
              <a:effectLst/>
              <a:latin typeface="Consolas" panose="020B0609020204030204" pitchFamily="49" charset="0"/>
            </a:endParaRPr>
          </a:p>
        </p:txBody>
      </p:sp>
      <p:sp>
        <p:nvSpPr>
          <p:cNvPr id="4" name="矩形 3"/>
          <p:cNvSpPr/>
          <p:nvPr/>
        </p:nvSpPr>
        <p:spPr>
          <a:xfrm>
            <a:off x="6035601" y="1579207"/>
            <a:ext cx="5494776" cy="4131899"/>
          </a:xfrm>
          <a:prstGeom prst="rect">
            <a:avLst/>
          </a:prstGeom>
        </p:spPr>
        <p:txBody>
          <a:bodyPr wrap="square">
            <a:noAutofit/>
          </a:bodyPr>
          <a:lstStyle/>
          <a:p>
            <a:r>
              <a:rPr lang="zh-CN" altLang="en-US" sz="2400" dirty="0">
                <a:solidFill>
                  <a:srgbClr val="FFFFFF"/>
                </a:solidFill>
                <a:effectLst/>
                <a:latin typeface="Consolas" panose="020B0609020204030204" pitchFamily="49" charset="0"/>
              </a:rPr>
              <a:t>马成：负责完成实验代码的编写并了解代码的运行逻辑，以及在分布模式下代码优化的细节并分享。</a:t>
            </a:r>
            <a:endParaRPr lang="zh-CN" altLang="en-US" sz="2400" dirty="0">
              <a:solidFill>
                <a:srgbClr val="FFFFFF"/>
              </a:solidFill>
              <a:effectLst/>
              <a:latin typeface="Consolas" panose="020B0609020204030204" pitchFamily="49" charset="0"/>
            </a:endParaRPr>
          </a:p>
          <a:p>
            <a:endParaRPr lang="en-US" altLang="zh-CN" sz="2400" b="0" dirty="0">
              <a:solidFill>
                <a:srgbClr val="D4D4D4"/>
              </a:solidFill>
              <a:effectLst/>
              <a:latin typeface="Consolas" panose="020B0609020204030204" pitchFamily="49" charset="0"/>
            </a:endParaRPr>
          </a:p>
          <a:p>
            <a:r>
              <a:rPr lang="zh-CN" altLang="en-US" sz="2400" dirty="0">
                <a:solidFill>
                  <a:srgbClr val="FFFFFF"/>
                </a:solidFill>
                <a:latin typeface="Consolas" panose="020B0609020204030204" pitchFamily="49" charset="0"/>
              </a:rPr>
              <a:t>收获：了解了一些</a:t>
            </a:r>
            <a:r>
              <a:rPr lang="en-US" altLang="zh-CN" sz="2400" dirty="0">
                <a:solidFill>
                  <a:srgbClr val="FFFFFF"/>
                </a:solidFill>
                <a:latin typeface="Consolas" panose="020B0609020204030204" pitchFamily="49" charset="0"/>
              </a:rPr>
              <a:t>Spark</a:t>
            </a:r>
            <a:r>
              <a:rPr lang="zh-CN" altLang="en-US" sz="2400" dirty="0">
                <a:solidFill>
                  <a:srgbClr val="FFFFFF"/>
                </a:solidFill>
                <a:latin typeface="Consolas" panose="020B0609020204030204" pitchFamily="49" charset="0"/>
              </a:rPr>
              <a:t>框架下的接口，完成了一次分布式代码编写。了解了频繁模式挖缺中</a:t>
            </a:r>
            <a:r>
              <a:rPr lang="zh-CN" altLang="en-US" sz="2400" dirty="0">
                <a:solidFill>
                  <a:schemeClr val="bg1"/>
                </a:solidFill>
                <a:sym typeface="+mn-ea"/>
              </a:rPr>
              <a:t>Apriori算法、</a:t>
            </a:r>
            <a:r>
              <a:rPr lang="en-US" altLang="zh-CN" sz="2400" dirty="0">
                <a:solidFill>
                  <a:schemeClr val="bg1"/>
                </a:solidFill>
                <a:sym typeface="+mn-ea"/>
              </a:rPr>
              <a:t>FP-growth</a:t>
            </a:r>
            <a:r>
              <a:rPr lang="zh-CN" altLang="en-US" sz="2400" dirty="0">
                <a:solidFill>
                  <a:schemeClr val="bg1"/>
                </a:solidFill>
                <a:sym typeface="+mn-ea"/>
              </a:rPr>
              <a:t>算法、</a:t>
            </a:r>
            <a:r>
              <a:rPr lang="en-US" altLang="zh-CN" sz="2400" dirty="0">
                <a:solidFill>
                  <a:schemeClr val="bg1"/>
                </a:solidFill>
                <a:sym typeface="+mn-ea"/>
              </a:rPr>
              <a:t>PFP</a:t>
            </a:r>
            <a:r>
              <a:rPr lang="zh-CN" altLang="en-US" sz="2400" dirty="0">
                <a:solidFill>
                  <a:schemeClr val="bg1"/>
                </a:solidFill>
                <a:sym typeface="+mn-ea"/>
              </a:rPr>
              <a:t>算法的代码细节。深刻体会了在分布式运行中代码编写的侧重点，和一般算法代码编写上的显著差异。</a:t>
            </a:r>
            <a:endParaRPr lang="zh-CN" altLang="en-US" sz="2400" dirty="0">
              <a:solidFill>
                <a:srgbClr val="FFFFFF"/>
              </a:solidFill>
              <a:latin typeface="Consolas" panose="020B0609020204030204" pitchFamily="49" charset="0"/>
            </a:endParaRPr>
          </a:p>
        </p:txBody>
      </p:sp>
      <p:cxnSp>
        <p:nvCxnSpPr>
          <p:cNvPr id="7" name="直接连接符 6"/>
          <p:cNvCxnSpPr/>
          <p:nvPr/>
        </p:nvCxnSpPr>
        <p:spPr>
          <a:xfrm>
            <a:off x="5781964" y="1496291"/>
            <a:ext cx="0" cy="4351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稻壳儿搜索【幻雨工作室】_1"/>
          <p:cNvPicPr>
            <a:picLocks noChangeAspect="1"/>
          </p:cNvPicPr>
          <p:nvPr/>
        </p:nvPicPr>
        <p:blipFill>
          <a:blip r:embed="rId1"/>
          <a:stretch>
            <a:fillRect/>
          </a:stretch>
        </p:blipFill>
        <p:spPr>
          <a:xfrm>
            <a:off x="1206368" y="2519924"/>
            <a:ext cx="256995" cy="256995"/>
          </a:xfrm>
          <a:prstGeom prst="rect">
            <a:avLst/>
          </a:prstGeom>
        </p:spPr>
      </p:pic>
      <p:pic>
        <p:nvPicPr>
          <p:cNvPr id="52" name="稻壳儿搜索【幻雨工作室】_2"/>
          <p:cNvPicPr>
            <a:picLocks noChangeAspect="1"/>
          </p:cNvPicPr>
          <p:nvPr/>
        </p:nvPicPr>
        <p:blipFill rotWithShape="1">
          <a:blip r:embed="rId2">
            <a:biLevel thresh="50000"/>
            <a:extLst>
              <a:ext uri="{28A0092B-C50C-407E-A947-70E740481C1C}">
                <a14:useLocalDpi xmlns:a14="http://schemas.microsoft.com/office/drawing/2010/main" val="0"/>
              </a:ext>
            </a:extLst>
          </a:blip>
          <a:srcRect l="15976" t="31098" r="32988" b="21647"/>
          <a:stretch>
            <a:fillRect/>
          </a:stretch>
        </p:blipFill>
        <p:spPr>
          <a:xfrm>
            <a:off x="10038825" y="673328"/>
            <a:ext cx="1972195" cy="1826106"/>
          </a:xfrm>
          <a:prstGeom prst="rect">
            <a:avLst/>
          </a:prstGeom>
        </p:spPr>
      </p:pic>
      <p:sp>
        <p:nvSpPr>
          <p:cNvPr id="54" name="稻壳儿搜索【幻雨工作室】_3"/>
          <p:cNvSpPr>
            <a:spLocks noEditPoints="1"/>
          </p:cNvSpPr>
          <p:nvPr/>
        </p:nvSpPr>
        <p:spPr bwMode="auto">
          <a:xfrm rot="19800000">
            <a:off x="1750309" y="1064336"/>
            <a:ext cx="843388" cy="911006"/>
          </a:xfrm>
          <a:custGeom>
            <a:avLst/>
            <a:gdLst>
              <a:gd name="T0" fmla="*/ 493 w 617"/>
              <a:gd name="T1" fmla="*/ 41 h 667"/>
              <a:gd name="T2" fmla="*/ 383 w 617"/>
              <a:gd name="T3" fmla="*/ 31 h 667"/>
              <a:gd name="T4" fmla="*/ 146 w 617"/>
              <a:gd name="T5" fmla="*/ 53 h 667"/>
              <a:gd name="T6" fmla="*/ 13 w 617"/>
              <a:gd name="T7" fmla="*/ 73 h 667"/>
              <a:gd name="T8" fmla="*/ 123 w 617"/>
              <a:gd name="T9" fmla="*/ 365 h 667"/>
              <a:gd name="T10" fmla="*/ 206 w 617"/>
              <a:gd name="T11" fmla="*/ 439 h 667"/>
              <a:gd name="T12" fmla="*/ 232 w 617"/>
              <a:gd name="T13" fmla="*/ 582 h 667"/>
              <a:gd name="T14" fmla="*/ 329 w 617"/>
              <a:gd name="T15" fmla="*/ 665 h 667"/>
              <a:gd name="T16" fmla="*/ 486 w 617"/>
              <a:gd name="T17" fmla="*/ 596 h 667"/>
              <a:gd name="T18" fmla="*/ 410 w 617"/>
              <a:gd name="T19" fmla="*/ 538 h 667"/>
              <a:gd name="T20" fmla="*/ 493 w 617"/>
              <a:gd name="T21" fmla="*/ 362 h 667"/>
              <a:gd name="T22" fmla="*/ 614 w 617"/>
              <a:gd name="T23" fmla="*/ 144 h 667"/>
              <a:gd name="T24" fmla="*/ 509 w 617"/>
              <a:gd name="T25" fmla="*/ 71 h 667"/>
              <a:gd name="T26" fmla="*/ 240 w 617"/>
              <a:gd name="T27" fmla="*/ 49 h 667"/>
              <a:gd name="T28" fmla="*/ 321 w 617"/>
              <a:gd name="T29" fmla="*/ 42 h 667"/>
              <a:gd name="T30" fmla="*/ 479 w 617"/>
              <a:gd name="T31" fmla="*/ 46 h 667"/>
              <a:gd name="T32" fmla="*/ 320 w 617"/>
              <a:gd name="T33" fmla="*/ 66 h 667"/>
              <a:gd name="T34" fmla="*/ 131 w 617"/>
              <a:gd name="T35" fmla="*/ 69 h 667"/>
              <a:gd name="T36" fmla="*/ 103 w 617"/>
              <a:gd name="T37" fmla="*/ 102 h 667"/>
              <a:gd name="T38" fmla="*/ 21 w 617"/>
              <a:gd name="T39" fmla="*/ 195 h 667"/>
              <a:gd name="T40" fmla="*/ 56 w 617"/>
              <a:gd name="T41" fmla="*/ 44 h 667"/>
              <a:gd name="T42" fmla="*/ 113 w 617"/>
              <a:gd name="T43" fmla="*/ 139 h 667"/>
              <a:gd name="T44" fmla="*/ 136 w 617"/>
              <a:gd name="T45" fmla="*/ 120 h 667"/>
              <a:gd name="T46" fmla="*/ 120 w 617"/>
              <a:gd name="T47" fmla="*/ 99 h 667"/>
              <a:gd name="T48" fmla="*/ 60 w 617"/>
              <a:gd name="T49" fmla="*/ 53 h 667"/>
              <a:gd name="T50" fmla="*/ 46 w 617"/>
              <a:gd name="T51" fmla="*/ 205 h 667"/>
              <a:gd name="T52" fmla="*/ 135 w 617"/>
              <a:gd name="T53" fmla="*/ 363 h 667"/>
              <a:gd name="T54" fmla="*/ 121 w 617"/>
              <a:gd name="T55" fmla="*/ 128 h 667"/>
              <a:gd name="T56" fmla="*/ 140 w 617"/>
              <a:gd name="T57" fmla="*/ 335 h 667"/>
              <a:gd name="T58" fmla="*/ 75 w 617"/>
              <a:gd name="T59" fmla="*/ 77 h 667"/>
              <a:gd name="T60" fmla="*/ 392 w 617"/>
              <a:gd name="T61" fmla="*/ 472 h 667"/>
              <a:gd name="T62" fmla="*/ 412 w 617"/>
              <a:gd name="T63" fmla="*/ 574 h 667"/>
              <a:gd name="T64" fmla="*/ 383 w 617"/>
              <a:gd name="T65" fmla="*/ 646 h 667"/>
              <a:gd name="T66" fmla="*/ 187 w 617"/>
              <a:gd name="T67" fmla="*/ 640 h 667"/>
              <a:gd name="T68" fmla="*/ 260 w 617"/>
              <a:gd name="T69" fmla="*/ 523 h 667"/>
              <a:gd name="T70" fmla="*/ 161 w 617"/>
              <a:gd name="T71" fmla="*/ 313 h 667"/>
              <a:gd name="T72" fmla="*/ 153 w 617"/>
              <a:gd name="T73" fmla="*/ 134 h 667"/>
              <a:gd name="T74" fmla="*/ 121 w 617"/>
              <a:gd name="T75" fmla="*/ 77 h 667"/>
              <a:gd name="T76" fmla="*/ 367 w 617"/>
              <a:gd name="T77" fmla="*/ 75 h 667"/>
              <a:gd name="T78" fmla="*/ 492 w 617"/>
              <a:gd name="T79" fmla="*/ 53 h 667"/>
              <a:gd name="T80" fmla="*/ 463 w 617"/>
              <a:gd name="T81" fmla="*/ 316 h 667"/>
              <a:gd name="T82" fmla="*/ 567 w 617"/>
              <a:gd name="T83" fmla="*/ 83 h 667"/>
              <a:gd name="T84" fmla="*/ 469 w 617"/>
              <a:gd name="T85" fmla="*/ 341 h 667"/>
              <a:gd name="T86" fmla="*/ 498 w 617"/>
              <a:gd name="T87" fmla="*/ 192 h 667"/>
              <a:gd name="T88" fmla="*/ 530 w 617"/>
              <a:gd name="T89" fmla="*/ 300 h 667"/>
              <a:gd name="T90" fmla="*/ 461 w 617"/>
              <a:gd name="T91" fmla="*/ 383 h 667"/>
              <a:gd name="T92" fmla="*/ 458 w 617"/>
              <a:gd name="T93" fmla="*/ 376 h 667"/>
              <a:gd name="T94" fmla="*/ 461 w 617"/>
              <a:gd name="T95" fmla="*/ 365 h 667"/>
              <a:gd name="T96" fmla="*/ 528 w 617"/>
              <a:gd name="T97" fmla="*/ 86 h 667"/>
              <a:gd name="T98" fmla="*/ 493 w 617"/>
              <a:gd name="T99" fmla="*/ 76 h 667"/>
              <a:gd name="T100" fmla="*/ 486 w 617"/>
              <a:gd name="T101" fmla="*/ 86 h 667"/>
              <a:gd name="T102" fmla="*/ 479 w 617"/>
              <a:gd name="T103" fmla="*/ 100 h 667"/>
              <a:gd name="T104" fmla="*/ 512 w 617"/>
              <a:gd name="T105" fmla="*/ 110 h 667"/>
              <a:gd name="T106" fmla="*/ 546 w 617"/>
              <a:gd name="T107" fmla="*/ 12 h 667"/>
              <a:gd name="T108" fmla="*/ 605 w 617"/>
              <a:gd name="T109" fmla="*/ 129 h 667"/>
              <a:gd name="T110" fmla="*/ 489 w 617"/>
              <a:gd name="T111" fmla="*/ 9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7" h="667">
                <a:moveTo>
                  <a:pt x="560" y="5"/>
                </a:moveTo>
                <a:cubicBezTo>
                  <a:pt x="547" y="0"/>
                  <a:pt x="532" y="0"/>
                  <a:pt x="521" y="12"/>
                </a:cubicBezTo>
                <a:cubicBezTo>
                  <a:pt x="512" y="23"/>
                  <a:pt x="504" y="37"/>
                  <a:pt x="503" y="52"/>
                </a:cubicBezTo>
                <a:cubicBezTo>
                  <a:pt x="501" y="47"/>
                  <a:pt x="498" y="44"/>
                  <a:pt x="494" y="41"/>
                </a:cubicBezTo>
                <a:cubicBezTo>
                  <a:pt x="493" y="41"/>
                  <a:pt x="493" y="41"/>
                  <a:pt x="493" y="41"/>
                </a:cubicBezTo>
                <a:cubicBezTo>
                  <a:pt x="491" y="39"/>
                  <a:pt x="488" y="37"/>
                  <a:pt x="485" y="36"/>
                </a:cubicBezTo>
                <a:cubicBezTo>
                  <a:pt x="476" y="34"/>
                  <a:pt x="466" y="33"/>
                  <a:pt x="457" y="32"/>
                </a:cubicBezTo>
                <a:cubicBezTo>
                  <a:pt x="456" y="32"/>
                  <a:pt x="456" y="32"/>
                  <a:pt x="456" y="32"/>
                </a:cubicBezTo>
                <a:cubicBezTo>
                  <a:pt x="443" y="35"/>
                  <a:pt x="426" y="30"/>
                  <a:pt x="412" y="30"/>
                </a:cubicBezTo>
                <a:cubicBezTo>
                  <a:pt x="402" y="30"/>
                  <a:pt x="393" y="31"/>
                  <a:pt x="383" y="31"/>
                </a:cubicBezTo>
                <a:cubicBezTo>
                  <a:pt x="349" y="29"/>
                  <a:pt x="313" y="31"/>
                  <a:pt x="279" y="33"/>
                </a:cubicBezTo>
                <a:cubicBezTo>
                  <a:pt x="250" y="36"/>
                  <a:pt x="220" y="43"/>
                  <a:pt x="191" y="43"/>
                </a:cubicBezTo>
                <a:cubicBezTo>
                  <a:pt x="177" y="46"/>
                  <a:pt x="159" y="48"/>
                  <a:pt x="146" y="53"/>
                </a:cubicBezTo>
                <a:cubicBezTo>
                  <a:pt x="146" y="53"/>
                  <a:pt x="146" y="53"/>
                  <a:pt x="146" y="53"/>
                </a:cubicBezTo>
                <a:cubicBezTo>
                  <a:pt x="146" y="53"/>
                  <a:pt x="146" y="53"/>
                  <a:pt x="146" y="53"/>
                </a:cubicBezTo>
                <a:cubicBezTo>
                  <a:pt x="141" y="56"/>
                  <a:pt x="133" y="56"/>
                  <a:pt x="128" y="58"/>
                </a:cubicBezTo>
                <a:cubicBezTo>
                  <a:pt x="120" y="60"/>
                  <a:pt x="112" y="68"/>
                  <a:pt x="108" y="75"/>
                </a:cubicBezTo>
                <a:cubicBezTo>
                  <a:pt x="108" y="76"/>
                  <a:pt x="108" y="76"/>
                  <a:pt x="108" y="76"/>
                </a:cubicBezTo>
                <a:cubicBezTo>
                  <a:pt x="104" y="42"/>
                  <a:pt x="69" y="24"/>
                  <a:pt x="41" y="40"/>
                </a:cubicBezTo>
                <a:cubicBezTo>
                  <a:pt x="29" y="47"/>
                  <a:pt x="19" y="60"/>
                  <a:pt x="13" y="73"/>
                </a:cubicBezTo>
                <a:cubicBezTo>
                  <a:pt x="2" y="99"/>
                  <a:pt x="0" y="128"/>
                  <a:pt x="1" y="155"/>
                </a:cubicBezTo>
                <a:cubicBezTo>
                  <a:pt x="6" y="208"/>
                  <a:pt x="30" y="251"/>
                  <a:pt x="59" y="293"/>
                </a:cubicBezTo>
                <a:cubicBezTo>
                  <a:pt x="69" y="307"/>
                  <a:pt x="81" y="320"/>
                  <a:pt x="92" y="333"/>
                </a:cubicBezTo>
                <a:cubicBezTo>
                  <a:pt x="101" y="343"/>
                  <a:pt x="110" y="359"/>
                  <a:pt x="122" y="365"/>
                </a:cubicBezTo>
                <a:cubicBezTo>
                  <a:pt x="122" y="365"/>
                  <a:pt x="123" y="365"/>
                  <a:pt x="123" y="365"/>
                </a:cubicBezTo>
                <a:cubicBezTo>
                  <a:pt x="139" y="374"/>
                  <a:pt x="150" y="394"/>
                  <a:pt x="166" y="405"/>
                </a:cubicBezTo>
                <a:cubicBezTo>
                  <a:pt x="166" y="405"/>
                  <a:pt x="166" y="405"/>
                  <a:pt x="166" y="405"/>
                </a:cubicBezTo>
                <a:cubicBezTo>
                  <a:pt x="177" y="409"/>
                  <a:pt x="187" y="422"/>
                  <a:pt x="197" y="429"/>
                </a:cubicBezTo>
                <a:cubicBezTo>
                  <a:pt x="199" y="432"/>
                  <a:pt x="200" y="434"/>
                  <a:pt x="202" y="436"/>
                </a:cubicBezTo>
                <a:cubicBezTo>
                  <a:pt x="203" y="437"/>
                  <a:pt x="204" y="438"/>
                  <a:pt x="206" y="439"/>
                </a:cubicBezTo>
                <a:cubicBezTo>
                  <a:pt x="219" y="454"/>
                  <a:pt x="235" y="469"/>
                  <a:pt x="246" y="487"/>
                </a:cubicBezTo>
                <a:cubicBezTo>
                  <a:pt x="248" y="499"/>
                  <a:pt x="249" y="511"/>
                  <a:pt x="249" y="524"/>
                </a:cubicBezTo>
                <a:cubicBezTo>
                  <a:pt x="249" y="529"/>
                  <a:pt x="250" y="538"/>
                  <a:pt x="247" y="543"/>
                </a:cubicBezTo>
                <a:cubicBezTo>
                  <a:pt x="245" y="546"/>
                  <a:pt x="240" y="549"/>
                  <a:pt x="237" y="552"/>
                </a:cubicBezTo>
                <a:cubicBezTo>
                  <a:pt x="232" y="561"/>
                  <a:pt x="237" y="574"/>
                  <a:pt x="232" y="582"/>
                </a:cubicBezTo>
                <a:cubicBezTo>
                  <a:pt x="221" y="595"/>
                  <a:pt x="211" y="595"/>
                  <a:pt x="195" y="599"/>
                </a:cubicBezTo>
                <a:cubicBezTo>
                  <a:pt x="179" y="604"/>
                  <a:pt x="165" y="613"/>
                  <a:pt x="170" y="633"/>
                </a:cubicBezTo>
                <a:cubicBezTo>
                  <a:pt x="175" y="653"/>
                  <a:pt x="200" y="656"/>
                  <a:pt x="216" y="659"/>
                </a:cubicBezTo>
                <a:cubicBezTo>
                  <a:pt x="233" y="662"/>
                  <a:pt x="250" y="664"/>
                  <a:pt x="266" y="665"/>
                </a:cubicBezTo>
                <a:cubicBezTo>
                  <a:pt x="287" y="667"/>
                  <a:pt x="308" y="665"/>
                  <a:pt x="329" y="665"/>
                </a:cubicBezTo>
                <a:cubicBezTo>
                  <a:pt x="349" y="663"/>
                  <a:pt x="369" y="662"/>
                  <a:pt x="389" y="658"/>
                </a:cubicBezTo>
                <a:cubicBezTo>
                  <a:pt x="418" y="653"/>
                  <a:pt x="455" y="649"/>
                  <a:pt x="480" y="629"/>
                </a:cubicBezTo>
                <a:cubicBezTo>
                  <a:pt x="485" y="625"/>
                  <a:pt x="491" y="615"/>
                  <a:pt x="489" y="608"/>
                </a:cubicBezTo>
                <a:cubicBezTo>
                  <a:pt x="489" y="608"/>
                  <a:pt x="489" y="608"/>
                  <a:pt x="489" y="608"/>
                </a:cubicBezTo>
                <a:cubicBezTo>
                  <a:pt x="488" y="603"/>
                  <a:pt x="488" y="600"/>
                  <a:pt x="486" y="596"/>
                </a:cubicBezTo>
                <a:cubicBezTo>
                  <a:pt x="479" y="586"/>
                  <a:pt x="463" y="583"/>
                  <a:pt x="452" y="582"/>
                </a:cubicBezTo>
                <a:cubicBezTo>
                  <a:pt x="451" y="582"/>
                  <a:pt x="451" y="582"/>
                  <a:pt x="451" y="582"/>
                </a:cubicBezTo>
                <a:cubicBezTo>
                  <a:pt x="440" y="583"/>
                  <a:pt x="431" y="578"/>
                  <a:pt x="422" y="570"/>
                </a:cubicBezTo>
                <a:cubicBezTo>
                  <a:pt x="414" y="563"/>
                  <a:pt x="421" y="546"/>
                  <a:pt x="410" y="539"/>
                </a:cubicBezTo>
                <a:cubicBezTo>
                  <a:pt x="410" y="538"/>
                  <a:pt x="410" y="538"/>
                  <a:pt x="410" y="538"/>
                </a:cubicBezTo>
                <a:cubicBezTo>
                  <a:pt x="409" y="538"/>
                  <a:pt x="409" y="538"/>
                  <a:pt x="409" y="538"/>
                </a:cubicBezTo>
                <a:cubicBezTo>
                  <a:pt x="408" y="536"/>
                  <a:pt x="405" y="535"/>
                  <a:pt x="404" y="533"/>
                </a:cubicBezTo>
                <a:cubicBezTo>
                  <a:pt x="399" y="517"/>
                  <a:pt x="398" y="497"/>
                  <a:pt x="401" y="481"/>
                </a:cubicBezTo>
                <a:cubicBezTo>
                  <a:pt x="407" y="459"/>
                  <a:pt x="425" y="438"/>
                  <a:pt x="438" y="420"/>
                </a:cubicBezTo>
                <a:cubicBezTo>
                  <a:pt x="459" y="404"/>
                  <a:pt x="476" y="382"/>
                  <a:pt x="493" y="362"/>
                </a:cubicBezTo>
                <a:cubicBezTo>
                  <a:pt x="507" y="347"/>
                  <a:pt x="521" y="332"/>
                  <a:pt x="534" y="315"/>
                </a:cubicBezTo>
                <a:cubicBezTo>
                  <a:pt x="546" y="300"/>
                  <a:pt x="557" y="284"/>
                  <a:pt x="566" y="267"/>
                </a:cubicBezTo>
                <a:cubicBezTo>
                  <a:pt x="574" y="253"/>
                  <a:pt x="584" y="239"/>
                  <a:pt x="591" y="225"/>
                </a:cubicBezTo>
                <a:cubicBezTo>
                  <a:pt x="598" y="211"/>
                  <a:pt x="602" y="196"/>
                  <a:pt x="607" y="181"/>
                </a:cubicBezTo>
                <a:cubicBezTo>
                  <a:pt x="610" y="170"/>
                  <a:pt x="615" y="157"/>
                  <a:pt x="614" y="144"/>
                </a:cubicBezTo>
                <a:cubicBezTo>
                  <a:pt x="614" y="137"/>
                  <a:pt x="614" y="129"/>
                  <a:pt x="615" y="122"/>
                </a:cubicBezTo>
                <a:cubicBezTo>
                  <a:pt x="617" y="80"/>
                  <a:pt x="605" y="15"/>
                  <a:pt x="560" y="5"/>
                </a:cubicBezTo>
                <a:close/>
                <a:moveTo>
                  <a:pt x="507" y="90"/>
                </a:moveTo>
                <a:cubicBezTo>
                  <a:pt x="507" y="83"/>
                  <a:pt x="507" y="75"/>
                  <a:pt x="507" y="67"/>
                </a:cubicBezTo>
                <a:cubicBezTo>
                  <a:pt x="509" y="71"/>
                  <a:pt x="509" y="71"/>
                  <a:pt x="509" y="71"/>
                </a:cubicBezTo>
                <a:cubicBezTo>
                  <a:pt x="513" y="79"/>
                  <a:pt x="512" y="92"/>
                  <a:pt x="506" y="99"/>
                </a:cubicBezTo>
                <a:cubicBezTo>
                  <a:pt x="506" y="97"/>
                  <a:pt x="506" y="94"/>
                  <a:pt x="507" y="90"/>
                </a:cubicBezTo>
                <a:close/>
                <a:moveTo>
                  <a:pt x="153" y="62"/>
                </a:moveTo>
                <a:cubicBezTo>
                  <a:pt x="174" y="58"/>
                  <a:pt x="196" y="57"/>
                  <a:pt x="217" y="53"/>
                </a:cubicBezTo>
                <a:cubicBezTo>
                  <a:pt x="224" y="52"/>
                  <a:pt x="232" y="49"/>
                  <a:pt x="240" y="49"/>
                </a:cubicBezTo>
                <a:cubicBezTo>
                  <a:pt x="245" y="48"/>
                  <a:pt x="249" y="51"/>
                  <a:pt x="254" y="50"/>
                </a:cubicBezTo>
                <a:cubicBezTo>
                  <a:pt x="266" y="50"/>
                  <a:pt x="277" y="47"/>
                  <a:pt x="289" y="46"/>
                </a:cubicBezTo>
                <a:cubicBezTo>
                  <a:pt x="296" y="46"/>
                  <a:pt x="302" y="44"/>
                  <a:pt x="309" y="43"/>
                </a:cubicBezTo>
                <a:cubicBezTo>
                  <a:pt x="311" y="44"/>
                  <a:pt x="314" y="44"/>
                  <a:pt x="316" y="44"/>
                </a:cubicBezTo>
                <a:cubicBezTo>
                  <a:pt x="318" y="44"/>
                  <a:pt x="319" y="42"/>
                  <a:pt x="321" y="42"/>
                </a:cubicBezTo>
                <a:cubicBezTo>
                  <a:pt x="324" y="42"/>
                  <a:pt x="324" y="42"/>
                  <a:pt x="324" y="42"/>
                </a:cubicBezTo>
                <a:cubicBezTo>
                  <a:pt x="342" y="43"/>
                  <a:pt x="358" y="42"/>
                  <a:pt x="376" y="41"/>
                </a:cubicBezTo>
                <a:cubicBezTo>
                  <a:pt x="401" y="42"/>
                  <a:pt x="426" y="42"/>
                  <a:pt x="452" y="44"/>
                </a:cubicBezTo>
                <a:cubicBezTo>
                  <a:pt x="452" y="42"/>
                  <a:pt x="452" y="42"/>
                  <a:pt x="452" y="42"/>
                </a:cubicBezTo>
                <a:cubicBezTo>
                  <a:pt x="461" y="43"/>
                  <a:pt x="470" y="43"/>
                  <a:pt x="479" y="46"/>
                </a:cubicBezTo>
                <a:cubicBezTo>
                  <a:pt x="479" y="46"/>
                  <a:pt x="479" y="46"/>
                  <a:pt x="479" y="46"/>
                </a:cubicBezTo>
                <a:cubicBezTo>
                  <a:pt x="479" y="46"/>
                  <a:pt x="479" y="46"/>
                  <a:pt x="479" y="46"/>
                </a:cubicBezTo>
                <a:cubicBezTo>
                  <a:pt x="470" y="50"/>
                  <a:pt x="460" y="50"/>
                  <a:pt x="450" y="51"/>
                </a:cubicBezTo>
                <a:cubicBezTo>
                  <a:pt x="437" y="53"/>
                  <a:pt x="425" y="56"/>
                  <a:pt x="411" y="58"/>
                </a:cubicBezTo>
                <a:cubicBezTo>
                  <a:pt x="381" y="61"/>
                  <a:pt x="350" y="66"/>
                  <a:pt x="320" y="66"/>
                </a:cubicBezTo>
                <a:cubicBezTo>
                  <a:pt x="309" y="68"/>
                  <a:pt x="301" y="70"/>
                  <a:pt x="290" y="69"/>
                </a:cubicBezTo>
                <a:cubicBezTo>
                  <a:pt x="285" y="69"/>
                  <a:pt x="262" y="66"/>
                  <a:pt x="259" y="71"/>
                </a:cubicBezTo>
                <a:cubicBezTo>
                  <a:pt x="248" y="72"/>
                  <a:pt x="237" y="72"/>
                  <a:pt x="226" y="71"/>
                </a:cubicBezTo>
                <a:cubicBezTo>
                  <a:pt x="211" y="69"/>
                  <a:pt x="197" y="73"/>
                  <a:pt x="183" y="72"/>
                </a:cubicBezTo>
                <a:cubicBezTo>
                  <a:pt x="167" y="72"/>
                  <a:pt x="147" y="73"/>
                  <a:pt x="131" y="69"/>
                </a:cubicBezTo>
                <a:cubicBezTo>
                  <a:pt x="139" y="67"/>
                  <a:pt x="147" y="66"/>
                  <a:pt x="153" y="62"/>
                </a:cubicBezTo>
                <a:close/>
                <a:moveTo>
                  <a:pt x="103" y="102"/>
                </a:moveTo>
                <a:cubicBezTo>
                  <a:pt x="104" y="100"/>
                  <a:pt x="104" y="97"/>
                  <a:pt x="105" y="95"/>
                </a:cubicBezTo>
                <a:cubicBezTo>
                  <a:pt x="106" y="105"/>
                  <a:pt x="108" y="116"/>
                  <a:pt x="109" y="126"/>
                </a:cubicBezTo>
                <a:cubicBezTo>
                  <a:pt x="104" y="120"/>
                  <a:pt x="102" y="110"/>
                  <a:pt x="103" y="102"/>
                </a:cubicBezTo>
                <a:close/>
                <a:moveTo>
                  <a:pt x="135" y="363"/>
                </a:moveTo>
                <a:cubicBezTo>
                  <a:pt x="120" y="347"/>
                  <a:pt x="106" y="330"/>
                  <a:pt x="91" y="313"/>
                </a:cubicBezTo>
                <a:cubicBezTo>
                  <a:pt x="80" y="300"/>
                  <a:pt x="68" y="287"/>
                  <a:pt x="57" y="272"/>
                </a:cubicBezTo>
                <a:cubicBezTo>
                  <a:pt x="49" y="261"/>
                  <a:pt x="45" y="248"/>
                  <a:pt x="39" y="236"/>
                </a:cubicBezTo>
                <a:cubicBezTo>
                  <a:pt x="31" y="223"/>
                  <a:pt x="25" y="210"/>
                  <a:pt x="21" y="195"/>
                </a:cubicBezTo>
                <a:cubicBezTo>
                  <a:pt x="17" y="182"/>
                  <a:pt x="11" y="168"/>
                  <a:pt x="11" y="155"/>
                </a:cubicBezTo>
                <a:cubicBezTo>
                  <a:pt x="11" y="148"/>
                  <a:pt x="11" y="142"/>
                  <a:pt x="12" y="136"/>
                </a:cubicBezTo>
                <a:cubicBezTo>
                  <a:pt x="12" y="133"/>
                  <a:pt x="10" y="130"/>
                  <a:pt x="11" y="127"/>
                </a:cubicBezTo>
                <a:cubicBezTo>
                  <a:pt x="11" y="125"/>
                  <a:pt x="11" y="122"/>
                  <a:pt x="11" y="120"/>
                </a:cubicBezTo>
                <a:cubicBezTo>
                  <a:pt x="16" y="94"/>
                  <a:pt x="28" y="51"/>
                  <a:pt x="56" y="44"/>
                </a:cubicBezTo>
                <a:cubicBezTo>
                  <a:pt x="75" y="41"/>
                  <a:pt x="98" y="58"/>
                  <a:pt x="99" y="78"/>
                </a:cubicBezTo>
                <a:cubicBezTo>
                  <a:pt x="99" y="81"/>
                  <a:pt x="98" y="84"/>
                  <a:pt x="97" y="87"/>
                </a:cubicBezTo>
                <a:cubicBezTo>
                  <a:pt x="95" y="92"/>
                  <a:pt x="95" y="92"/>
                  <a:pt x="95" y="92"/>
                </a:cubicBezTo>
                <a:cubicBezTo>
                  <a:pt x="87" y="111"/>
                  <a:pt x="96" y="136"/>
                  <a:pt x="113" y="139"/>
                </a:cubicBezTo>
                <a:cubicBezTo>
                  <a:pt x="113" y="139"/>
                  <a:pt x="113" y="139"/>
                  <a:pt x="113" y="139"/>
                </a:cubicBezTo>
                <a:cubicBezTo>
                  <a:pt x="115" y="139"/>
                  <a:pt x="116" y="140"/>
                  <a:pt x="117" y="139"/>
                </a:cubicBezTo>
                <a:cubicBezTo>
                  <a:pt x="117" y="139"/>
                  <a:pt x="117" y="140"/>
                  <a:pt x="117" y="140"/>
                </a:cubicBezTo>
                <a:cubicBezTo>
                  <a:pt x="118" y="140"/>
                  <a:pt x="118" y="140"/>
                  <a:pt x="118" y="140"/>
                </a:cubicBezTo>
                <a:cubicBezTo>
                  <a:pt x="126" y="139"/>
                  <a:pt x="133" y="131"/>
                  <a:pt x="135" y="124"/>
                </a:cubicBezTo>
                <a:cubicBezTo>
                  <a:pt x="136" y="123"/>
                  <a:pt x="136" y="122"/>
                  <a:pt x="136" y="120"/>
                </a:cubicBezTo>
                <a:cubicBezTo>
                  <a:pt x="136" y="119"/>
                  <a:pt x="136" y="117"/>
                  <a:pt x="136" y="116"/>
                </a:cubicBezTo>
                <a:cubicBezTo>
                  <a:pt x="135" y="114"/>
                  <a:pt x="134" y="113"/>
                  <a:pt x="133" y="112"/>
                </a:cubicBezTo>
                <a:cubicBezTo>
                  <a:pt x="132" y="111"/>
                  <a:pt x="130" y="111"/>
                  <a:pt x="129" y="110"/>
                </a:cubicBezTo>
                <a:cubicBezTo>
                  <a:pt x="126" y="110"/>
                  <a:pt x="119" y="111"/>
                  <a:pt x="118" y="107"/>
                </a:cubicBezTo>
                <a:cubicBezTo>
                  <a:pt x="117" y="105"/>
                  <a:pt x="120" y="101"/>
                  <a:pt x="120" y="99"/>
                </a:cubicBezTo>
                <a:cubicBezTo>
                  <a:pt x="128" y="99"/>
                  <a:pt x="140" y="103"/>
                  <a:pt x="144" y="112"/>
                </a:cubicBezTo>
                <a:cubicBezTo>
                  <a:pt x="150" y="126"/>
                  <a:pt x="136" y="140"/>
                  <a:pt x="125" y="144"/>
                </a:cubicBezTo>
                <a:cubicBezTo>
                  <a:pt x="121" y="146"/>
                  <a:pt x="117" y="146"/>
                  <a:pt x="113" y="146"/>
                </a:cubicBezTo>
                <a:cubicBezTo>
                  <a:pt x="81" y="146"/>
                  <a:pt x="90" y="95"/>
                  <a:pt x="85" y="74"/>
                </a:cubicBezTo>
                <a:cubicBezTo>
                  <a:pt x="83" y="62"/>
                  <a:pt x="73" y="53"/>
                  <a:pt x="60" y="53"/>
                </a:cubicBezTo>
                <a:cubicBezTo>
                  <a:pt x="60" y="53"/>
                  <a:pt x="60" y="53"/>
                  <a:pt x="60" y="53"/>
                </a:cubicBezTo>
                <a:cubicBezTo>
                  <a:pt x="54" y="54"/>
                  <a:pt x="50" y="57"/>
                  <a:pt x="47" y="61"/>
                </a:cubicBezTo>
                <a:cubicBezTo>
                  <a:pt x="37" y="76"/>
                  <a:pt x="37" y="98"/>
                  <a:pt x="36" y="115"/>
                </a:cubicBezTo>
                <a:cubicBezTo>
                  <a:pt x="35" y="136"/>
                  <a:pt x="36" y="158"/>
                  <a:pt x="39" y="179"/>
                </a:cubicBezTo>
                <a:cubicBezTo>
                  <a:pt x="40" y="188"/>
                  <a:pt x="44" y="196"/>
                  <a:pt x="46" y="205"/>
                </a:cubicBezTo>
                <a:cubicBezTo>
                  <a:pt x="50" y="218"/>
                  <a:pt x="54" y="230"/>
                  <a:pt x="58" y="243"/>
                </a:cubicBezTo>
                <a:cubicBezTo>
                  <a:pt x="61" y="248"/>
                  <a:pt x="75" y="288"/>
                  <a:pt x="84" y="287"/>
                </a:cubicBezTo>
                <a:cubicBezTo>
                  <a:pt x="110" y="324"/>
                  <a:pt x="142" y="353"/>
                  <a:pt x="176" y="382"/>
                </a:cubicBezTo>
                <a:cubicBezTo>
                  <a:pt x="180" y="390"/>
                  <a:pt x="183" y="398"/>
                  <a:pt x="186" y="406"/>
                </a:cubicBezTo>
                <a:cubicBezTo>
                  <a:pt x="168" y="392"/>
                  <a:pt x="151" y="379"/>
                  <a:pt x="135" y="363"/>
                </a:cubicBezTo>
                <a:close/>
                <a:moveTo>
                  <a:pt x="118" y="119"/>
                </a:moveTo>
                <a:cubicBezTo>
                  <a:pt x="121" y="120"/>
                  <a:pt x="123" y="120"/>
                  <a:pt x="125" y="121"/>
                </a:cubicBezTo>
                <a:cubicBezTo>
                  <a:pt x="126" y="121"/>
                  <a:pt x="126" y="121"/>
                  <a:pt x="126" y="121"/>
                </a:cubicBezTo>
                <a:cubicBezTo>
                  <a:pt x="126" y="121"/>
                  <a:pt x="125" y="122"/>
                  <a:pt x="124" y="124"/>
                </a:cubicBezTo>
                <a:cubicBezTo>
                  <a:pt x="124" y="125"/>
                  <a:pt x="123" y="127"/>
                  <a:pt x="121" y="128"/>
                </a:cubicBezTo>
                <a:cubicBezTo>
                  <a:pt x="120" y="129"/>
                  <a:pt x="120" y="129"/>
                  <a:pt x="119" y="129"/>
                </a:cubicBezTo>
                <a:cubicBezTo>
                  <a:pt x="119" y="125"/>
                  <a:pt x="119" y="122"/>
                  <a:pt x="118" y="119"/>
                </a:cubicBezTo>
                <a:close/>
                <a:moveTo>
                  <a:pt x="114" y="159"/>
                </a:moveTo>
                <a:cubicBezTo>
                  <a:pt x="123" y="228"/>
                  <a:pt x="139" y="296"/>
                  <a:pt x="166" y="359"/>
                </a:cubicBezTo>
                <a:cubicBezTo>
                  <a:pt x="155" y="349"/>
                  <a:pt x="146" y="341"/>
                  <a:pt x="140" y="335"/>
                </a:cubicBezTo>
                <a:cubicBezTo>
                  <a:pt x="106" y="305"/>
                  <a:pt x="78" y="269"/>
                  <a:pt x="63" y="224"/>
                </a:cubicBezTo>
                <a:cubicBezTo>
                  <a:pt x="56" y="204"/>
                  <a:pt x="49" y="183"/>
                  <a:pt x="47" y="162"/>
                </a:cubicBezTo>
                <a:cubicBezTo>
                  <a:pt x="44" y="135"/>
                  <a:pt x="51" y="110"/>
                  <a:pt x="51" y="84"/>
                </a:cubicBezTo>
                <a:cubicBezTo>
                  <a:pt x="52" y="77"/>
                  <a:pt x="54" y="65"/>
                  <a:pt x="63" y="65"/>
                </a:cubicBezTo>
                <a:cubicBezTo>
                  <a:pt x="69" y="65"/>
                  <a:pt x="74" y="70"/>
                  <a:pt x="75" y="77"/>
                </a:cubicBezTo>
                <a:cubicBezTo>
                  <a:pt x="77" y="97"/>
                  <a:pt x="75" y="119"/>
                  <a:pt x="84" y="138"/>
                </a:cubicBezTo>
                <a:cubicBezTo>
                  <a:pt x="85" y="142"/>
                  <a:pt x="87" y="145"/>
                  <a:pt x="90" y="147"/>
                </a:cubicBezTo>
                <a:cubicBezTo>
                  <a:pt x="96" y="154"/>
                  <a:pt x="104" y="159"/>
                  <a:pt x="114" y="159"/>
                </a:cubicBezTo>
                <a:close/>
                <a:moveTo>
                  <a:pt x="441" y="398"/>
                </a:moveTo>
                <a:cubicBezTo>
                  <a:pt x="430" y="426"/>
                  <a:pt x="402" y="443"/>
                  <a:pt x="392" y="472"/>
                </a:cubicBezTo>
                <a:cubicBezTo>
                  <a:pt x="387" y="490"/>
                  <a:pt x="388" y="517"/>
                  <a:pt x="393" y="534"/>
                </a:cubicBezTo>
                <a:cubicBezTo>
                  <a:pt x="393" y="535"/>
                  <a:pt x="394" y="538"/>
                  <a:pt x="396" y="541"/>
                </a:cubicBezTo>
                <a:cubicBezTo>
                  <a:pt x="398" y="542"/>
                  <a:pt x="401" y="544"/>
                  <a:pt x="403" y="545"/>
                </a:cubicBezTo>
                <a:cubicBezTo>
                  <a:pt x="405" y="547"/>
                  <a:pt x="407" y="548"/>
                  <a:pt x="408" y="550"/>
                </a:cubicBezTo>
                <a:cubicBezTo>
                  <a:pt x="410" y="558"/>
                  <a:pt x="408" y="567"/>
                  <a:pt x="412" y="574"/>
                </a:cubicBezTo>
                <a:cubicBezTo>
                  <a:pt x="418" y="591"/>
                  <a:pt x="442" y="596"/>
                  <a:pt x="457" y="593"/>
                </a:cubicBezTo>
                <a:cubicBezTo>
                  <a:pt x="467" y="595"/>
                  <a:pt x="486" y="601"/>
                  <a:pt x="476" y="616"/>
                </a:cubicBezTo>
                <a:cubicBezTo>
                  <a:pt x="475" y="617"/>
                  <a:pt x="474" y="618"/>
                  <a:pt x="473" y="619"/>
                </a:cubicBezTo>
                <a:cubicBezTo>
                  <a:pt x="464" y="628"/>
                  <a:pt x="448" y="631"/>
                  <a:pt x="437" y="636"/>
                </a:cubicBezTo>
                <a:cubicBezTo>
                  <a:pt x="419" y="642"/>
                  <a:pt x="402" y="642"/>
                  <a:pt x="383" y="646"/>
                </a:cubicBezTo>
                <a:cubicBezTo>
                  <a:pt x="359" y="651"/>
                  <a:pt x="334" y="653"/>
                  <a:pt x="309" y="655"/>
                </a:cubicBezTo>
                <a:cubicBezTo>
                  <a:pt x="297" y="656"/>
                  <a:pt x="285" y="653"/>
                  <a:pt x="274" y="653"/>
                </a:cubicBezTo>
                <a:cubicBezTo>
                  <a:pt x="261" y="653"/>
                  <a:pt x="249" y="653"/>
                  <a:pt x="236" y="652"/>
                </a:cubicBezTo>
                <a:cubicBezTo>
                  <a:pt x="228" y="651"/>
                  <a:pt x="221" y="647"/>
                  <a:pt x="212" y="647"/>
                </a:cubicBezTo>
                <a:cubicBezTo>
                  <a:pt x="204" y="647"/>
                  <a:pt x="194" y="645"/>
                  <a:pt x="187" y="640"/>
                </a:cubicBezTo>
                <a:cubicBezTo>
                  <a:pt x="174" y="631"/>
                  <a:pt x="180" y="616"/>
                  <a:pt x="193" y="613"/>
                </a:cubicBezTo>
                <a:cubicBezTo>
                  <a:pt x="192" y="611"/>
                  <a:pt x="192" y="611"/>
                  <a:pt x="192" y="611"/>
                </a:cubicBezTo>
                <a:cubicBezTo>
                  <a:pt x="210" y="605"/>
                  <a:pt x="227" y="605"/>
                  <a:pt x="240" y="590"/>
                </a:cubicBezTo>
                <a:cubicBezTo>
                  <a:pt x="248" y="582"/>
                  <a:pt x="240" y="563"/>
                  <a:pt x="248" y="558"/>
                </a:cubicBezTo>
                <a:cubicBezTo>
                  <a:pt x="259" y="547"/>
                  <a:pt x="261" y="538"/>
                  <a:pt x="260" y="523"/>
                </a:cubicBezTo>
                <a:cubicBezTo>
                  <a:pt x="259" y="509"/>
                  <a:pt x="260" y="494"/>
                  <a:pt x="254" y="481"/>
                </a:cubicBezTo>
                <a:cubicBezTo>
                  <a:pt x="244" y="464"/>
                  <a:pt x="230" y="450"/>
                  <a:pt x="218" y="435"/>
                </a:cubicBezTo>
                <a:cubicBezTo>
                  <a:pt x="201" y="416"/>
                  <a:pt x="192" y="397"/>
                  <a:pt x="184" y="373"/>
                </a:cubicBezTo>
                <a:cubicBezTo>
                  <a:pt x="181" y="365"/>
                  <a:pt x="176" y="359"/>
                  <a:pt x="173" y="351"/>
                </a:cubicBezTo>
                <a:cubicBezTo>
                  <a:pt x="169" y="338"/>
                  <a:pt x="165" y="326"/>
                  <a:pt x="161" y="313"/>
                </a:cubicBezTo>
                <a:cubicBezTo>
                  <a:pt x="155" y="298"/>
                  <a:pt x="148" y="285"/>
                  <a:pt x="144" y="268"/>
                </a:cubicBezTo>
                <a:cubicBezTo>
                  <a:pt x="139" y="249"/>
                  <a:pt x="138" y="229"/>
                  <a:pt x="133" y="209"/>
                </a:cubicBezTo>
                <a:cubicBezTo>
                  <a:pt x="128" y="193"/>
                  <a:pt x="129" y="175"/>
                  <a:pt x="125" y="159"/>
                </a:cubicBezTo>
                <a:cubicBezTo>
                  <a:pt x="125" y="158"/>
                  <a:pt x="125" y="158"/>
                  <a:pt x="124" y="157"/>
                </a:cubicBezTo>
                <a:cubicBezTo>
                  <a:pt x="136" y="153"/>
                  <a:pt x="146" y="146"/>
                  <a:pt x="153" y="134"/>
                </a:cubicBezTo>
                <a:cubicBezTo>
                  <a:pt x="156" y="123"/>
                  <a:pt x="158" y="110"/>
                  <a:pt x="150" y="100"/>
                </a:cubicBezTo>
                <a:cubicBezTo>
                  <a:pt x="143" y="91"/>
                  <a:pt x="128" y="85"/>
                  <a:pt x="117" y="89"/>
                </a:cubicBezTo>
                <a:cubicBezTo>
                  <a:pt x="117" y="86"/>
                  <a:pt x="117" y="86"/>
                  <a:pt x="117" y="86"/>
                </a:cubicBezTo>
                <a:cubicBezTo>
                  <a:pt x="117" y="83"/>
                  <a:pt x="118" y="80"/>
                  <a:pt x="120" y="78"/>
                </a:cubicBezTo>
                <a:cubicBezTo>
                  <a:pt x="120" y="78"/>
                  <a:pt x="120" y="77"/>
                  <a:pt x="121" y="77"/>
                </a:cubicBezTo>
                <a:cubicBezTo>
                  <a:pt x="126" y="80"/>
                  <a:pt x="134" y="80"/>
                  <a:pt x="141" y="81"/>
                </a:cubicBezTo>
                <a:cubicBezTo>
                  <a:pt x="142" y="81"/>
                  <a:pt x="142" y="81"/>
                  <a:pt x="142" y="81"/>
                </a:cubicBezTo>
                <a:cubicBezTo>
                  <a:pt x="156" y="86"/>
                  <a:pt x="176" y="83"/>
                  <a:pt x="190" y="83"/>
                </a:cubicBezTo>
                <a:cubicBezTo>
                  <a:pt x="207" y="83"/>
                  <a:pt x="223" y="81"/>
                  <a:pt x="240" y="81"/>
                </a:cubicBezTo>
                <a:cubicBezTo>
                  <a:pt x="282" y="82"/>
                  <a:pt x="324" y="79"/>
                  <a:pt x="367" y="75"/>
                </a:cubicBezTo>
                <a:cubicBezTo>
                  <a:pt x="368" y="75"/>
                  <a:pt x="369" y="74"/>
                  <a:pt x="370" y="74"/>
                </a:cubicBezTo>
                <a:cubicBezTo>
                  <a:pt x="404" y="70"/>
                  <a:pt x="438" y="63"/>
                  <a:pt x="472" y="61"/>
                </a:cubicBezTo>
                <a:cubicBezTo>
                  <a:pt x="472" y="61"/>
                  <a:pt x="472" y="61"/>
                  <a:pt x="472" y="61"/>
                </a:cubicBezTo>
                <a:cubicBezTo>
                  <a:pt x="477" y="58"/>
                  <a:pt x="483" y="58"/>
                  <a:pt x="487" y="56"/>
                </a:cubicBezTo>
                <a:cubicBezTo>
                  <a:pt x="489" y="55"/>
                  <a:pt x="491" y="54"/>
                  <a:pt x="492" y="53"/>
                </a:cubicBezTo>
                <a:cubicBezTo>
                  <a:pt x="495" y="56"/>
                  <a:pt x="497" y="61"/>
                  <a:pt x="497" y="65"/>
                </a:cubicBezTo>
                <a:cubicBezTo>
                  <a:pt x="482" y="59"/>
                  <a:pt x="462" y="75"/>
                  <a:pt x="460" y="91"/>
                </a:cubicBezTo>
                <a:cubicBezTo>
                  <a:pt x="459" y="112"/>
                  <a:pt x="473" y="129"/>
                  <a:pt x="492" y="135"/>
                </a:cubicBezTo>
                <a:cubicBezTo>
                  <a:pt x="487" y="165"/>
                  <a:pt x="489" y="196"/>
                  <a:pt x="485" y="226"/>
                </a:cubicBezTo>
                <a:cubicBezTo>
                  <a:pt x="481" y="257"/>
                  <a:pt x="474" y="287"/>
                  <a:pt x="463" y="316"/>
                </a:cubicBezTo>
                <a:cubicBezTo>
                  <a:pt x="459" y="334"/>
                  <a:pt x="456" y="349"/>
                  <a:pt x="450" y="366"/>
                </a:cubicBezTo>
                <a:cubicBezTo>
                  <a:pt x="448" y="372"/>
                  <a:pt x="437" y="393"/>
                  <a:pt x="441" y="398"/>
                </a:cubicBezTo>
                <a:close/>
                <a:moveTo>
                  <a:pt x="537" y="49"/>
                </a:moveTo>
                <a:cubicBezTo>
                  <a:pt x="537" y="42"/>
                  <a:pt x="544" y="32"/>
                  <a:pt x="551" y="35"/>
                </a:cubicBezTo>
                <a:cubicBezTo>
                  <a:pt x="563" y="39"/>
                  <a:pt x="566" y="72"/>
                  <a:pt x="567" y="83"/>
                </a:cubicBezTo>
                <a:cubicBezTo>
                  <a:pt x="570" y="103"/>
                  <a:pt x="566" y="124"/>
                  <a:pt x="569" y="144"/>
                </a:cubicBezTo>
                <a:cubicBezTo>
                  <a:pt x="571" y="161"/>
                  <a:pt x="565" y="181"/>
                  <a:pt x="560" y="197"/>
                </a:cubicBezTo>
                <a:cubicBezTo>
                  <a:pt x="557" y="205"/>
                  <a:pt x="554" y="214"/>
                  <a:pt x="550" y="222"/>
                </a:cubicBezTo>
                <a:cubicBezTo>
                  <a:pt x="549" y="227"/>
                  <a:pt x="538" y="243"/>
                  <a:pt x="541" y="248"/>
                </a:cubicBezTo>
                <a:cubicBezTo>
                  <a:pt x="522" y="283"/>
                  <a:pt x="492" y="308"/>
                  <a:pt x="469" y="341"/>
                </a:cubicBezTo>
                <a:cubicBezTo>
                  <a:pt x="473" y="323"/>
                  <a:pt x="478" y="305"/>
                  <a:pt x="483" y="287"/>
                </a:cubicBezTo>
                <a:cubicBezTo>
                  <a:pt x="485" y="282"/>
                  <a:pt x="484" y="285"/>
                  <a:pt x="483" y="287"/>
                </a:cubicBezTo>
                <a:cubicBezTo>
                  <a:pt x="486" y="278"/>
                  <a:pt x="490" y="268"/>
                  <a:pt x="492" y="257"/>
                </a:cubicBezTo>
                <a:cubicBezTo>
                  <a:pt x="492" y="248"/>
                  <a:pt x="495" y="238"/>
                  <a:pt x="496" y="229"/>
                </a:cubicBezTo>
                <a:cubicBezTo>
                  <a:pt x="497" y="216"/>
                  <a:pt x="497" y="204"/>
                  <a:pt x="498" y="192"/>
                </a:cubicBezTo>
                <a:cubicBezTo>
                  <a:pt x="500" y="173"/>
                  <a:pt x="502" y="154"/>
                  <a:pt x="504" y="136"/>
                </a:cubicBezTo>
                <a:cubicBezTo>
                  <a:pt x="514" y="134"/>
                  <a:pt x="524" y="127"/>
                  <a:pt x="530" y="118"/>
                </a:cubicBezTo>
                <a:cubicBezTo>
                  <a:pt x="541" y="98"/>
                  <a:pt x="539" y="70"/>
                  <a:pt x="537" y="49"/>
                </a:cubicBezTo>
                <a:close/>
                <a:moveTo>
                  <a:pt x="559" y="258"/>
                </a:moveTo>
                <a:cubicBezTo>
                  <a:pt x="550" y="272"/>
                  <a:pt x="540" y="287"/>
                  <a:pt x="530" y="300"/>
                </a:cubicBezTo>
                <a:cubicBezTo>
                  <a:pt x="522" y="311"/>
                  <a:pt x="505" y="324"/>
                  <a:pt x="500" y="338"/>
                </a:cubicBezTo>
                <a:cubicBezTo>
                  <a:pt x="500" y="338"/>
                  <a:pt x="500" y="338"/>
                  <a:pt x="500" y="338"/>
                </a:cubicBezTo>
                <a:cubicBezTo>
                  <a:pt x="498" y="344"/>
                  <a:pt x="491" y="350"/>
                  <a:pt x="487" y="354"/>
                </a:cubicBezTo>
                <a:cubicBezTo>
                  <a:pt x="479" y="364"/>
                  <a:pt x="470" y="373"/>
                  <a:pt x="461" y="382"/>
                </a:cubicBezTo>
                <a:cubicBezTo>
                  <a:pt x="461" y="383"/>
                  <a:pt x="461" y="383"/>
                  <a:pt x="461" y="383"/>
                </a:cubicBezTo>
                <a:cubicBezTo>
                  <a:pt x="461" y="383"/>
                  <a:pt x="459" y="386"/>
                  <a:pt x="453" y="391"/>
                </a:cubicBezTo>
                <a:cubicBezTo>
                  <a:pt x="453" y="391"/>
                  <a:pt x="453" y="391"/>
                  <a:pt x="453" y="391"/>
                </a:cubicBezTo>
                <a:cubicBezTo>
                  <a:pt x="453" y="391"/>
                  <a:pt x="453" y="391"/>
                  <a:pt x="453" y="391"/>
                </a:cubicBezTo>
                <a:cubicBezTo>
                  <a:pt x="454" y="387"/>
                  <a:pt x="456" y="382"/>
                  <a:pt x="458" y="377"/>
                </a:cubicBezTo>
                <a:cubicBezTo>
                  <a:pt x="458" y="376"/>
                  <a:pt x="458" y="376"/>
                  <a:pt x="458" y="376"/>
                </a:cubicBezTo>
                <a:cubicBezTo>
                  <a:pt x="458" y="376"/>
                  <a:pt x="458" y="376"/>
                  <a:pt x="458" y="376"/>
                </a:cubicBezTo>
                <a:cubicBezTo>
                  <a:pt x="458" y="376"/>
                  <a:pt x="458" y="376"/>
                  <a:pt x="458" y="376"/>
                </a:cubicBezTo>
                <a:cubicBezTo>
                  <a:pt x="458" y="376"/>
                  <a:pt x="458" y="376"/>
                  <a:pt x="458" y="376"/>
                </a:cubicBezTo>
                <a:cubicBezTo>
                  <a:pt x="458" y="376"/>
                  <a:pt x="458" y="375"/>
                  <a:pt x="458" y="375"/>
                </a:cubicBezTo>
                <a:cubicBezTo>
                  <a:pt x="459" y="372"/>
                  <a:pt x="460" y="368"/>
                  <a:pt x="461" y="365"/>
                </a:cubicBezTo>
                <a:cubicBezTo>
                  <a:pt x="497" y="326"/>
                  <a:pt x="534" y="285"/>
                  <a:pt x="556" y="236"/>
                </a:cubicBezTo>
                <a:cubicBezTo>
                  <a:pt x="583" y="178"/>
                  <a:pt x="587" y="108"/>
                  <a:pt x="572" y="46"/>
                </a:cubicBezTo>
                <a:cubicBezTo>
                  <a:pt x="567" y="36"/>
                  <a:pt x="563" y="22"/>
                  <a:pt x="549" y="23"/>
                </a:cubicBezTo>
                <a:cubicBezTo>
                  <a:pt x="545" y="23"/>
                  <a:pt x="541" y="24"/>
                  <a:pt x="538" y="26"/>
                </a:cubicBezTo>
                <a:cubicBezTo>
                  <a:pt x="520" y="38"/>
                  <a:pt x="529" y="68"/>
                  <a:pt x="528" y="86"/>
                </a:cubicBezTo>
                <a:cubicBezTo>
                  <a:pt x="524" y="98"/>
                  <a:pt x="525" y="108"/>
                  <a:pt x="516" y="117"/>
                </a:cubicBezTo>
                <a:cubicBezTo>
                  <a:pt x="511" y="121"/>
                  <a:pt x="506" y="123"/>
                  <a:pt x="501" y="123"/>
                </a:cubicBezTo>
                <a:cubicBezTo>
                  <a:pt x="494" y="123"/>
                  <a:pt x="487" y="121"/>
                  <a:pt x="481" y="116"/>
                </a:cubicBezTo>
                <a:cubicBezTo>
                  <a:pt x="465" y="103"/>
                  <a:pt x="471" y="78"/>
                  <a:pt x="493" y="76"/>
                </a:cubicBezTo>
                <a:cubicBezTo>
                  <a:pt x="493" y="76"/>
                  <a:pt x="493" y="76"/>
                  <a:pt x="493" y="76"/>
                </a:cubicBezTo>
                <a:cubicBezTo>
                  <a:pt x="493" y="76"/>
                  <a:pt x="493" y="76"/>
                  <a:pt x="493" y="76"/>
                </a:cubicBezTo>
                <a:cubicBezTo>
                  <a:pt x="493" y="77"/>
                  <a:pt x="493" y="78"/>
                  <a:pt x="494" y="79"/>
                </a:cubicBezTo>
                <a:cubicBezTo>
                  <a:pt x="494" y="81"/>
                  <a:pt x="494" y="82"/>
                  <a:pt x="495" y="83"/>
                </a:cubicBezTo>
                <a:cubicBezTo>
                  <a:pt x="495" y="83"/>
                  <a:pt x="495" y="83"/>
                  <a:pt x="494" y="83"/>
                </a:cubicBezTo>
                <a:cubicBezTo>
                  <a:pt x="493" y="85"/>
                  <a:pt x="489" y="86"/>
                  <a:pt x="486" y="86"/>
                </a:cubicBezTo>
                <a:cubicBezTo>
                  <a:pt x="486" y="86"/>
                  <a:pt x="486" y="87"/>
                  <a:pt x="485" y="87"/>
                </a:cubicBezTo>
                <a:cubicBezTo>
                  <a:pt x="484" y="87"/>
                  <a:pt x="483" y="87"/>
                  <a:pt x="483" y="87"/>
                </a:cubicBezTo>
                <a:cubicBezTo>
                  <a:pt x="480" y="89"/>
                  <a:pt x="479" y="91"/>
                  <a:pt x="479" y="94"/>
                </a:cubicBezTo>
                <a:cubicBezTo>
                  <a:pt x="479" y="93"/>
                  <a:pt x="479" y="100"/>
                  <a:pt x="479" y="99"/>
                </a:cubicBezTo>
                <a:cubicBezTo>
                  <a:pt x="479" y="100"/>
                  <a:pt x="479" y="100"/>
                  <a:pt x="479" y="100"/>
                </a:cubicBezTo>
                <a:cubicBezTo>
                  <a:pt x="479" y="101"/>
                  <a:pt x="479" y="102"/>
                  <a:pt x="480" y="103"/>
                </a:cubicBezTo>
                <a:cubicBezTo>
                  <a:pt x="483" y="109"/>
                  <a:pt x="486" y="113"/>
                  <a:pt x="489" y="114"/>
                </a:cubicBezTo>
                <a:cubicBezTo>
                  <a:pt x="491" y="115"/>
                  <a:pt x="493" y="116"/>
                  <a:pt x="496" y="116"/>
                </a:cubicBezTo>
                <a:cubicBezTo>
                  <a:pt x="500" y="116"/>
                  <a:pt x="505" y="115"/>
                  <a:pt x="508" y="113"/>
                </a:cubicBezTo>
                <a:cubicBezTo>
                  <a:pt x="510" y="112"/>
                  <a:pt x="511" y="111"/>
                  <a:pt x="512" y="110"/>
                </a:cubicBezTo>
                <a:cubicBezTo>
                  <a:pt x="513" y="109"/>
                  <a:pt x="515" y="107"/>
                  <a:pt x="516" y="106"/>
                </a:cubicBezTo>
                <a:cubicBezTo>
                  <a:pt x="523" y="94"/>
                  <a:pt x="524" y="77"/>
                  <a:pt x="518" y="65"/>
                </a:cubicBezTo>
                <a:cubicBezTo>
                  <a:pt x="516" y="63"/>
                  <a:pt x="514" y="59"/>
                  <a:pt x="514" y="56"/>
                </a:cubicBezTo>
                <a:cubicBezTo>
                  <a:pt x="511" y="42"/>
                  <a:pt x="521" y="25"/>
                  <a:pt x="531" y="17"/>
                </a:cubicBezTo>
                <a:cubicBezTo>
                  <a:pt x="532" y="16"/>
                  <a:pt x="546" y="11"/>
                  <a:pt x="546" y="12"/>
                </a:cubicBezTo>
                <a:cubicBezTo>
                  <a:pt x="546" y="12"/>
                  <a:pt x="546" y="12"/>
                  <a:pt x="546" y="12"/>
                </a:cubicBezTo>
                <a:cubicBezTo>
                  <a:pt x="550" y="12"/>
                  <a:pt x="562" y="14"/>
                  <a:pt x="568" y="19"/>
                </a:cubicBezTo>
                <a:cubicBezTo>
                  <a:pt x="577" y="25"/>
                  <a:pt x="585" y="36"/>
                  <a:pt x="589" y="46"/>
                </a:cubicBezTo>
                <a:cubicBezTo>
                  <a:pt x="596" y="59"/>
                  <a:pt x="601" y="72"/>
                  <a:pt x="604" y="87"/>
                </a:cubicBezTo>
                <a:cubicBezTo>
                  <a:pt x="606" y="101"/>
                  <a:pt x="605" y="114"/>
                  <a:pt x="605" y="129"/>
                </a:cubicBezTo>
                <a:cubicBezTo>
                  <a:pt x="602" y="174"/>
                  <a:pt x="582" y="220"/>
                  <a:pt x="559" y="258"/>
                </a:cubicBezTo>
                <a:close/>
                <a:moveTo>
                  <a:pt x="495" y="95"/>
                </a:moveTo>
                <a:cubicBezTo>
                  <a:pt x="495" y="98"/>
                  <a:pt x="495" y="101"/>
                  <a:pt x="495" y="104"/>
                </a:cubicBezTo>
                <a:cubicBezTo>
                  <a:pt x="495" y="104"/>
                  <a:pt x="495" y="105"/>
                  <a:pt x="495" y="105"/>
                </a:cubicBezTo>
                <a:cubicBezTo>
                  <a:pt x="492" y="104"/>
                  <a:pt x="490" y="102"/>
                  <a:pt x="489" y="99"/>
                </a:cubicBezTo>
                <a:cubicBezTo>
                  <a:pt x="489" y="99"/>
                  <a:pt x="488" y="98"/>
                  <a:pt x="488" y="98"/>
                </a:cubicBezTo>
                <a:cubicBezTo>
                  <a:pt x="488" y="97"/>
                  <a:pt x="488" y="97"/>
                  <a:pt x="488" y="97"/>
                </a:cubicBezTo>
                <a:cubicBezTo>
                  <a:pt x="490" y="96"/>
                  <a:pt x="493" y="95"/>
                  <a:pt x="495" y="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5" name="稻壳儿搜索【幻雨工作室】_4"/>
          <p:cNvPicPr>
            <a:picLocks noChangeAspect="1"/>
          </p:cNvPicPr>
          <p:nvPr/>
        </p:nvPicPr>
        <p:blipFill>
          <a:blip r:embed="rId3"/>
          <a:stretch>
            <a:fillRect/>
          </a:stretch>
        </p:blipFill>
        <p:spPr>
          <a:xfrm>
            <a:off x="884615" y="3588721"/>
            <a:ext cx="694438" cy="622101"/>
          </a:xfrm>
          <a:prstGeom prst="rect">
            <a:avLst/>
          </a:prstGeom>
        </p:spPr>
      </p:pic>
      <p:pic>
        <p:nvPicPr>
          <p:cNvPr id="56" name="稻壳儿搜索【幻雨工作室】_5"/>
          <p:cNvPicPr>
            <a:picLocks noChangeAspect="1"/>
          </p:cNvPicPr>
          <p:nvPr/>
        </p:nvPicPr>
        <p:blipFill>
          <a:blip r:embed="rId4"/>
          <a:stretch>
            <a:fillRect/>
          </a:stretch>
        </p:blipFill>
        <p:spPr>
          <a:xfrm>
            <a:off x="10192104" y="4820226"/>
            <a:ext cx="968530" cy="683667"/>
          </a:xfrm>
          <a:prstGeom prst="rect">
            <a:avLst/>
          </a:prstGeom>
        </p:spPr>
      </p:pic>
      <p:pic>
        <p:nvPicPr>
          <p:cNvPr id="57" name="稻壳儿搜索【幻雨工作室】_6"/>
          <p:cNvPicPr>
            <a:picLocks noChangeAspect="1"/>
          </p:cNvPicPr>
          <p:nvPr/>
        </p:nvPicPr>
        <p:blipFill>
          <a:blip r:embed="rId5"/>
          <a:stretch>
            <a:fillRect/>
          </a:stretch>
        </p:blipFill>
        <p:spPr>
          <a:xfrm rot="15120833">
            <a:off x="11058648" y="2984503"/>
            <a:ext cx="203973" cy="625517"/>
          </a:xfrm>
          <a:prstGeom prst="rect">
            <a:avLst/>
          </a:prstGeom>
        </p:spPr>
      </p:pic>
      <p:pic>
        <p:nvPicPr>
          <p:cNvPr id="59" name="稻壳儿搜索【幻雨工作室】_7"/>
          <p:cNvPicPr>
            <a:picLocks noChangeAspect="1"/>
          </p:cNvPicPr>
          <p:nvPr/>
        </p:nvPicPr>
        <p:blipFill>
          <a:blip r:embed="rId6"/>
          <a:stretch>
            <a:fillRect/>
          </a:stretch>
        </p:blipFill>
        <p:spPr>
          <a:xfrm rot="18684544" flipV="1">
            <a:off x="1824973" y="4698459"/>
            <a:ext cx="600070" cy="683558"/>
          </a:xfrm>
          <a:prstGeom prst="rect">
            <a:avLst/>
          </a:prstGeom>
        </p:spPr>
      </p:pic>
      <p:pic>
        <p:nvPicPr>
          <p:cNvPr id="60" name="稻壳儿搜索【幻雨工作室】_8"/>
          <p:cNvPicPr>
            <a:picLocks noChangeAspect="1"/>
          </p:cNvPicPr>
          <p:nvPr/>
        </p:nvPicPr>
        <p:blipFill>
          <a:blip r:embed="rId6"/>
          <a:stretch>
            <a:fillRect/>
          </a:stretch>
        </p:blipFill>
        <p:spPr>
          <a:xfrm rot="5634928" flipV="1">
            <a:off x="9057713" y="921929"/>
            <a:ext cx="600070" cy="683558"/>
          </a:xfrm>
          <a:prstGeom prst="rect">
            <a:avLst/>
          </a:prstGeom>
        </p:spPr>
      </p:pic>
      <p:sp>
        <p:nvSpPr>
          <p:cNvPr id="22" name="稻壳儿搜索【幻雨工作室】_9"/>
          <p:cNvSpPr>
            <a:spLocks noChangeArrowheads="1"/>
          </p:cNvSpPr>
          <p:nvPr/>
        </p:nvSpPr>
        <p:spPr bwMode="auto">
          <a:xfrm>
            <a:off x="5375729" y="1980225"/>
            <a:ext cx="1440543" cy="1436752"/>
          </a:xfrm>
          <a:prstGeom prst="ellipse">
            <a:avLst/>
          </a:prstGeom>
          <a:solidFill>
            <a:srgbClr val="3E6D6D"/>
          </a:solidFill>
          <a:ln w="762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a:lstStyle>
          <a:p>
            <a:pPr algn="ctr"/>
            <a:r>
              <a:rPr lang="en-US" altLang="zh-CN" sz="4000" b="1" dirty="0">
                <a:solidFill>
                  <a:schemeClr val="bg1"/>
                </a:solidFill>
                <a:latin typeface="微软雅黑" panose="020B0503020204020204" charset="-122"/>
                <a:ea typeface="微软雅黑" panose="020B0503020204020204" charset="-122"/>
              </a:rPr>
              <a:t>01</a:t>
            </a:r>
            <a:endParaRPr lang="zh-CN" altLang="en-US" sz="4000" b="1" dirty="0">
              <a:solidFill>
                <a:schemeClr val="bg1"/>
              </a:solidFill>
              <a:latin typeface="微软雅黑" panose="020B0503020204020204" charset="-122"/>
              <a:ea typeface="微软雅黑" panose="020B0503020204020204" charset="-122"/>
            </a:endParaRPr>
          </a:p>
        </p:txBody>
      </p:sp>
      <p:sp>
        <p:nvSpPr>
          <p:cNvPr id="23" name="稻壳儿搜索【幻雨工作室】_10"/>
          <p:cNvSpPr txBox="1">
            <a:spLocks noChangeArrowheads="1"/>
          </p:cNvSpPr>
          <p:nvPr/>
        </p:nvSpPr>
        <p:spPr bwMode="auto">
          <a:xfrm>
            <a:off x="3962672" y="3758149"/>
            <a:ext cx="4266656" cy="83099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lgn="ctr" defTabSz="685800">
              <a:defRPr sz="4800">
                <a:gradFill>
                  <a:gsLst>
                    <a:gs pos="0">
                      <a:srgbClr val="ECECEC">
                        <a:alpha val="0"/>
                      </a:srgbClr>
                    </a:gs>
                    <a:gs pos="28000">
                      <a:schemeClr val="bg1"/>
                    </a:gs>
                    <a:gs pos="71000">
                      <a:schemeClr val="bg1"/>
                    </a:gs>
                    <a:gs pos="24000">
                      <a:schemeClr val="bg1"/>
                    </a:gs>
                    <a:gs pos="100000">
                      <a:schemeClr val="bg1">
                        <a:alpha val="0"/>
                      </a:schemeClr>
                    </a:gs>
                    <a:gs pos="76000">
                      <a:schemeClr val="bg1">
                        <a:lumMod val="85000"/>
                      </a:schemeClr>
                    </a:gs>
                  </a:gsLst>
                  <a:lin ang="7800000" scaled="0"/>
                </a:gradFill>
                <a:latin typeface="微软雅黑" panose="020B0503020204020204" charset="-122"/>
                <a:ea typeface="微软雅黑" panose="020B0503020204020204" charset="-122"/>
              </a:defRPr>
            </a:lvl1pPr>
            <a:lvl2pPr marL="742950" indent="-285750">
              <a:defRPr sz="1300">
                <a:latin typeface="华文细黑" panose="02010600040101010101" pitchFamily="2" charset="-122"/>
                <a:ea typeface="华文细黑" panose="02010600040101010101" pitchFamily="2" charset="-122"/>
              </a:defRPr>
            </a:lvl2pPr>
            <a:lvl3pPr marL="1143000" indent="-228600">
              <a:defRPr sz="1300">
                <a:latin typeface="华文细黑" panose="02010600040101010101" pitchFamily="2" charset="-122"/>
                <a:ea typeface="华文细黑" panose="02010600040101010101" pitchFamily="2" charset="-122"/>
              </a:defRPr>
            </a:lvl3pPr>
            <a:lvl4pPr marL="1600200" indent="-228600">
              <a:defRPr sz="1300">
                <a:latin typeface="华文细黑" panose="02010600040101010101" pitchFamily="2" charset="-122"/>
                <a:ea typeface="华文细黑" panose="02010600040101010101" pitchFamily="2" charset="-122"/>
              </a:defRPr>
            </a:lvl4pPr>
            <a:lvl5pPr marL="2057400" indent="-228600">
              <a:defRPr sz="1300">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latin typeface="华文细黑" panose="02010600040101010101" pitchFamily="2" charset="-122"/>
                <a:ea typeface="华文细黑" panose="02010600040101010101" pitchFamily="2" charset="-122"/>
              </a:defRPr>
            </a:lvl9pPr>
          </a:lstStyle>
          <a:p>
            <a:pPr algn="dist">
              <a:defRPr/>
            </a:pPr>
            <a:r>
              <a:rPr lang="en-US" altLang="zh-CN" dirty="0">
                <a:solidFill>
                  <a:schemeClr val="bg1"/>
                </a:solidFill>
              </a:rPr>
              <a:t>Spark on K8S</a:t>
            </a:r>
            <a:endParaRPr lang="en-US" altLang="zh-CN"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772225" y="642473"/>
            <a:ext cx="4319160" cy="58356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ctr" defTabSz="685800">
              <a:lnSpc>
                <a:spcPct val="100000"/>
              </a:lnSpc>
              <a:defRPr/>
            </a:pPr>
            <a:r>
              <a:rPr lang="zh-CN" altLang="en-US" sz="3200" b="0" dirty="0">
                <a:solidFill>
                  <a:schemeClr val="bg1"/>
                </a:solidFill>
              </a:rPr>
              <a:t>页面展示部分</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矩形 2"/>
          <p:cNvSpPr/>
          <p:nvPr/>
        </p:nvSpPr>
        <p:spPr>
          <a:xfrm>
            <a:off x="2997909" y="1571966"/>
            <a:ext cx="5411458" cy="4521141"/>
          </a:xfrm>
          <a:prstGeom prst="rect">
            <a:avLst/>
          </a:prstGeom>
        </p:spPr>
        <p:txBody>
          <a:bodyPr wrap="square">
            <a:noAutofit/>
          </a:bodyPr>
          <a:lstStyle/>
          <a:p>
            <a:r>
              <a:rPr lang="zh-CN" altLang="en-US" sz="2400" dirty="0">
                <a:solidFill>
                  <a:srgbClr val="FFFFFF"/>
                </a:solidFill>
                <a:effectLst/>
                <a:latin typeface="Consolas" panose="020B0609020204030204" pitchFamily="49" charset="0"/>
              </a:rPr>
              <a:t>戴江凡</a:t>
            </a:r>
            <a:r>
              <a:rPr lang="zh-CN" altLang="en-US" sz="2400" b="0" dirty="0">
                <a:solidFill>
                  <a:srgbClr val="FFFFFF"/>
                </a:solidFill>
                <a:effectLst/>
                <a:latin typeface="Consolas" panose="020B0609020204030204" pitchFamily="49" charset="0"/>
              </a:rPr>
              <a:t>：负责将处理好的数据存入数据库中，并设计前端页面展示并提供结果的查询途径</a:t>
            </a:r>
            <a:endParaRPr lang="zh-CN" altLang="en-US" sz="2400" b="0" dirty="0">
              <a:solidFill>
                <a:srgbClr val="FFFFFF"/>
              </a:solidFill>
              <a:effectLst/>
              <a:latin typeface="Consolas" panose="020B0609020204030204" pitchFamily="49" charset="0"/>
            </a:endParaRPr>
          </a:p>
          <a:p>
            <a:endParaRPr lang="en-US" altLang="zh-CN" sz="2400" b="0" dirty="0">
              <a:solidFill>
                <a:srgbClr val="FFFFFF"/>
              </a:solidFill>
              <a:effectLst/>
              <a:latin typeface="Consolas" panose="020B0609020204030204" pitchFamily="49" charset="0"/>
            </a:endParaRPr>
          </a:p>
          <a:p>
            <a:r>
              <a:rPr lang="zh-CN" altLang="en-US" sz="2400" dirty="0">
                <a:solidFill>
                  <a:srgbClr val="FFFFFF"/>
                </a:solidFill>
                <a:effectLst/>
                <a:latin typeface="Consolas" panose="020B0609020204030204" pitchFamily="49" charset="0"/>
                <a:sym typeface="+mn-ea"/>
              </a:rPr>
              <a:t>收获：了解了基于</a:t>
            </a:r>
            <a:r>
              <a:rPr lang="en-US" altLang="zh-CN" sz="2400" dirty="0">
                <a:solidFill>
                  <a:srgbClr val="FFFFFF"/>
                </a:solidFill>
                <a:effectLst/>
                <a:latin typeface="Consolas" panose="020B0609020204030204" pitchFamily="49" charset="0"/>
                <a:sym typeface="+mn-ea"/>
              </a:rPr>
              <a:t>k8s</a:t>
            </a:r>
            <a:r>
              <a:rPr lang="zh-CN" altLang="en-US" sz="2400" dirty="0">
                <a:solidFill>
                  <a:srgbClr val="FFFFFF"/>
                </a:solidFill>
                <a:effectLst/>
                <a:latin typeface="Consolas" panose="020B0609020204030204" pitchFamily="49" charset="0"/>
                <a:sym typeface="+mn-ea"/>
              </a:rPr>
              <a:t>的</a:t>
            </a:r>
            <a:r>
              <a:rPr lang="en-US" altLang="zh-CN" sz="2400" dirty="0">
                <a:solidFill>
                  <a:srgbClr val="FFFFFF"/>
                </a:solidFill>
                <a:effectLst/>
                <a:latin typeface="Consolas" panose="020B0609020204030204" pitchFamily="49" charset="0"/>
                <a:sym typeface="+mn-ea"/>
              </a:rPr>
              <a:t>Spark</a:t>
            </a:r>
            <a:r>
              <a:rPr lang="zh-CN" altLang="en-US" sz="2400" dirty="0">
                <a:solidFill>
                  <a:srgbClr val="FFFFFF"/>
                </a:solidFill>
                <a:effectLst/>
                <a:latin typeface="Consolas" panose="020B0609020204030204" pitchFamily="49" charset="0"/>
                <a:sym typeface="+mn-ea"/>
              </a:rPr>
              <a:t>部署及其代码运行，对大数据分析技术的真实应用有了进一步的了解。同时了解了对生成数据的处理并熟悉了数据的展示工作。体会到了在真实应用场景下数据库与大数据分析技术的重要性。</a:t>
            </a:r>
            <a:endParaRPr lang="en-US" altLang="zh-CN" sz="2400" b="0" dirty="0">
              <a:solidFill>
                <a:srgbClr val="FFFFFF"/>
              </a:solidFill>
              <a:effectLst/>
              <a:latin typeface="Consolas" panose="020B0609020204030204" pitchFamily="49" charset="0"/>
            </a:endParaRPr>
          </a:p>
        </p:txBody>
      </p:sp>
      <p:sp>
        <p:nvSpPr>
          <p:cNvPr id="4" name="矩形 3"/>
          <p:cNvSpPr/>
          <p:nvPr/>
        </p:nvSpPr>
        <p:spPr>
          <a:xfrm>
            <a:off x="6035601" y="1579207"/>
            <a:ext cx="5494776" cy="4131899"/>
          </a:xfrm>
          <a:prstGeom prst="rect">
            <a:avLst/>
          </a:prstGeom>
        </p:spPr>
        <p:txBody>
          <a:bodyPr wrap="square">
            <a:noAutofit/>
          </a:bodyPr>
          <a:lstStyle/>
          <a:p>
            <a:endParaRPr lang="zh-CN" altLang="en-US" sz="2400" dirty="0">
              <a:solidFill>
                <a:srgbClr val="FFFFFF"/>
              </a:solidFill>
              <a:latin typeface="Consolas" panose="020B060902020403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772225" y="698801"/>
            <a:ext cx="4319160" cy="58356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ctr" defTabSz="685800">
              <a:lnSpc>
                <a:spcPct val="100000"/>
              </a:lnSpc>
              <a:defRPr/>
            </a:pPr>
            <a:r>
              <a:rPr lang="zh-CN" altLang="en-US" sz="3200" b="0" dirty="0">
                <a:solidFill>
                  <a:schemeClr val="bg1"/>
                </a:solidFill>
              </a:rPr>
              <a:t>参考文献</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矩形 2"/>
          <p:cNvSpPr/>
          <p:nvPr/>
        </p:nvSpPr>
        <p:spPr>
          <a:xfrm>
            <a:off x="2997909" y="1571966"/>
            <a:ext cx="5411458" cy="4521141"/>
          </a:xfrm>
          <a:prstGeom prst="rect">
            <a:avLst/>
          </a:prstGeom>
        </p:spPr>
        <p:txBody>
          <a:bodyPr wrap="square">
            <a:noAutofit/>
          </a:bodyPr>
          <a:lstStyle/>
          <a:p>
            <a:endParaRPr lang="en-US" altLang="zh-CN" sz="2400" b="0" dirty="0">
              <a:solidFill>
                <a:srgbClr val="FFFFFF"/>
              </a:solidFill>
              <a:effectLst/>
              <a:latin typeface="Consolas" panose="020B0609020204030204" pitchFamily="49" charset="0"/>
            </a:endParaRPr>
          </a:p>
        </p:txBody>
      </p:sp>
      <p:sp>
        <p:nvSpPr>
          <p:cNvPr id="4" name="矩形 3"/>
          <p:cNvSpPr/>
          <p:nvPr/>
        </p:nvSpPr>
        <p:spPr>
          <a:xfrm>
            <a:off x="6035601" y="1579207"/>
            <a:ext cx="5494776" cy="4131899"/>
          </a:xfrm>
          <a:prstGeom prst="rect">
            <a:avLst/>
          </a:prstGeom>
        </p:spPr>
        <p:txBody>
          <a:bodyPr wrap="square">
            <a:noAutofit/>
          </a:bodyPr>
          <a:lstStyle/>
          <a:p>
            <a:endParaRPr lang="zh-CN" altLang="en-US" sz="2400" dirty="0">
              <a:solidFill>
                <a:srgbClr val="FFFFFF"/>
              </a:solidFill>
              <a:latin typeface="Consolas" panose="020B0609020204030204" pitchFamily="49" charset="0"/>
            </a:endParaRPr>
          </a:p>
        </p:txBody>
      </p:sp>
      <p:sp>
        <p:nvSpPr>
          <p:cNvPr id="2" name="文本框 1"/>
          <p:cNvSpPr txBox="1"/>
          <p:nvPr userDrawn="1"/>
        </p:nvSpPr>
        <p:spPr>
          <a:xfrm>
            <a:off x="765116" y="1919746"/>
            <a:ext cx="10683803" cy="1697167"/>
          </a:xfrm>
          <a:prstGeom prst="rect">
            <a:avLst/>
          </a:prstGeom>
        </p:spPr>
        <p:txBody>
          <a:bodyPr wrap="square" rtlCol="0">
            <a:noAutofit/>
          </a:bodyPr>
          <a:p>
            <a:r>
              <a:rPr lang="en-US" b="0" i="1" u="none">
                <a:solidFill>
                  <a:srgbClr val="FFFFFF"/>
                </a:solidFill>
                <a:latin typeface="monospace" charset="0"/>
              </a:rPr>
              <a:t>Haoyuan Li, Yi Wang, Dong Zhang, Ming Zhang, and Edward Y. Chang. 2008. Pfp: parallel fp-growth for query recommendation. In Proceedings of the 2008 ACM conference on Recommender systems (RecSys '08). Association for Computing Machinery, New York, NY, USA, 107–114. https://doi.org/10.1145/1454008.1454027</a:t>
            </a:r>
            <a:endParaRPr lang="zh-CN" altLang="en-US">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稻壳儿搜索【幻雨工作室】_1"/>
          <p:cNvPicPr>
            <a:picLocks noChangeAspect="1"/>
          </p:cNvPicPr>
          <p:nvPr/>
        </p:nvPicPr>
        <p:blipFill>
          <a:blip r:embed="rId1"/>
          <a:stretch>
            <a:fillRect/>
          </a:stretch>
        </p:blipFill>
        <p:spPr>
          <a:xfrm>
            <a:off x="1103337" y="2881873"/>
            <a:ext cx="256995" cy="256995"/>
          </a:xfrm>
          <a:prstGeom prst="rect">
            <a:avLst/>
          </a:prstGeom>
        </p:spPr>
      </p:pic>
      <p:pic>
        <p:nvPicPr>
          <p:cNvPr id="8" name="稻壳儿搜索【幻雨工作室】_2"/>
          <p:cNvPicPr>
            <a:picLocks noChangeAspect="1"/>
          </p:cNvPicPr>
          <p:nvPr/>
        </p:nvPicPr>
        <p:blipFill>
          <a:blip r:embed="rId2"/>
          <a:stretch>
            <a:fillRect/>
          </a:stretch>
        </p:blipFill>
        <p:spPr>
          <a:xfrm>
            <a:off x="7662902" y="1312463"/>
            <a:ext cx="273919" cy="273919"/>
          </a:xfrm>
          <a:prstGeom prst="rect">
            <a:avLst/>
          </a:prstGeom>
        </p:spPr>
      </p:pic>
      <p:pic>
        <p:nvPicPr>
          <p:cNvPr id="9" name="稻壳儿搜索【幻雨工作室】_3"/>
          <p:cNvPicPr>
            <a:picLocks noChangeAspect="1"/>
          </p:cNvPicPr>
          <p:nvPr/>
        </p:nvPicPr>
        <p:blipFill rotWithShape="1">
          <a:blip r:embed="rId3">
            <a:biLevel thresh="50000"/>
            <a:extLst>
              <a:ext uri="{28A0092B-C50C-407E-A947-70E740481C1C}">
                <a14:useLocalDpi xmlns:a14="http://schemas.microsoft.com/office/drawing/2010/main" val="0"/>
              </a:ext>
            </a:extLst>
          </a:blip>
          <a:srcRect l="15976" t="31098" r="32988" b="21647"/>
          <a:stretch>
            <a:fillRect/>
          </a:stretch>
        </p:blipFill>
        <p:spPr>
          <a:xfrm>
            <a:off x="10038825" y="673328"/>
            <a:ext cx="1972195" cy="1826106"/>
          </a:xfrm>
          <a:prstGeom prst="rect">
            <a:avLst/>
          </a:prstGeom>
        </p:spPr>
      </p:pic>
      <p:pic>
        <p:nvPicPr>
          <p:cNvPr id="10" name="稻壳儿搜索【幻雨工作室】_4"/>
          <p:cNvPicPr>
            <a:picLocks noChangeAspect="1"/>
          </p:cNvPicPr>
          <p:nvPr/>
        </p:nvPicPr>
        <p:blipFill rotWithShape="1">
          <a:blip r:embed="rId4"/>
          <a:srcRect l="58212" t="20156" r="1905" b="63981"/>
          <a:stretch>
            <a:fillRect/>
          </a:stretch>
        </p:blipFill>
        <p:spPr>
          <a:xfrm>
            <a:off x="2495516" y="821039"/>
            <a:ext cx="2071661" cy="897656"/>
          </a:xfrm>
          <a:prstGeom prst="rect">
            <a:avLst/>
          </a:prstGeom>
          <a:effectLst>
            <a:outerShdw blurRad="50800" dist="38100" dir="2700000" algn="tl" rotWithShape="0">
              <a:prstClr val="black">
                <a:alpha val="40000"/>
              </a:prstClr>
            </a:outerShdw>
          </a:effectLst>
        </p:spPr>
      </p:pic>
      <p:sp>
        <p:nvSpPr>
          <p:cNvPr id="11" name="稻壳儿搜索【幻雨工作室】_5"/>
          <p:cNvSpPr>
            <a:spLocks noEditPoints="1"/>
          </p:cNvSpPr>
          <p:nvPr/>
        </p:nvSpPr>
        <p:spPr bwMode="auto">
          <a:xfrm rot="19800000">
            <a:off x="1138531" y="1385750"/>
            <a:ext cx="843388" cy="911006"/>
          </a:xfrm>
          <a:custGeom>
            <a:avLst/>
            <a:gdLst>
              <a:gd name="T0" fmla="*/ 493 w 617"/>
              <a:gd name="T1" fmla="*/ 41 h 667"/>
              <a:gd name="T2" fmla="*/ 383 w 617"/>
              <a:gd name="T3" fmla="*/ 31 h 667"/>
              <a:gd name="T4" fmla="*/ 146 w 617"/>
              <a:gd name="T5" fmla="*/ 53 h 667"/>
              <a:gd name="T6" fmla="*/ 13 w 617"/>
              <a:gd name="T7" fmla="*/ 73 h 667"/>
              <a:gd name="T8" fmla="*/ 123 w 617"/>
              <a:gd name="T9" fmla="*/ 365 h 667"/>
              <a:gd name="T10" fmla="*/ 206 w 617"/>
              <a:gd name="T11" fmla="*/ 439 h 667"/>
              <a:gd name="T12" fmla="*/ 232 w 617"/>
              <a:gd name="T13" fmla="*/ 582 h 667"/>
              <a:gd name="T14" fmla="*/ 329 w 617"/>
              <a:gd name="T15" fmla="*/ 665 h 667"/>
              <a:gd name="T16" fmla="*/ 486 w 617"/>
              <a:gd name="T17" fmla="*/ 596 h 667"/>
              <a:gd name="T18" fmla="*/ 410 w 617"/>
              <a:gd name="T19" fmla="*/ 538 h 667"/>
              <a:gd name="T20" fmla="*/ 493 w 617"/>
              <a:gd name="T21" fmla="*/ 362 h 667"/>
              <a:gd name="T22" fmla="*/ 614 w 617"/>
              <a:gd name="T23" fmla="*/ 144 h 667"/>
              <a:gd name="T24" fmla="*/ 509 w 617"/>
              <a:gd name="T25" fmla="*/ 71 h 667"/>
              <a:gd name="T26" fmla="*/ 240 w 617"/>
              <a:gd name="T27" fmla="*/ 49 h 667"/>
              <a:gd name="T28" fmla="*/ 321 w 617"/>
              <a:gd name="T29" fmla="*/ 42 h 667"/>
              <a:gd name="T30" fmla="*/ 479 w 617"/>
              <a:gd name="T31" fmla="*/ 46 h 667"/>
              <a:gd name="T32" fmla="*/ 320 w 617"/>
              <a:gd name="T33" fmla="*/ 66 h 667"/>
              <a:gd name="T34" fmla="*/ 131 w 617"/>
              <a:gd name="T35" fmla="*/ 69 h 667"/>
              <a:gd name="T36" fmla="*/ 103 w 617"/>
              <a:gd name="T37" fmla="*/ 102 h 667"/>
              <a:gd name="T38" fmla="*/ 21 w 617"/>
              <a:gd name="T39" fmla="*/ 195 h 667"/>
              <a:gd name="T40" fmla="*/ 56 w 617"/>
              <a:gd name="T41" fmla="*/ 44 h 667"/>
              <a:gd name="T42" fmla="*/ 113 w 617"/>
              <a:gd name="T43" fmla="*/ 139 h 667"/>
              <a:gd name="T44" fmla="*/ 136 w 617"/>
              <a:gd name="T45" fmla="*/ 120 h 667"/>
              <a:gd name="T46" fmla="*/ 120 w 617"/>
              <a:gd name="T47" fmla="*/ 99 h 667"/>
              <a:gd name="T48" fmla="*/ 60 w 617"/>
              <a:gd name="T49" fmla="*/ 53 h 667"/>
              <a:gd name="T50" fmla="*/ 46 w 617"/>
              <a:gd name="T51" fmla="*/ 205 h 667"/>
              <a:gd name="T52" fmla="*/ 135 w 617"/>
              <a:gd name="T53" fmla="*/ 363 h 667"/>
              <a:gd name="T54" fmla="*/ 121 w 617"/>
              <a:gd name="T55" fmla="*/ 128 h 667"/>
              <a:gd name="T56" fmla="*/ 140 w 617"/>
              <a:gd name="T57" fmla="*/ 335 h 667"/>
              <a:gd name="T58" fmla="*/ 75 w 617"/>
              <a:gd name="T59" fmla="*/ 77 h 667"/>
              <a:gd name="T60" fmla="*/ 392 w 617"/>
              <a:gd name="T61" fmla="*/ 472 h 667"/>
              <a:gd name="T62" fmla="*/ 412 w 617"/>
              <a:gd name="T63" fmla="*/ 574 h 667"/>
              <a:gd name="T64" fmla="*/ 383 w 617"/>
              <a:gd name="T65" fmla="*/ 646 h 667"/>
              <a:gd name="T66" fmla="*/ 187 w 617"/>
              <a:gd name="T67" fmla="*/ 640 h 667"/>
              <a:gd name="T68" fmla="*/ 260 w 617"/>
              <a:gd name="T69" fmla="*/ 523 h 667"/>
              <a:gd name="T70" fmla="*/ 161 w 617"/>
              <a:gd name="T71" fmla="*/ 313 h 667"/>
              <a:gd name="T72" fmla="*/ 153 w 617"/>
              <a:gd name="T73" fmla="*/ 134 h 667"/>
              <a:gd name="T74" fmla="*/ 121 w 617"/>
              <a:gd name="T75" fmla="*/ 77 h 667"/>
              <a:gd name="T76" fmla="*/ 367 w 617"/>
              <a:gd name="T77" fmla="*/ 75 h 667"/>
              <a:gd name="T78" fmla="*/ 492 w 617"/>
              <a:gd name="T79" fmla="*/ 53 h 667"/>
              <a:gd name="T80" fmla="*/ 463 w 617"/>
              <a:gd name="T81" fmla="*/ 316 h 667"/>
              <a:gd name="T82" fmla="*/ 567 w 617"/>
              <a:gd name="T83" fmla="*/ 83 h 667"/>
              <a:gd name="T84" fmla="*/ 469 w 617"/>
              <a:gd name="T85" fmla="*/ 341 h 667"/>
              <a:gd name="T86" fmla="*/ 498 w 617"/>
              <a:gd name="T87" fmla="*/ 192 h 667"/>
              <a:gd name="T88" fmla="*/ 530 w 617"/>
              <a:gd name="T89" fmla="*/ 300 h 667"/>
              <a:gd name="T90" fmla="*/ 461 w 617"/>
              <a:gd name="T91" fmla="*/ 383 h 667"/>
              <a:gd name="T92" fmla="*/ 458 w 617"/>
              <a:gd name="T93" fmla="*/ 376 h 667"/>
              <a:gd name="T94" fmla="*/ 461 w 617"/>
              <a:gd name="T95" fmla="*/ 365 h 667"/>
              <a:gd name="T96" fmla="*/ 528 w 617"/>
              <a:gd name="T97" fmla="*/ 86 h 667"/>
              <a:gd name="T98" fmla="*/ 493 w 617"/>
              <a:gd name="T99" fmla="*/ 76 h 667"/>
              <a:gd name="T100" fmla="*/ 486 w 617"/>
              <a:gd name="T101" fmla="*/ 86 h 667"/>
              <a:gd name="T102" fmla="*/ 479 w 617"/>
              <a:gd name="T103" fmla="*/ 100 h 667"/>
              <a:gd name="T104" fmla="*/ 512 w 617"/>
              <a:gd name="T105" fmla="*/ 110 h 667"/>
              <a:gd name="T106" fmla="*/ 546 w 617"/>
              <a:gd name="T107" fmla="*/ 12 h 667"/>
              <a:gd name="T108" fmla="*/ 605 w 617"/>
              <a:gd name="T109" fmla="*/ 129 h 667"/>
              <a:gd name="T110" fmla="*/ 489 w 617"/>
              <a:gd name="T111" fmla="*/ 9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7" h="667">
                <a:moveTo>
                  <a:pt x="560" y="5"/>
                </a:moveTo>
                <a:cubicBezTo>
                  <a:pt x="547" y="0"/>
                  <a:pt x="532" y="0"/>
                  <a:pt x="521" y="12"/>
                </a:cubicBezTo>
                <a:cubicBezTo>
                  <a:pt x="512" y="23"/>
                  <a:pt x="504" y="37"/>
                  <a:pt x="503" y="52"/>
                </a:cubicBezTo>
                <a:cubicBezTo>
                  <a:pt x="501" y="47"/>
                  <a:pt x="498" y="44"/>
                  <a:pt x="494" y="41"/>
                </a:cubicBezTo>
                <a:cubicBezTo>
                  <a:pt x="493" y="41"/>
                  <a:pt x="493" y="41"/>
                  <a:pt x="493" y="41"/>
                </a:cubicBezTo>
                <a:cubicBezTo>
                  <a:pt x="491" y="39"/>
                  <a:pt x="488" y="37"/>
                  <a:pt x="485" y="36"/>
                </a:cubicBezTo>
                <a:cubicBezTo>
                  <a:pt x="476" y="34"/>
                  <a:pt x="466" y="33"/>
                  <a:pt x="457" y="32"/>
                </a:cubicBezTo>
                <a:cubicBezTo>
                  <a:pt x="456" y="32"/>
                  <a:pt x="456" y="32"/>
                  <a:pt x="456" y="32"/>
                </a:cubicBezTo>
                <a:cubicBezTo>
                  <a:pt x="443" y="35"/>
                  <a:pt x="426" y="30"/>
                  <a:pt x="412" y="30"/>
                </a:cubicBezTo>
                <a:cubicBezTo>
                  <a:pt x="402" y="30"/>
                  <a:pt x="393" y="31"/>
                  <a:pt x="383" y="31"/>
                </a:cubicBezTo>
                <a:cubicBezTo>
                  <a:pt x="349" y="29"/>
                  <a:pt x="313" y="31"/>
                  <a:pt x="279" y="33"/>
                </a:cubicBezTo>
                <a:cubicBezTo>
                  <a:pt x="250" y="36"/>
                  <a:pt x="220" y="43"/>
                  <a:pt x="191" y="43"/>
                </a:cubicBezTo>
                <a:cubicBezTo>
                  <a:pt x="177" y="46"/>
                  <a:pt x="159" y="48"/>
                  <a:pt x="146" y="53"/>
                </a:cubicBezTo>
                <a:cubicBezTo>
                  <a:pt x="146" y="53"/>
                  <a:pt x="146" y="53"/>
                  <a:pt x="146" y="53"/>
                </a:cubicBezTo>
                <a:cubicBezTo>
                  <a:pt x="146" y="53"/>
                  <a:pt x="146" y="53"/>
                  <a:pt x="146" y="53"/>
                </a:cubicBezTo>
                <a:cubicBezTo>
                  <a:pt x="141" y="56"/>
                  <a:pt x="133" y="56"/>
                  <a:pt x="128" y="58"/>
                </a:cubicBezTo>
                <a:cubicBezTo>
                  <a:pt x="120" y="60"/>
                  <a:pt x="112" y="68"/>
                  <a:pt x="108" y="75"/>
                </a:cubicBezTo>
                <a:cubicBezTo>
                  <a:pt x="108" y="76"/>
                  <a:pt x="108" y="76"/>
                  <a:pt x="108" y="76"/>
                </a:cubicBezTo>
                <a:cubicBezTo>
                  <a:pt x="104" y="42"/>
                  <a:pt x="69" y="24"/>
                  <a:pt x="41" y="40"/>
                </a:cubicBezTo>
                <a:cubicBezTo>
                  <a:pt x="29" y="47"/>
                  <a:pt x="19" y="60"/>
                  <a:pt x="13" y="73"/>
                </a:cubicBezTo>
                <a:cubicBezTo>
                  <a:pt x="2" y="99"/>
                  <a:pt x="0" y="128"/>
                  <a:pt x="1" y="155"/>
                </a:cubicBezTo>
                <a:cubicBezTo>
                  <a:pt x="6" y="208"/>
                  <a:pt x="30" y="251"/>
                  <a:pt x="59" y="293"/>
                </a:cubicBezTo>
                <a:cubicBezTo>
                  <a:pt x="69" y="307"/>
                  <a:pt x="81" y="320"/>
                  <a:pt x="92" y="333"/>
                </a:cubicBezTo>
                <a:cubicBezTo>
                  <a:pt x="101" y="343"/>
                  <a:pt x="110" y="359"/>
                  <a:pt x="122" y="365"/>
                </a:cubicBezTo>
                <a:cubicBezTo>
                  <a:pt x="122" y="365"/>
                  <a:pt x="123" y="365"/>
                  <a:pt x="123" y="365"/>
                </a:cubicBezTo>
                <a:cubicBezTo>
                  <a:pt x="139" y="374"/>
                  <a:pt x="150" y="394"/>
                  <a:pt x="166" y="405"/>
                </a:cubicBezTo>
                <a:cubicBezTo>
                  <a:pt x="166" y="405"/>
                  <a:pt x="166" y="405"/>
                  <a:pt x="166" y="405"/>
                </a:cubicBezTo>
                <a:cubicBezTo>
                  <a:pt x="177" y="409"/>
                  <a:pt x="187" y="422"/>
                  <a:pt x="197" y="429"/>
                </a:cubicBezTo>
                <a:cubicBezTo>
                  <a:pt x="199" y="432"/>
                  <a:pt x="200" y="434"/>
                  <a:pt x="202" y="436"/>
                </a:cubicBezTo>
                <a:cubicBezTo>
                  <a:pt x="203" y="437"/>
                  <a:pt x="204" y="438"/>
                  <a:pt x="206" y="439"/>
                </a:cubicBezTo>
                <a:cubicBezTo>
                  <a:pt x="219" y="454"/>
                  <a:pt x="235" y="469"/>
                  <a:pt x="246" y="487"/>
                </a:cubicBezTo>
                <a:cubicBezTo>
                  <a:pt x="248" y="499"/>
                  <a:pt x="249" y="511"/>
                  <a:pt x="249" y="524"/>
                </a:cubicBezTo>
                <a:cubicBezTo>
                  <a:pt x="249" y="529"/>
                  <a:pt x="250" y="538"/>
                  <a:pt x="247" y="543"/>
                </a:cubicBezTo>
                <a:cubicBezTo>
                  <a:pt x="245" y="546"/>
                  <a:pt x="240" y="549"/>
                  <a:pt x="237" y="552"/>
                </a:cubicBezTo>
                <a:cubicBezTo>
                  <a:pt x="232" y="561"/>
                  <a:pt x="237" y="574"/>
                  <a:pt x="232" y="582"/>
                </a:cubicBezTo>
                <a:cubicBezTo>
                  <a:pt x="221" y="595"/>
                  <a:pt x="211" y="595"/>
                  <a:pt x="195" y="599"/>
                </a:cubicBezTo>
                <a:cubicBezTo>
                  <a:pt x="179" y="604"/>
                  <a:pt x="165" y="613"/>
                  <a:pt x="170" y="633"/>
                </a:cubicBezTo>
                <a:cubicBezTo>
                  <a:pt x="175" y="653"/>
                  <a:pt x="200" y="656"/>
                  <a:pt x="216" y="659"/>
                </a:cubicBezTo>
                <a:cubicBezTo>
                  <a:pt x="233" y="662"/>
                  <a:pt x="250" y="664"/>
                  <a:pt x="266" y="665"/>
                </a:cubicBezTo>
                <a:cubicBezTo>
                  <a:pt x="287" y="667"/>
                  <a:pt x="308" y="665"/>
                  <a:pt x="329" y="665"/>
                </a:cubicBezTo>
                <a:cubicBezTo>
                  <a:pt x="349" y="663"/>
                  <a:pt x="369" y="662"/>
                  <a:pt x="389" y="658"/>
                </a:cubicBezTo>
                <a:cubicBezTo>
                  <a:pt x="418" y="653"/>
                  <a:pt x="455" y="649"/>
                  <a:pt x="480" y="629"/>
                </a:cubicBezTo>
                <a:cubicBezTo>
                  <a:pt x="485" y="625"/>
                  <a:pt x="491" y="615"/>
                  <a:pt x="489" y="608"/>
                </a:cubicBezTo>
                <a:cubicBezTo>
                  <a:pt x="489" y="608"/>
                  <a:pt x="489" y="608"/>
                  <a:pt x="489" y="608"/>
                </a:cubicBezTo>
                <a:cubicBezTo>
                  <a:pt x="488" y="603"/>
                  <a:pt x="488" y="600"/>
                  <a:pt x="486" y="596"/>
                </a:cubicBezTo>
                <a:cubicBezTo>
                  <a:pt x="479" y="586"/>
                  <a:pt x="463" y="583"/>
                  <a:pt x="452" y="582"/>
                </a:cubicBezTo>
                <a:cubicBezTo>
                  <a:pt x="451" y="582"/>
                  <a:pt x="451" y="582"/>
                  <a:pt x="451" y="582"/>
                </a:cubicBezTo>
                <a:cubicBezTo>
                  <a:pt x="440" y="583"/>
                  <a:pt x="431" y="578"/>
                  <a:pt x="422" y="570"/>
                </a:cubicBezTo>
                <a:cubicBezTo>
                  <a:pt x="414" y="563"/>
                  <a:pt x="421" y="546"/>
                  <a:pt x="410" y="539"/>
                </a:cubicBezTo>
                <a:cubicBezTo>
                  <a:pt x="410" y="538"/>
                  <a:pt x="410" y="538"/>
                  <a:pt x="410" y="538"/>
                </a:cubicBezTo>
                <a:cubicBezTo>
                  <a:pt x="409" y="538"/>
                  <a:pt x="409" y="538"/>
                  <a:pt x="409" y="538"/>
                </a:cubicBezTo>
                <a:cubicBezTo>
                  <a:pt x="408" y="536"/>
                  <a:pt x="405" y="535"/>
                  <a:pt x="404" y="533"/>
                </a:cubicBezTo>
                <a:cubicBezTo>
                  <a:pt x="399" y="517"/>
                  <a:pt x="398" y="497"/>
                  <a:pt x="401" y="481"/>
                </a:cubicBezTo>
                <a:cubicBezTo>
                  <a:pt x="407" y="459"/>
                  <a:pt x="425" y="438"/>
                  <a:pt x="438" y="420"/>
                </a:cubicBezTo>
                <a:cubicBezTo>
                  <a:pt x="459" y="404"/>
                  <a:pt x="476" y="382"/>
                  <a:pt x="493" y="362"/>
                </a:cubicBezTo>
                <a:cubicBezTo>
                  <a:pt x="507" y="347"/>
                  <a:pt x="521" y="332"/>
                  <a:pt x="534" y="315"/>
                </a:cubicBezTo>
                <a:cubicBezTo>
                  <a:pt x="546" y="300"/>
                  <a:pt x="557" y="284"/>
                  <a:pt x="566" y="267"/>
                </a:cubicBezTo>
                <a:cubicBezTo>
                  <a:pt x="574" y="253"/>
                  <a:pt x="584" y="239"/>
                  <a:pt x="591" y="225"/>
                </a:cubicBezTo>
                <a:cubicBezTo>
                  <a:pt x="598" y="211"/>
                  <a:pt x="602" y="196"/>
                  <a:pt x="607" y="181"/>
                </a:cubicBezTo>
                <a:cubicBezTo>
                  <a:pt x="610" y="170"/>
                  <a:pt x="615" y="157"/>
                  <a:pt x="614" y="144"/>
                </a:cubicBezTo>
                <a:cubicBezTo>
                  <a:pt x="614" y="137"/>
                  <a:pt x="614" y="129"/>
                  <a:pt x="615" y="122"/>
                </a:cubicBezTo>
                <a:cubicBezTo>
                  <a:pt x="617" y="80"/>
                  <a:pt x="605" y="15"/>
                  <a:pt x="560" y="5"/>
                </a:cubicBezTo>
                <a:close/>
                <a:moveTo>
                  <a:pt x="507" y="90"/>
                </a:moveTo>
                <a:cubicBezTo>
                  <a:pt x="507" y="83"/>
                  <a:pt x="507" y="75"/>
                  <a:pt x="507" y="67"/>
                </a:cubicBezTo>
                <a:cubicBezTo>
                  <a:pt x="509" y="71"/>
                  <a:pt x="509" y="71"/>
                  <a:pt x="509" y="71"/>
                </a:cubicBezTo>
                <a:cubicBezTo>
                  <a:pt x="513" y="79"/>
                  <a:pt x="512" y="92"/>
                  <a:pt x="506" y="99"/>
                </a:cubicBezTo>
                <a:cubicBezTo>
                  <a:pt x="506" y="97"/>
                  <a:pt x="506" y="94"/>
                  <a:pt x="507" y="90"/>
                </a:cubicBezTo>
                <a:close/>
                <a:moveTo>
                  <a:pt x="153" y="62"/>
                </a:moveTo>
                <a:cubicBezTo>
                  <a:pt x="174" y="58"/>
                  <a:pt x="196" y="57"/>
                  <a:pt x="217" y="53"/>
                </a:cubicBezTo>
                <a:cubicBezTo>
                  <a:pt x="224" y="52"/>
                  <a:pt x="232" y="49"/>
                  <a:pt x="240" y="49"/>
                </a:cubicBezTo>
                <a:cubicBezTo>
                  <a:pt x="245" y="48"/>
                  <a:pt x="249" y="51"/>
                  <a:pt x="254" y="50"/>
                </a:cubicBezTo>
                <a:cubicBezTo>
                  <a:pt x="266" y="50"/>
                  <a:pt x="277" y="47"/>
                  <a:pt x="289" y="46"/>
                </a:cubicBezTo>
                <a:cubicBezTo>
                  <a:pt x="296" y="46"/>
                  <a:pt x="302" y="44"/>
                  <a:pt x="309" y="43"/>
                </a:cubicBezTo>
                <a:cubicBezTo>
                  <a:pt x="311" y="44"/>
                  <a:pt x="314" y="44"/>
                  <a:pt x="316" y="44"/>
                </a:cubicBezTo>
                <a:cubicBezTo>
                  <a:pt x="318" y="44"/>
                  <a:pt x="319" y="42"/>
                  <a:pt x="321" y="42"/>
                </a:cubicBezTo>
                <a:cubicBezTo>
                  <a:pt x="324" y="42"/>
                  <a:pt x="324" y="42"/>
                  <a:pt x="324" y="42"/>
                </a:cubicBezTo>
                <a:cubicBezTo>
                  <a:pt x="342" y="43"/>
                  <a:pt x="358" y="42"/>
                  <a:pt x="376" y="41"/>
                </a:cubicBezTo>
                <a:cubicBezTo>
                  <a:pt x="401" y="42"/>
                  <a:pt x="426" y="42"/>
                  <a:pt x="452" y="44"/>
                </a:cubicBezTo>
                <a:cubicBezTo>
                  <a:pt x="452" y="42"/>
                  <a:pt x="452" y="42"/>
                  <a:pt x="452" y="42"/>
                </a:cubicBezTo>
                <a:cubicBezTo>
                  <a:pt x="461" y="43"/>
                  <a:pt x="470" y="43"/>
                  <a:pt x="479" y="46"/>
                </a:cubicBezTo>
                <a:cubicBezTo>
                  <a:pt x="479" y="46"/>
                  <a:pt x="479" y="46"/>
                  <a:pt x="479" y="46"/>
                </a:cubicBezTo>
                <a:cubicBezTo>
                  <a:pt x="479" y="46"/>
                  <a:pt x="479" y="46"/>
                  <a:pt x="479" y="46"/>
                </a:cubicBezTo>
                <a:cubicBezTo>
                  <a:pt x="470" y="50"/>
                  <a:pt x="460" y="50"/>
                  <a:pt x="450" y="51"/>
                </a:cubicBezTo>
                <a:cubicBezTo>
                  <a:pt x="437" y="53"/>
                  <a:pt x="425" y="56"/>
                  <a:pt x="411" y="58"/>
                </a:cubicBezTo>
                <a:cubicBezTo>
                  <a:pt x="381" y="61"/>
                  <a:pt x="350" y="66"/>
                  <a:pt x="320" y="66"/>
                </a:cubicBezTo>
                <a:cubicBezTo>
                  <a:pt x="309" y="68"/>
                  <a:pt x="301" y="70"/>
                  <a:pt x="290" y="69"/>
                </a:cubicBezTo>
                <a:cubicBezTo>
                  <a:pt x="285" y="69"/>
                  <a:pt x="262" y="66"/>
                  <a:pt x="259" y="71"/>
                </a:cubicBezTo>
                <a:cubicBezTo>
                  <a:pt x="248" y="72"/>
                  <a:pt x="237" y="72"/>
                  <a:pt x="226" y="71"/>
                </a:cubicBezTo>
                <a:cubicBezTo>
                  <a:pt x="211" y="69"/>
                  <a:pt x="197" y="73"/>
                  <a:pt x="183" y="72"/>
                </a:cubicBezTo>
                <a:cubicBezTo>
                  <a:pt x="167" y="72"/>
                  <a:pt x="147" y="73"/>
                  <a:pt x="131" y="69"/>
                </a:cubicBezTo>
                <a:cubicBezTo>
                  <a:pt x="139" y="67"/>
                  <a:pt x="147" y="66"/>
                  <a:pt x="153" y="62"/>
                </a:cubicBezTo>
                <a:close/>
                <a:moveTo>
                  <a:pt x="103" y="102"/>
                </a:moveTo>
                <a:cubicBezTo>
                  <a:pt x="104" y="100"/>
                  <a:pt x="104" y="97"/>
                  <a:pt x="105" y="95"/>
                </a:cubicBezTo>
                <a:cubicBezTo>
                  <a:pt x="106" y="105"/>
                  <a:pt x="108" y="116"/>
                  <a:pt x="109" y="126"/>
                </a:cubicBezTo>
                <a:cubicBezTo>
                  <a:pt x="104" y="120"/>
                  <a:pt x="102" y="110"/>
                  <a:pt x="103" y="102"/>
                </a:cubicBezTo>
                <a:close/>
                <a:moveTo>
                  <a:pt x="135" y="363"/>
                </a:moveTo>
                <a:cubicBezTo>
                  <a:pt x="120" y="347"/>
                  <a:pt x="106" y="330"/>
                  <a:pt x="91" y="313"/>
                </a:cubicBezTo>
                <a:cubicBezTo>
                  <a:pt x="80" y="300"/>
                  <a:pt x="68" y="287"/>
                  <a:pt x="57" y="272"/>
                </a:cubicBezTo>
                <a:cubicBezTo>
                  <a:pt x="49" y="261"/>
                  <a:pt x="45" y="248"/>
                  <a:pt x="39" y="236"/>
                </a:cubicBezTo>
                <a:cubicBezTo>
                  <a:pt x="31" y="223"/>
                  <a:pt x="25" y="210"/>
                  <a:pt x="21" y="195"/>
                </a:cubicBezTo>
                <a:cubicBezTo>
                  <a:pt x="17" y="182"/>
                  <a:pt x="11" y="168"/>
                  <a:pt x="11" y="155"/>
                </a:cubicBezTo>
                <a:cubicBezTo>
                  <a:pt x="11" y="148"/>
                  <a:pt x="11" y="142"/>
                  <a:pt x="12" y="136"/>
                </a:cubicBezTo>
                <a:cubicBezTo>
                  <a:pt x="12" y="133"/>
                  <a:pt x="10" y="130"/>
                  <a:pt x="11" y="127"/>
                </a:cubicBezTo>
                <a:cubicBezTo>
                  <a:pt x="11" y="125"/>
                  <a:pt x="11" y="122"/>
                  <a:pt x="11" y="120"/>
                </a:cubicBezTo>
                <a:cubicBezTo>
                  <a:pt x="16" y="94"/>
                  <a:pt x="28" y="51"/>
                  <a:pt x="56" y="44"/>
                </a:cubicBezTo>
                <a:cubicBezTo>
                  <a:pt x="75" y="41"/>
                  <a:pt x="98" y="58"/>
                  <a:pt x="99" y="78"/>
                </a:cubicBezTo>
                <a:cubicBezTo>
                  <a:pt x="99" y="81"/>
                  <a:pt x="98" y="84"/>
                  <a:pt x="97" y="87"/>
                </a:cubicBezTo>
                <a:cubicBezTo>
                  <a:pt x="95" y="92"/>
                  <a:pt x="95" y="92"/>
                  <a:pt x="95" y="92"/>
                </a:cubicBezTo>
                <a:cubicBezTo>
                  <a:pt x="87" y="111"/>
                  <a:pt x="96" y="136"/>
                  <a:pt x="113" y="139"/>
                </a:cubicBezTo>
                <a:cubicBezTo>
                  <a:pt x="113" y="139"/>
                  <a:pt x="113" y="139"/>
                  <a:pt x="113" y="139"/>
                </a:cubicBezTo>
                <a:cubicBezTo>
                  <a:pt x="115" y="139"/>
                  <a:pt x="116" y="140"/>
                  <a:pt x="117" y="139"/>
                </a:cubicBezTo>
                <a:cubicBezTo>
                  <a:pt x="117" y="139"/>
                  <a:pt x="117" y="140"/>
                  <a:pt x="117" y="140"/>
                </a:cubicBezTo>
                <a:cubicBezTo>
                  <a:pt x="118" y="140"/>
                  <a:pt x="118" y="140"/>
                  <a:pt x="118" y="140"/>
                </a:cubicBezTo>
                <a:cubicBezTo>
                  <a:pt x="126" y="139"/>
                  <a:pt x="133" y="131"/>
                  <a:pt x="135" y="124"/>
                </a:cubicBezTo>
                <a:cubicBezTo>
                  <a:pt x="136" y="123"/>
                  <a:pt x="136" y="122"/>
                  <a:pt x="136" y="120"/>
                </a:cubicBezTo>
                <a:cubicBezTo>
                  <a:pt x="136" y="119"/>
                  <a:pt x="136" y="117"/>
                  <a:pt x="136" y="116"/>
                </a:cubicBezTo>
                <a:cubicBezTo>
                  <a:pt x="135" y="114"/>
                  <a:pt x="134" y="113"/>
                  <a:pt x="133" y="112"/>
                </a:cubicBezTo>
                <a:cubicBezTo>
                  <a:pt x="132" y="111"/>
                  <a:pt x="130" y="111"/>
                  <a:pt x="129" y="110"/>
                </a:cubicBezTo>
                <a:cubicBezTo>
                  <a:pt x="126" y="110"/>
                  <a:pt x="119" y="111"/>
                  <a:pt x="118" y="107"/>
                </a:cubicBezTo>
                <a:cubicBezTo>
                  <a:pt x="117" y="105"/>
                  <a:pt x="120" y="101"/>
                  <a:pt x="120" y="99"/>
                </a:cubicBezTo>
                <a:cubicBezTo>
                  <a:pt x="128" y="99"/>
                  <a:pt x="140" y="103"/>
                  <a:pt x="144" y="112"/>
                </a:cubicBezTo>
                <a:cubicBezTo>
                  <a:pt x="150" y="126"/>
                  <a:pt x="136" y="140"/>
                  <a:pt x="125" y="144"/>
                </a:cubicBezTo>
                <a:cubicBezTo>
                  <a:pt x="121" y="146"/>
                  <a:pt x="117" y="146"/>
                  <a:pt x="113" y="146"/>
                </a:cubicBezTo>
                <a:cubicBezTo>
                  <a:pt x="81" y="146"/>
                  <a:pt x="90" y="95"/>
                  <a:pt x="85" y="74"/>
                </a:cubicBezTo>
                <a:cubicBezTo>
                  <a:pt x="83" y="62"/>
                  <a:pt x="73" y="53"/>
                  <a:pt x="60" y="53"/>
                </a:cubicBezTo>
                <a:cubicBezTo>
                  <a:pt x="60" y="53"/>
                  <a:pt x="60" y="53"/>
                  <a:pt x="60" y="53"/>
                </a:cubicBezTo>
                <a:cubicBezTo>
                  <a:pt x="54" y="54"/>
                  <a:pt x="50" y="57"/>
                  <a:pt x="47" y="61"/>
                </a:cubicBezTo>
                <a:cubicBezTo>
                  <a:pt x="37" y="76"/>
                  <a:pt x="37" y="98"/>
                  <a:pt x="36" y="115"/>
                </a:cubicBezTo>
                <a:cubicBezTo>
                  <a:pt x="35" y="136"/>
                  <a:pt x="36" y="158"/>
                  <a:pt x="39" y="179"/>
                </a:cubicBezTo>
                <a:cubicBezTo>
                  <a:pt x="40" y="188"/>
                  <a:pt x="44" y="196"/>
                  <a:pt x="46" y="205"/>
                </a:cubicBezTo>
                <a:cubicBezTo>
                  <a:pt x="50" y="218"/>
                  <a:pt x="54" y="230"/>
                  <a:pt x="58" y="243"/>
                </a:cubicBezTo>
                <a:cubicBezTo>
                  <a:pt x="61" y="248"/>
                  <a:pt x="75" y="288"/>
                  <a:pt x="84" y="287"/>
                </a:cubicBezTo>
                <a:cubicBezTo>
                  <a:pt x="110" y="324"/>
                  <a:pt x="142" y="353"/>
                  <a:pt x="176" y="382"/>
                </a:cubicBezTo>
                <a:cubicBezTo>
                  <a:pt x="180" y="390"/>
                  <a:pt x="183" y="398"/>
                  <a:pt x="186" y="406"/>
                </a:cubicBezTo>
                <a:cubicBezTo>
                  <a:pt x="168" y="392"/>
                  <a:pt x="151" y="379"/>
                  <a:pt x="135" y="363"/>
                </a:cubicBezTo>
                <a:close/>
                <a:moveTo>
                  <a:pt x="118" y="119"/>
                </a:moveTo>
                <a:cubicBezTo>
                  <a:pt x="121" y="120"/>
                  <a:pt x="123" y="120"/>
                  <a:pt x="125" y="121"/>
                </a:cubicBezTo>
                <a:cubicBezTo>
                  <a:pt x="126" y="121"/>
                  <a:pt x="126" y="121"/>
                  <a:pt x="126" y="121"/>
                </a:cubicBezTo>
                <a:cubicBezTo>
                  <a:pt x="126" y="121"/>
                  <a:pt x="125" y="122"/>
                  <a:pt x="124" y="124"/>
                </a:cubicBezTo>
                <a:cubicBezTo>
                  <a:pt x="124" y="125"/>
                  <a:pt x="123" y="127"/>
                  <a:pt x="121" y="128"/>
                </a:cubicBezTo>
                <a:cubicBezTo>
                  <a:pt x="120" y="129"/>
                  <a:pt x="120" y="129"/>
                  <a:pt x="119" y="129"/>
                </a:cubicBezTo>
                <a:cubicBezTo>
                  <a:pt x="119" y="125"/>
                  <a:pt x="119" y="122"/>
                  <a:pt x="118" y="119"/>
                </a:cubicBezTo>
                <a:close/>
                <a:moveTo>
                  <a:pt x="114" y="159"/>
                </a:moveTo>
                <a:cubicBezTo>
                  <a:pt x="123" y="228"/>
                  <a:pt x="139" y="296"/>
                  <a:pt x="166" y="359"/>
                </a:cubicBezTo>
                <a:cubicBezTo>
                  <a:pt x="155" y="349"/>
                  <a:pt x="146" y="341"/>
                  <a:pt x="140" y="335"/>
                </a:cubicBezTo>
                <a:cubicBezTo>
                  <a:pt x="106" y="305"/>
                  <a:pt x="78" y="269"/>
                  <a:pt x="63" y="224"/>
                </a:cubicBezTo>
                <a:cubicBezTo>
                  <a:pt x="56" y="204"/>
                  <a:pt x="49" y="183"/>
                  <a:pt x="47" y="162"/>
                </a:cubicBezTo>
                <a:cubicBezTo>
                  <a:pt x="44" y="135"/>
                  <a:pt x="51" y="110"/>
                  <a:pt x="51" y="84"/>
                </a:cubicBezTo>
                <a:cubicBezTo>
                  <a:pt x="52" y="77"/>
                  <a:pt x="54" y="65"/>
                  <a:pt x="63" y="65"/>
                </a:cubicBezTo>
                <a:cubicBezTo>
                  <a:pt x="69" y="65"/>
                  <a:pt x="74" y="70"/>
                  <a:pt x="75" y="77"/>
                </a:cubicBezTo>
                <a:cubicBezTo>
                  <a:pt x="77" y="97"/>
                  <a:pt x="75" y="119"/>
                  <a:pt x="84" y="138"/>
                </a:cubicBezTo>
                <a:cubicBezTo>
                  <a:pt x="85" y="142"/>
                  <a:pt x="87" y="145"/>
                  <a:pt x="90" y="147"/>
                </a:cubicBezTo>
                <a:cubicBezTo>
                  <a:pt x="96" y="154"/>
                  <a:pt x="104" y="159"/>
                  <a:pt x="114" y="159"/>
                </a:cubicBezTo>
                <a:close/>
                <a:moveTo>
                  <a:pt x="441" y="398"/>
                </a:moveTo>
                <a:cubicBezTo>
                  <a:pt x="430" y="426"/>
                  <a:pt x="402" y="443"/>
                  <a:pt x="392" y="472"/>
                </a:cubicBezTo>
                <a:cubicBezTo>
                  <a:pt x="387" y="490"/>
                  <a:pt x="388" y="517"/>
                  <a:pt x="393" y="534"/>
                </a:cubicBezTo>
                <a:cubicBezTo>
                  <a:pt x="393" y="535"/>
                  <a:pt x="394" y="538"/>
                  <a:pt x="396" y="541"/>
                </a:cubicBezTo>
                <a:cubicBezTo>
                  <a:pt x="398" y="542"/>
                  <a:pt x="401" y="544"/>
                  <a:pt x="403" y="545"/>
                </a:cubicBezTo>
                <a:cubicBezTo>
                  <a:pt x="405" y="547"/>
                  <a:pt x="407" y="548"/>
                  <a:pt x="408" y="550"/>
                </a:cubicBezTo>
                <a:cubicBezTo>
                  <a:pt x="410" y="558"/>
                  <a:pt x="408" y="567"/>
                  <a:pt x="412" y="574"/>
                </a:cubicBezTo>
                <a:cubicBezTo>
                  <a:pt x="418" y="591"/>
                  <a:pt x="442" y="596"/>
                  <a:pt x="457" y="593"/>
                </a:cubicBezTo>
                <a:cubicBezTo>
                  <a:pt x="467" y="595"/>
                  <a:pt x="486" y="601"/>
                  <a:pt x="476" y="616"/>
                </a:cubicBezTo>
                <a:cubicBezTo>
                  <a:pt x="475" y="617"/>
                  <a:pt x="474" y="618"/>
                  <a:pt x="473" y="619"/>
                </a:cubicBezTo>
                <a:cubicBezTo>
                  <a:pt x="464" y="628"/>
                  <a:pt x="448" y="631"/>
                  <a:pt x="437" y="636"/>
                </a:cubicBezTo>
                <a:cubicBezTo>
                  <a:pt x="419" y="642"/>
                  <a:pt x="402" y="642"/>
                  <a:pt x="383" y="646"/>
                </a:cubicBezTo>
                <a:cubicBezTo>
                  <a:pt x="359" y="651"/>
                  <a:pt x="334" y="653"/>
                  <a:pt x="309" y="655"/>
                </a:cubicBezTo>
                <a:cubicBezTo>
                  <a:pt x="297" y="656"/>
                  <a:pt x="285" y="653"/>
                  <a:pt x="274" y="653"/>
                </a:cubicBezTo>
                <a:cubicBezTo>
                  <a:pt x="261" y="653"/>
                  <a:pt x="249" y="653"/>
                  <a:pt x="236" y="652"/>
                </a:cubicBezTo>
                <a:cubicBezTo>
                  <a:pt x="228" y="651"/>
                  <a:pt x="221" y="647"/>
                  <a:pt x="212" y="647"/>
                </a:cubicBezTo>
                <a:cubicBezTo>
                  <a:pt x="204" y="647"/>
                  <a:pt x="194" y="645"/>
                  <a:pt x="187" y="640"/>
                </a:cubicBezTo>
                <a:cubicBezTo>
                  <a:pt x="174" y="631"/>
                  <a:pt x="180" y="616"/>
                  <a:pt x="193" y="613"/>
                </a:cubicBezTo>
                <a:cubicBezTo>
                  <a:pt x="192" y="611"/>
                  <a:pt x="192" y="611"/>
                  <a:pt x="192" y="611"/>
                </a:cubicBezTo>
                <a:cubicBezTo>
                  <a:pt x="210" y="605"/>
                  <a:pt x="227" y="605"/>
                  <a:pt x="240" y="590"/>
                </a:cubicBezTo>
                <a:cubicBezTo>
                  <a:pt x="248" y="582"/>
                  <a:pt x="240" y="563"/>
                  <a:pt x="248" y="558"/>
                </a:cubicBezTo>
                <a:cubicBezTo>
                  <a:pt x="259" y="547"/>
                  <a:pt x="261" y="538"/>
                  <a:pt x="260" y="523"/>
                </a:cubicBezTo>
                <a:cubicBezTo>
                  <a:pt x="259" y="509"/>
                  <a:pt x="260" y="494"/>
                  <a:pt x="254" y="481"/>
                </a:cubicBezTo>
                <a:cubicBezTo>
                  <a:pt x="244" y="464"/>
                  <a:pt x="230" y="450"/>
                  <a:pt x="218" y="435"/>
                </a:cubicBezTo>
                <a:cubicBezTo>
                  <a:pt x="201" y="416"/>
                  <a:pt x="192" y="397"/>
                  <a:pt x="184" y="373"/>
                </a:cubicBezTo>
                <a:cubicBezTo>
                  <a:pt x="181" y="365"/>
                  <a:pt x="176" y="359"/>
                  <a:pt x="173" y="351"/>
                </a:cubicBezTo>
                <a:cubicBezTo>
                  <a:pt x="169" y="338"/>
                  <a:pt x="165" y="326"/>
                  <a:pt x="161" y="313"/>
                </a:cubicBezTo>
                <a:cubicBezTo>
                  <a:pt x="155" y="298"/>
                  <a:pt x="148" y="285"/>
                  <a:pt x="144" y="268"/>
                </a:cubicBezTo>
                <a:cubicBezTo>
                  <a:pt x="139" y="249"/>
                  <a:pt x="138" y="229"/>
                  <a:pt x="133" y="209"/>
                </a:cubicBezTo>
                <a:cubicBezTo>
                  <a:pt x="128" y="193"/>
                  <a:pt x="129" y="175"/>
                  <a:pt x="125" y="159"/>
                </a:cubicBezTo>
                <a:cubicBezTo>
                  <a:pt x="125" y="158"/>
                  <a:pt x="125" y="158"/>
                  <a:pt x="124" y="157"/>
                </a:cubicBezTo>
                <a:cubicBezTo>
                  <a:pt x="136" y="153"/>
                  <a:pt x="146" y="146"/>
                  <a:pt x="153" y="134"/>
                </a:cubicBezTo>
                <a:cubicBezTo>
                  <a:pt x="156" y="123"/>
                  <a:pt x="158" y="110"/>
                  <a:pt x="150" y="100"/>
                </a:cubicBezTo>
                <a:cubicBezTo>
                  <a:pt x="143" y="91"/>
                  <a:pt x="128" y="85"/>
                  <a:pt x="117" y="89"/>
                </a:cubicBezTo>
                <a:cubicBezTo>
                  <a:pt x="117" y="86"/>
                  <a:pt x="117" y="86"/>
                  <a:pt x="117" y="86"/>
                </a:cubicBezTo>
                <a:cubicBezTo>
                  <a:pt x="117" y="83"/>
                  <a:pt x="118" y="80"/>
                  <a:pt x="120" y="78"/>
                </a:cubicBezTo>
                <a:cubicBezTo>
                  <a:pt x="120" y="78"/>
                  <a:pt x="120" y="77"/>
                  <a:pt x="121" y="77"/>
                </a:cubicBezTo>
                <a:cubicBezTo>
                  <a:pt x="126" y="80"/>
                  <a:pt x="134" y="80"/>
                  <a:pt x="141" y="81"/>
                </a:cubicBezTo>
                <a:cubicBezTo>
                  <a:pt x="142" y="81"/>
                  <a:pt x="142" y="81"/>
                  <a:pt x="142" y="81"/>
                </a:cubicBezTo>
                <a:cubicBezTo>
                  <a:pt x="156" y="86"/>
                  <a:pt x="176" y="83"/>
                  <a:pt x="190" y="83"/>
                </a:cubicBezTo>
                <a:cubicBezTo>
                  <a:pt x="207" y="83"/>
                  <a:pt x="223" y="81"/>
                  <a:pt x="240" y="81"/>
                </a:cubicBezTo>
                <a:cubicBezTo>
                  <a:pt x="282" y="82"/>
                  <a:pt x="324" y="79"/>
                  <a:pt x="367" y="75"/>
                </a:cubicBezTo>
                <a:cubicBezTo>
                  <a:pt x="368" y="75"/>
                  <a:pt x="369" y="74"/>
                  <a:pt x="370" y="74"/>
                </a:cubicBezTo>
                <a:cubicBezTo>
                  <a:pt x="404" y="70"/>
                  <a:pt x="438" y="63"/>
                  <a:pt x="472" y="61"/>
                </a:cubicBezTo>
                <a:cubicBezTo>
                  <a:pt x="472" y="61"/>
                  <a:pt x="472" y="61"/>
                  <a:pt x="472" y="61"/>
                </a:cubicBezTo>
                <a:cubicBezTo>
                  <a:pt x="477" y="58"/>
                  <a:pt x="483" y="58"/>
                  <a:pt x="487" y="56"/>
                </a:cubicBezTo>
                <a:cubicBezTo>
                  <a:pt x="489" y="55"/>
                  <a:pt x="491" y="54"/>
                  <a:pt x="492" y="53"/>
                </a:cubicBezTo>
                <a:cubicBezTo>
                  <a:pt x="495" y="56"/>
                  <a:pt x="497" y="61"/>
                  <a:pt x="497" y="65"/>
                </a:cubicBezTo>
                <a:cubicBezTo>
                  <a:pt x="482" y="59"/>
                  <a:pt x="462" y="75"/>
                  <a:pt x="460" y="91"/>
                </a:cubicBezTo>
                <a:cubicBezTo>
                  <a:pt x="459" y="112"/>
                  <a:pt x="473" y="129"/>
                  <a:pt x="492" y="135"/>
                </a:cubicBezTo>
                <a:cubicBezTo>
                  <a:pt x="487" y="165"/>
                  <a:pt x="489" y="196"/>
                  <a:pt x="485" y="226"/>
                </a:cubicBezTo>
                <a:cubicBezTo>
                  <a:pt x="481" y="257"/>
                  <a:pt x="474" y="287"/>
                  <a:pt x="463" y="316"/>
                </a:cubicBezTo>
                <a:cubicBezTo>
                  <a:pt x="459" y="334"/>
                  <a:pt x="456" y="349"/>
                  <a:pt x="450" y="366"/>
                </a:cubicBezTo>
                <a:cubicBezTo>
                  <a:pt x="448" y="372"/>
                  <a:pt x="437" y="393"/>
                  <a:pt x="441" y="398"/>
                </a:cubicBezTo>
                <a:close/>
                <a:moveTo>
                  <a:pt x="537" y="49"/>
                </a:moveTo>
                <a:cubicBezTo>
                  <a:pt x="537" y="42"/>
                  <a:pt x="544" y="32"/>
                  <a:pt x="551" y="35"/>
                </a:cubicBezTo>
                <a:cubicBezTo>
                  <a:pt x="563" y="39"/>
                  <a:pt x="566" y="72"/>
                  <a:pt x="567" y="83"/>
                </a:cubicBezTo>
                <a:cubicBezTo>
                  <a:pt x="570" y="103"/>
                  <a:pt x="566" y="124"/>
                  <a:pt x="569" y="144"/>
                </a:cubicBezTo>
                <a:cubicBezTo>
                  <a:pt x="571" y="161"/>
                  <a:pt x="565" y="181"/>
                  <a:pt x="560" y="197"/>
                </a:cubicBezTo>
                <a:cubicBezTo>
                  <a:pt x="557" y="205"/>
                  <a:pt x="554" y="214"/>
                  <a:pt x="550" y="222"/>
                </a:cubicBezTo>
                <a:cubicBezTo>
                  <a:pt x="549" y="227"/>
                  <a:pt x="538" y="243"/>
                  <a:pt x="541" y="248"/>
                </a:cubicBezTo>
                <a:cubicBezTo>
                  <a:pt x="522" y="283"/>
                  <a:pt x="492" y="308"/>
                  <a:pt x="469" y="341"/>
                </a:cubicBezTo>
                <a:cubicBezTo>
                  <a:pt x="473" y="323"/>
                  <a:pt x="478" y="305"/>
                  <a:pt x="483" y="287"/>
                </a:cubicBezTo>
                <a:cubicBezTo>
                  <a:pt x="485" y="282"/>
                  <a:pt x="484" y="285"/>
                  <a:pt x="483" y="287"/>
                </a:cubicBezTo>
                <a:cubicBezTo>
                  <a:pt x="486" y="278"/>
                  <a:pt x="490" y="268"/>
                  <a:pt x="492" y="257"/>
                </a:cubicBezTo>
                <a:cubicBezTo>
                  <a:pt x="492" y="248"/>
                  <a:pt x="495" y="238"/>
                  <a:pt x="496" y="229"/>
                </a:cubicBezTo>
                <a:cubicBezTo>
                  <a:pt x="497" y="216"/>
                  <a:pt x="497" y="204"/>
                  <a:pt x="498" y="192"/>
                </a:cubicBezTo>
                <a:cubicBezTo>
                  <a:pt x="500" y="173"/>
                  <a:pt x="502" y="154"/>
                  <a:pt x="504" y="136"/>
                </a:cubicBezTo>
                <a:cubicBezTo>
                  <a:pt x="514" y="134"/>
                  <a:pt x="524" y="127"/>
                  <a:pt x="530" y="118"/>
                </a:cubicBezTo>
                <a:cubicBezTo>
                  <a:pt x="541" y="98"/>
                  <a:pt x="539" y="70"/>
                  <a:pt x="537" y="49"/>
                </a:cubicBezTo>
                <a:close/>
                <a:moveTo>
                  <a:pt x="559" y="258"/>
                </a:moveTo>
                <a:cubicBezTo>
                  <a:pt x="550" y="272"/>
                  <a:pt x="540" y="287"/>
                  <a:pt x="530" y="300"/>
                </a:cubicBezTo>
                <a:cubicBezTo>
                  <a:pt x="522" y="311"/>
                  <a:pt x="505" y="324"/>
                  <a:pt x="500" y="338"/>
                </a:cubicBezTo>
                <a:cubicBezTo>
                  <a:pt x="500" y="338"/>
                  <a:pt x="500" y="338"/>
                  <a:pt x="500" y="338"/>
                </a:cubicBezTo>
                <a:cubicBezTo>
                  <a:pt x="498" y="344"/>
                  <a:pt x="491" y="350"/>
                  <a:pt x="487" y="354"/>
                </a:cubicBezTo>
                <a:cubicBezTo>
                  <a:pt x="479" y="364"/>
                  <a:pt x="470" y="373"/>
                  <a:pt x="461" y="382"/>
                </a:cubicBezTo>
                <a:cubicBezTo>
                  <a:pt x="461" y="383"/>
                  <a:pt x="461" y="383"/>
                  <a:pt x="461" y="383"/>
                </a:cubicBezTo>
                <a:cubicBezTo>
                  <a:pt x="461" y="383"/>
                  <a:pt x="459" y="386"/>
                  <a:pt x="453" y="391"/>
                </a:cubicBezTo>
                <a:cubicBezTo>
                  <a:pt x="453" y="391"/>
                  <a:pt x="453" y="391"/>
                  <a:pt x="453" y="391"/>
                </a:cubicBezTo>
                <a:cubicBezTo>
                  <a:pt x="453" y="391"/>
                  <a:pt x="453" y="391"/>
                  <a:pt x="453" y="391"/>
                </a:cubicBezTo>
                <a:cubicBezTo>
                  <a:pt x="454" y="387"/>
                  <a:pt x="456" y="382"/>
                  <a:pt x="458" y="377"/>
                </a:cubicBezTo>
                <a:cubicBezTo>
                  <a:pt x="458" y="376"/>
                  <a:pt x="458" y="376"/>
                  <a:pt x="458" y="376"/>
                </a:cubicBezTo>
                <a:cubicBezTo>
                  <a:pt x="458" y="376"/>
                  <a:pt x="458" y="376"/>
                  <a:pt x="458" y="376"/>
                </a:cubicBezTo>
                <a:cubicBezTo>
                  <a:pt x="458" y="376"/>
                  <a:pt x="458" y="376"/>
                  <a:pt x="458" y="376"/>
                </a:cubicBezTo>
                <a:cubicBezTo>
                  <a:pt x="458" y="376"/>
                  <a:pt x="458" y="376"/>
                  <a:pt x="458" y="376"/>
                </a:cubicBezTo>
                <a:cubicBezTo>
                  <a:pt x="458" y="376"/>
                  <a:pt x="458" y="375"/>
                  <a:pt x="458" y="375"/>
                </a:cubicBezTo>
                <a:cubicBezTo>
                  <a:pt x="459" y="372"/>
                  <a:pt x="460" y="368"/>
                  <a:pt x="461" y="365"/>
                </a:cubicBezTo>
                <a:cubicBezTo>
                  <a:pt x="497" y="326"/>
                  <a:pt x="534" y="285"/>
                  <a:pt x="556" y="236"/>
                </a:cubicBezTo>
                <a:cubicBezTo>
                  <a:pt x="583" y="178"/>
                  <a:pt x="587" y="108"/>
                  <a:pt x="572" y="46"/>
                </a:cubicBezTo>
                <a:cubicBezTo>
                  <a:pt x="567" y="36"/>
                  <a:pt x="563" y="22"/>
                  <a:pt x="549" y="23"/>
                </a:cubicBezTo>
                <a:cubicBezTo>
                  <a:pt x="545" y="23"/>
                  <a:pt x="541" y="24"/>
                  <a:pt x="538" y="26"/>
                </a:cubicBezTo>
                <a:cubicBezTo>
                  <a:pt x="520" y="38"/>
                  <a:pt x="529" y="68"/>
                  <a:pt x="528" y="86"/>
                </a:cubicBezTo>
                <a:cubicBezTo>
                  <a:pt x="524" y="98"/>
                  <a:pt x="525" y="108"/>
                  <a:pt x="516" y="117"/>
                </a:cubicBezTo>
                <a:cubicBezTo>
                  <a:pt x="511" y="121"/>
                  <a:pt x="506" y="123"/>
                  <a:pt x="501" y="123"/>
                </a:cubicBezTo>
                <a:cubicBezTo>
                  <a:pt x="494" y="123"/>
                  <a:pt x="487" y="121"/>
                  <a:pt x="481" y="116"/>
                </a:cubicBezTo>
                <a:cubicBezTo>
                  <a:pt x="465" y="103"/>
                  <a:pt x="471" y="78"/>
                  <a:pt x="493" y="76"/>
                </a:cubicBezTo>
                <a:cubicBezTo>
                  <a:pt x="493" y="76"/>
                  <a:pt x="493" y="76"/>
                  <a:pt x="493" y="76"/>
                </a:cubicBezTo>
                <a:cubicBezTo>
                  <a:pt x="493" y="76"/>
                  <a:pt x="493" y="76"/>
                  <a:pt x="493" y="76"/>
                </a:cubicBezTo>
                <a:cubicBezTo>
                  <a:pt x="493" y="77"/>
                  <a:pt x="493" y="78"/>
                  <a:pt x="494" y="79"/>
                </a:cubicBezTo>
                <a:cubicBezTo>
                  <a:pt x="494" y="81"/>
                  <a:pt x="494" y="82"/>
                  <a:pt x="495" y="83"/>
                </a:cubicBezTo>
                <a:cubicBezTo>
                  <a:pt x="495" y="83"/>
                  <a:pt x="495" y="83"/>
                  <a:pt x="494" y="83"/>
                </a:cubicBezTo>
                <a:cubicBezTo>
                  <a:pt x="493" y="85"/>
                  <a:pt x="489" y="86"/>
                  <a:pt x="486" y="86"/>
                </a:cubicBezTo>
                <a:cubicBezTo>
                  <a:pt x="486" y="86"/>
                  <a:pt x="486" y="87"/>
                  <a:pt x="485" y="87"/>
                </a:cubicBezTo>
                <a:cubicBezTo>
                  <a:pt x="484" y="87"/>
                  <a:pt x="483" y="87"/>
                  <a:pt x="483" y="87"/>
                </a:cubicBezTo>
                <a:cubicBezTo>
                  <a:pt x="480" y="89"/>
                  <a:pt x="479" y="91"/>
                  <a:pt x="479" y="94"/>
                </a:cubicBezTo>
                <a:cubicBezTo>
                  <a:pt x="479" y="93"/>
                  <a:pt x="479" y="100"/>
                  <a:pt x="479" y="99"/>
                </a:cubicBezTo>
                <a:cubicBezTo>
                  <a:pt x="479" y="100"/>
                  <a:pt x="479" y="100"/>
                  <a:pt x="479" y="100"/>
                </a:cubicBezTo>
                <a:cubicBezTo>
                  <a:pt x="479" y="101"/>
                  <a:pt x="479" y="102"/>
                  <a:pt x="480" y="103"/>
                </a:cubicBezTo>
                <a:cubicBezTo>
                  <a:pt x="483" y="109"/>
                  <a:pt x="486" y="113"/>
                  <a:pt x="489" y="114"/>
                </a:cubicBezTo>
                <a:cubicBezTo>
                  <a:pt x="491" y="115"/>
                  <a:pt x="493" y="116"/>
                  <a:pt x="496" y="116"/>
                </a:cubicBezTo>
                <a:cubicBezTo>
                  <a:pt x="500" y="116"/>
                  <a:pt x="505" y="115"/>
                  <a:pt x="508" y="113"/>
                </a:cubicBezTo>
                <a:cubicBezTo>
                  <a:pt x="510" y="112"/>
                  <a:pt x="511" y="111"/>
                  <a:pt x="512" y="110"/>
                </a:cubicBezTo>
                <a:cubicBezTo>
                  <a:pt x="513" y="109"/>
                  <a:pt x="515" y="107"/>
                  <a:pt x="516" y="106"/>
                </a:cubicBezTo>
                <a:cubicBezTo>
                  <a:pt x="523" y="94"/>
                  <a:pt x="524" y="77"/>
                  <a:pt x="518" y="65"/>
                </a:cubicBezTo>
                <a:cubicBezTo>
                  <a:pt x="516" y="63"/>
                  <a:pt x="514" y="59"/>
                  <a:pt x="514" y="56"/>
                </a:cubicBezTo>
                <a:cubicBezTo>
                  <a:pt x="511" y="42"/>
                  <a:pt x="521" y="25"/>
                  <a:pt x="531" y="17"/>
                </a:cubicBezTo>
                <a:cubicBezTo>
                  <a:pt x="532" y="16"/>
                  <a:pt x="546" y="11"/>
                  <a:pt x="546" y="12"/>
                </a:cubicBezTo>
                <a:cubicBezTo>
                  <a:pt x="546" y="12"/>
                  <a:pt x="546" y="12"/>
                  <a:pt x="546" y="12"/>
                </a:cubicBezTo>
                <a:cubicBezTo>
                  <a:pt x="550" y="12"/>
                  <a:pt x="562" y="14"/>
                  <a:pt x="568" y="19"/>
                </a:cubicBezTo>
                <a:cubicBezTo>
                  <a:pt x="577" y="25"/>
                  <a:pt x="585" y="36"/>
                  <a:pt x="589" y="46"/>
                </a:cubicBezTo>
                <a:cubicBezTo>
                  <a:pt x="596" y="59"/>
                  <a:pt x="601" y="72"/>
                  <a:pt x="604" y="87"/>
                </a:cubicBezTo>
                <a:cubicBezTo>
                  <a:pt x="606" y="101"/>
                  <a:pt x="605" y="114"/>
                  <a:pt x="605" y="129"/>
                </a:cubicBezTo>
                <a:cubicBezTo>
                  <a:pt x="602" y="174"/>
                  <a:pt x="582" y="220"/>
                  <a:pt x="559" y="258"/>
                </a:cubicBezTo>
                <a:close/>
                <a:moveTo>
                  <a:pt x="495" y="95"/>
                </a:moveTo>
                <a:cubicBezTo>
                  <a:pt x="495" y="98"/>
                  <a:pt x="495" y="101"/>
                  <a:pt x="495" y="104"/>
                </a:cubicBezTo>
                <a:cubicBezTo>
                  <a:pt x="495" y="104"/>
                  <a:pt x="495" y="105"/>
                  <a:pt x="495" y="105"/>
                </a:cubicBezTo>
                <a:cubicBezTo>
                  <a:pt x="492" y="104"/>
                  <a:pt x="490" y="102"/>
                  <a:pt x="489" y="99"/>
                </a:cubicBezTo>
                <a:cubicBezTo>
                  <a:pt x="489" y="99"/>
                  <a:pt x="488" y="98"/>
                  <a:pt x="488" y="98"/>
                </a:cubicBezTo>
                <a:cubicBezTo>
                  <a:pt x="488" y="97"/>
                  <a:pt x="488" y="97"/>
                  <a:pt x="488" y="97"/>
                </a:cubicBezTo>
                <a:cubicBezTo>
                  <a:pt x="490" y="96"/>
                  <a:pt x="493" y="95"/>
                  <a:pt x="495" y="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稻壳儿搜索【幻雨工作室】_6"/>
          <p:cNvSpPr txBox="1"/>
          <p:nvPr/>
        </p:nvSpPr>
        <p:spPr>
          <a:xfrm>
            <a:off x="3003425" y="2396786"/>
            <a:ext cx="6185150" cy="11988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ctr">
              <a:defRPr sz="7200" b="1" spc="300">
                <a:ln w="12700">
                  <a:noFill/>
                </a:ln>
                <a:gradFill flip="none" rotWithShape="1">
                  <a:gsLst>
                    <a:gs pos="0">
                      <a:srgbClr val="ECECEC">
                        <a:alpha val="0"/>
                      </a:srgbClr>
                    </a:gs>
                    <a:gs pos="28000">
                      <a:schemeClr val="bg1"/>
                    </a:gs>
                    <a:gs pos="66000">
                      <a:schemeClr val="bg1"/>
                    </a:gs>
                    <a:gs pos="13000">
                      <a:schemeClr val="bg1"/>
                    </a:gs>
                    <a:gs pos="100000">
                      <a:schemeClr val="bg1">
                        <a:alpha val="0"/>
                      </a:schemeClr>
                    </a:gs>
                    <a:gs pos="91000">
                      <a:schemeClr val="bg1">
                        <a:lumMod val="85000"/>
                      </a:schemeClr>
                    </a:gs>
                  </a:gsLst>
                  <a:lin ang="7800000" scaled="0"/>
                  <a:tileRect/>
                </a:gradFill>
                <a:latin typeface="微软雅黑" panose="020B0503020204020204" charset="-122"/>
                <a:ea typeface="微软雅黑" panose="020B0503020204020204" charset="-122"/>
              </a:defRPr>
            </a:lvl1pPr>
          </a:lstStyle>
          <a:p>
            <a:pPr algn="dist"/>
            <a:r>
              <a:rPr lang="zh-CN" altLang="en-US" dirty="0"/>
              <a:t>感谢大家</a:t>
            </a:r>
            <a:endParaRPr lang="en-US" altLang="zh-CN" dirty="0"/>
          </a:p>
        </p:txBody>
      </p:sp>
      <p:grpSp>
        <p:nvGrpSpPr>
          <p:cNvPr id="13" name="稻壳儿搜索【幻雨工作室】_7"/>
          <p:cNvGrpSpPr/>
          <p:nvPr/>
        </p:nvGrpSpPr>
        <p:grpSpPr>
          <a:xfrm>
            <a:off x="3164420" y="3740315"/>
            <a:ext cx="5863160" cy="141268"/>
            <a:chOff x="2804139" y="4450981"/>
            <a:chExt cx="7078926" cy="223552"/>
          </a:xfrm>
          <a:blipFill>
            <a:blip r:embed="rId5"/>
            <a:tile tx="0" ty="0" sx="100000" sy="100000" flip="none" algn="tl"/>
          </a:blipFill>
        </p:grpSpPr>
        <p:sp>
          <p:nvSpPr>
            <p:cNvPr id="14" name="Freeform 334"/>
            <p:cNvSpPr>
              <a:spLocks noEditPoints="1"/>
            </p:cNvSpPr>
            <p:nvPr/>
          </p:nvSpPr>
          <p:spPr bwMode="auto">
            <a:xfrm rot="10800000">
              <a:off x="2804139" y="4450981"/>
              <a:ext cx="3624526" cy="223551"/>
            </a:xfrm>
            <a:custGeom>
              <a:avLst/>
              <a:gdLst>
                <a:gd name="T0" fmla="*/ 32 w 1069"/>
                <a:gd name="T1" fmla="*/ 50 h 77"/>
                <a:gd name="T2" fmla="*/ 29 w 1069"/>
                <a:gd name="T3" fmla="*/ 17 h 77"/>
                <a:gd name="T4" fmla="*/ 87 w 1069"/>
                <a:gd name="T5" fmla="*/ 15 h 77"/>
                <a:gd name="T6" fmla="*/ 108 w 1069"/>
                <a:gd name="T7" fmla="*/ 20 h 77"/>
                <a:gd name="T8" fmla="*/ 148 w 1069"/>
                <a:gd name="T9" fmla="*/ 19 h 77"/>
                <a:gd name="T10" fmla="*/ 191 w 1069"/>
                <a:gd name="T11" fmla="*/ 13 h 77"/>
                <a:gd name="T12" fmla="*/ 241 w 1069"/>
                <a:gd name="T13" fmla="*/ 12 h 77"/>
                <a:gd name="T14" fmla="*/ 285 w 1069"/>
                <a:gd name="T15" fmla="*/ 10 h 77"/>
                <a:gd name="T16" fmla="*/ 325 w 1069"/>
                <a:gd name="T17" fmla="*/ 23 h 77"/>
                <a:gd name="T18" fmla="*/ 385 w 1069"/>
                <a:gd name="T19" fmla="*/ 9 h 77"/>
                <a:gd name="T20" fmla="*/ 405 w 1069"/>
                <a:gd name="T21" fmla="*/ 24 h 77"/>
                <a:gd name="T22" fmla="*/ 449 w 1069"/>
                <a:gd name="T23" fmla="*/ 12 h 77"/>
                <a:gd name="T24" fmla="*/ 488 w 1069"/>
                <a:gd name="T25" fmla="*/ 17 h 77"/>
                <a:gd name="T26" fmla="*/ 530 w 1069"/>
                <a:gd name="T27" fmla="*/ 14 h 77"/>
                <a:gd name="T28" fmla="*/ 587 w 1069"/>
                <a:gd name="T29" fmla="*/ 8 h 77"/>
                <a:gd name="T30" fmla="*/ 621 w 1069"/>
                <a:gd name="T31" fmla="*/ 19 h 77"/>
                <a:gd name="T32" fmla="*/ 677 w 1069"/>
                <a:gd name="T33" fmla="*/ 20 h 77"/>
                <a:gd name="T34" fmla="*/ 716 w 1069"/>
                <a:gd name="T35" fmla="*/ 15 h 77"/>
                <a:gd name="T36" fmla="*/ 761 w 1069"/>
                <a:gd name="T37" fmla="*/ 17 h 77"/>
                <a:gd name="T38" fmla="*/ 816 w 1069"/>
                <a:gd name="T39" fmla="*/ 9 h 77"/>
                <a:gd name="T40" fmla="*/ 850 w 1069"/>
                <a:gd name="T41" fmla="*/ 15 h 77"/>
                <a:gd name="T42" fmla="*/ 890 w 1069"/>
                <a:gd name="T43" fmla="*/ 9 h 77"/>
                <a:gd name="T44" fmla="*/ 939 w 1069"/>
                <a:gd name="T45" fmla="*/ 15 h 77"/>
                <a:gd name="T46" fmla="*/ 981 w 1069"/>
                <a:gd name="T47" fmla="*/ 29 h 77"/>
                <a:gd name="T48" fmla="*/ 1010 w 1069"/>
                <a:gd name="T49" fmla="*/ 27 h 77"/>
                <a:gd name="T50" fmla="*/ 1044 w 1069"/>
                <a:gd name="T51" fmla="*/ 53 h 77"/>
                <a:gd name="T52" fmla="*/ 1051 w 1069"/>
                <a:gd name="T53" fmla="*/ 58 h 77"/>
                <a:gd name="T54" fmla="*/ 1010 w 1069"/>
                <a:gd name="T55" fmla="*/ 69 h 77"/>
                <a:gd name="T56" fmla="*/ 981 w 1069"/>
                <a:gd name="T57" fmla="*/ 61 h 77"/>
                <a:gd name="T58" fmla="*/ 928 w 1069"/>
                <a:gd name="T59" fmla="*/ 42 h 77"/>
                <a:gd name="T60" fmla="*/ 866 w 1069"/>
                <a:gd name="T61" fmla="*/ 59 h 77"/>
                <a:gd name="T62" fmla="*/ 832 w 1069"/>
                <a:gd name="T63" fmla="*/ 53 h 77"/>
                <a:gd name="T64" fmla="*/ 806 w 1069"/>
                <a:gd name="T65" fmla="*/ 59 h 77"/>
                <a:gd name="T66" fmla="*/ 756 w 1069"/>
                <a:gd name="T67" fmla="*/ 59 h 77"/>
                <a:gd name="T68" fmla="*/ 716 w 1069"/>
                <a:gd name="T69" fmla="*/ 47 h 77"/>
                <a:gd name="T70" fmla="*/ 665 w 1069"/>
                <a:gd name="T71" fmla="*/ 40 h 77"/>
                <a:gd name="T72" fmla="*/ 629 w 1069"/>
                <a:gd name="T73" fmla="*/ 50 h 77"/>
                <a:gd name="T74" fmla="*/ 584 w 1069"/>
                <a:gd name="T75" fmla="*/ 62 h 77"/>
                <a:gd name="T76" fmla="*/ 533 w 1069"/>
                <a:gd name="T77" fmla="*/ 55 h 77"/>
                <a:gd name="T78" fmla="*/ 481 w 1069"/>
                <a:gd name="T79" fmla="*/ 50 h 77"/>
                <a:gd name="T80" fmla="*/ 455 w 1069"/>
                <a:gd name="T81" fmla="*/ 42 h 77"/>
                <a:gd name="T82" fmla="*/ 412 w 1069"/>
                <a:gd name="T83" fmla="*/ 62 h 77"/>
                <a:gd name="T84" fmla="*/ 359 w 1069"/>
                <a:gd name="T85" fmla="*/ 57 h 77"/>
                <a:gd name="T86" fmla="*/ 321 w 1069"/>
                <a:gd name="T87" fmla="*/ 56 h 77"/>
                <a:gd name="T88" fmla="*/ 283 w 1069"/>
                <a:gd name="T89" fmla="*/ 59 h 77"/>
                <a:gd name="T90" fmla="*/ 246 w 1069"/>
                <a:gd name="T91" fmla="*/ 62 h 77"/>
                <a:gd name="T92" fmla="*/ 203 w 1069"/>
                <a:gd name="T93" fmla="*/ 58 h 77"/>
                <a:gd name="T94" fmla="*/ 174 w 1069"/>
                <a:gd name="T95" fmla="*/ 63 h 77"/>
                <a:gd name="T96" fmla="*/ 153 w 1069"/>
                <a:gd name="T97" fmla="*/ 58 h 77"/>
                <a:gd name="T98" fmla="*/ 115 w 1069"/>
                <a:gd name="T99" fmla="*/ 57 h 77"/>
                <a:gd name="T100" fmla="*/ 364 w 1069"/>
                <a:gd name="T101" fmla="*/ 18 h 77"/>
                <a:gd name="T102" fmla="*/ 13 w 1069"/>
                <a:gd name="T103" fmla="*/ 43 h 77"/>
                <a:gd name="T104" fmla="*/ 179 w 1069"/>
                <a:gd name="T105" fmla="*/ 29 h 77"/>
                <a:gd name="T106" fmla="*/ 233 w 1069"/>
                <a:gd name="T107" fmla="*/ 45 h 77"/>
                <a:gd name="T108" fmla="*/ 276 w 1069"/>
                <a:gd name="T109" fmla="*/ 32 h 77"/>
                <a:gd name="T110" fmla="*/ 404 w 1069"/>
                <a:gd name="T111" fmla="*/ 35 h 77"/>
                <a:gd name="T112" fmla="*/ 479 w 1069"/>
                <a:gd name="T113" fmla="*/ 39 h 77"/>
                <a:gd name="T114" fmla="*/ 612 w 1069"/>
                <a:gd name="T115" fmla="*/ 27 h 77"/>
                <a:gd name="T116" fmla="*/ 736 w 1069"/>
                <a:gd name="T117" fmla="*/ 44 h 77"/>
                <a:gd name="T118" fmla="*/ 789 w 1069"/>
                <a:gd name="T119" fmla="*/ 31 h 77"/>
                <a:gd name="T120" fmla="*/ 800 w 1069"/>
                <a:gd name="T121" fmla="*/ 29 h 77"/>
                <a:gd name="T122" fmla="*/ 894 w 1069"/>
                <a:gd name="T123" fmla="*/ 41 h 77"/>
                <a:gd name="T124" fmla="*/ 955 w 1069"/>
                <a:gd name="T125" fmla="*/ 3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9" h="77">
                  <a:moveTo>
                    <a:pt x="63" y="56"/>
                  </a:moveTo>
                  <a:cubicBezTo>
                    <a:pt x="62" y="56"/>
                    <a:pt x="60" y="55"/>
                    <a:pt x="60" y="55"/>
                  </a:cubicBezTo>
                  <a:cubicBezTo>
                    <a:pt x="60" y="55"/>
                    <a:pt x="62" y="52"/>
                    <a:pt x="62" y="52"/>
                  </a:cubicBezTo>
                  <a:cubicBezTo>
                    <a:pt x="62" y="52"/>
                    <a:pt x="64" y="54"/>
                    <a:pt x="64" y="54"/>
                  </a:cubicBezTo>
                  <a:cubicBezTo>
                    <a:pt x="65" y="54"/>
                    <a:pt x="66" y="52"/>
                    <a:pt x="66" y="52"/>
                  </a:cubicBezTo>
                  <a:cubicBezTo>
                    <a:pt x="66" y="52"/>
                    <a:pt x="67" y="50"/>
                    <a:pt x="68" y="50"/>
                  </a:cubicBezTo>
                  <a:cubicBezTo>
                    <a:pt x="68" y="50"/>
                    <a:pt x="70" y="51"/>
                    <a:pt x="70" y="51"/>
                  </a:cubicBezTo>
                  <a:cubicBezTo>
                    <a:pt x="70" y="51"/>
                    <a:pt x="72" y="53"/>
                    <a:pt x="72" y="53"/>
                  </a:cubicBezTo>
                  <a:cubicBezTo>
                    <a:pt x="72" y="53"/>
                    <a:pt x="74" y="51"/>
                    <a:pt x="74" y="51"/>
                  </a:cubicBezTo>
                  <a:cubicBezTo>
                    <a:pt x="74" y="50"/>
                    <a:pt x="72" y="50"/>
                    <a:pt x="72" y="49"/>
                  </a:cubicBezTo>
                  <a:cubicBezTo>
                    <a:pt x="72" y="49"/>
                    <a:pt x="73" y="47"/>
                    <a:pt x="73" y="47"/>
                  </a:cubicBezTo>
                  <a:cubicBezTo>
                    <a:pt x="73" y="47"/>
                    <a:pt x="71" y="45"/>
                    <a:pt x="71" y="45"/>
                  </a:cubicBezTo>
                  <a:cubicBezTo>
                    <a:pt x="71" y="46"/>
                    <a:pt x="70" y="47"/>
                    <a:pt x="69" y="47"/>
                  </a:cubicBezTo>
                  <a:cubicBezTo>
                    <a:pt x="69" y="48"/>
                    <a:pt x="68" y="50"/>
                    <a:pt x="68" y="50"/>
                  </a:cubicBezTo>
                  <a:cubicBezTo>
                    <a:pt x="67" y="50"/>
                    <a:pt x="66" y="48"/>
                    <a:pt x="66" y="48"/>
                  </a:cubicBezTo>
                  <a:cubicBezTo>
                    <a:pt x="65" y="48"/>
                    <a:pt x="64" y="50"/>
                    <a:pt x="64" y="50"/>
                  </a:cubicBezTo>
                  <a:cubicBezTo>
                    <a:pt x="63" y="51"/>
                    <a:pt x="63" y="52"/>
                    <a:pt x="62" y="52"/>
                  </a:cubicBezTo>
                  <a:cubicBezTo>
                    <a:pt x="62" y="53"/>
                    <a:pt x="60" y="51"/>
                    <a:pt x="60" y="51"/>
                  </a:cubicBezTo>
                  <a:cubicBezTo>
                    <a:pt x="60" y="51"/>
                    <a:pt x="58" y="53"/>
                    <a:pt x="58" y="53"/>
                  </a:cubicBezTo>
                  <a:cubicBezTo>
                    <a:pt x="58" y="53"/>
                    <a:pt x="57" y="55"/>
                    <a:pt x="56" y="55"/>
                  </a:cubicBezTo>
                  <a:cubicBezTo>
                    <a:pt x="56" y="55"/>
                    <a:pt x="55" y="54"/>
                    <a:pt x="54" y="53"/>
                  </a:cubicBezTo>
                  <a:cubicBezTo>
                    <a:pt x="54" y="53"/>
                    <a:pt x="52" y="52"/>
                    <a:pt x="52" y="52"/>
                  </a:cubicBezTo>
                  <a:cubicBezTo>
                    <a:pt x="52" y="52"/>
                    <a:pt x="51" y="54"/>
                    <a:pt x="50" y="54"/>
                  </a:cubicBezTo>
                  <a:cubicBezTo>
                    <a:pt x="50" y="54"/>
                    <a:pt x="49" y="56"/>
                    <a:pt x="49" y="56"/>
                  </a:cubicBezTo>
                  <a:cubicBezTo>
                    <a:pt x="48" y="56"/>
                    <a:pt x="47" y="54"/>
                    <a:pt x="46" y="55"/>
                  </a:cubicBezTo>
                  <a:cubicBezTo>
                    <a:pt x="46" y="55"/>
                    <a:pt x="45" y="56"/>
                    <a:pt x="45" y="57"/>
                  </a:cubicBezTo>
                  <a:cubicBezTo>
                    <a:pt x="44" y="57"/>
                    <a:pt x="43" y="59"/>
                    <a:pt x="43" y="59"/>
                  </a:cubicBezTo>
                  <a:cubicBezTo>
                    <a:pt x="42" y="59"/>
                    <a:pt x="41" y="57"/>
                    <a:pt x="41" y="57"/>
                  </a:cubicBezTo>
                  <a:cubicBezTo>
                    <a:pt x="40" y="57"/>
                    <a:pt x="39" y="60"/>
                    <a:pt x="39" y="60"/>
                  </a:cubicBezTo>
                  <a:cubicBezTo>
                    <a:pt x="38" y="59"/>
                    <a:pt x="37" y="58"/>
                    <a:pt x="37" y="58"/>
                  </a:cubicBezTo>
                  <a:cubicBezTo>
                    <a:pt x="37" y="58"/>
                    <a:pt x="35" y="56"/>
                    <a:pt x="35" y="56"/>
                  </a:cubicBezTo>
                  <a:cubicBezTo>
                    <a:pt x="34" y="56"/>
                    <a:pt x="33" y="58"/>
                    <a:pt x="33" y="58"/>
                  </a:cubicBezTo>
                  <a:cubicBezTo>
                    <a:pt x="32" y="59"/>
                    <a:pt x="32" y="60"/>
                    <a:pt x="31" y="61"/>
                  </a:cubicBezTo>
                  <a:cubicBezTo>
                    <a:pt x="31" y="61"/>
                    <a:pt x="30" y="63"/>
                    <a:pt x="29" y="63"/>
                  </a:cubicBezTo>
                  <a:cubicBezTo>
                    <a:pt x="29" y="63"/>
                    <a:pt x="27" y="61"/>
                    <a:pt x="27" y="61"/>
                  </a:cubicBezTo>
                  <a:cubicBezTo>
                    <a:pt x="27" y="61"/>
                    <a:pt x="25" y="59"/>
                    <a:pt x="25" y="59"/>
                  </a:cubicBezTo>
                  <a:cubicBezTo>
                    <a:pt x="25" y="59"/>
                    <a:pt x="24" y="61"/>
                    <a:pt x="23" y="62"/>
                  </a:cubicBezTo>
                  <a:cubicBezTo>
                    <a:pt x="23" y="62"/>
                    <a:pt x="22" y="63"/>
                    <a:pt x="22" y="64"/>
                  </a:cubicBezTo>
                  <a:cubicBezTo>
                    <a:pt x="20" y="63"/>
                    <a:pt x="19" y="62"/>
                    <a:pt x="17" y="60"/>
                  </a:cubicBezTo>
                  <a:cubicBezTo>
                    <a:pt x="18" y="60"/>
                    <a:pt x="18" y="58"/>
                    <a:pt x="19" y="58"/>
                  </a:cubicBezTo>
                  <a:cubicBezTo>
                    <a:pt x="19" y="58"/>
                    <a:pt x="21" y="60"/>
                    <a:pt x="21" y="60"/>
                  </a:cubicBezTo>
                  <a:cubicBezTo>
                    <a:pt x="22" y="60"/>
                    <a:pt x="22" y="58"/>
                    <a:pt x="23" y="58"/>
                  </a:cubicBezTo>
                  <a:cubicBezTo>
                    <a:pt x="23" y="57"/>
                    <a:pt x="24" y="56"/>
                    <a:pt x="24" y="55"/>
                  </a:cubicBezTo>
                  <a:cubicBezTo>
                    <a:pt x="25" y="55"/>
                    <a:pt x="26" y="57"/>
                    <a:pt x="27" y="57"/>
                  </a:cubicBezTo>
                  <a:cubicBezTo>
                    <a:pt x="27" y="57"/>
                    <a:pt x="28" y="55"/>
                    <a:pt x="28" y="55"/>
                  </a:cubicBezTo>
                  <a:cubicBezTo>
                    <a:pt x="29" y="54"/>
                    <a:pt x="30" y="53"/>
                    <a:pt x="30" y="53"/>
                  </a:cubicBezTo>
                  <a:cubicBezTo>
                    <a:pt x="31" y="52"/>
                    <a:pt x="31" y="51"/>
                    <a:pt x="32" y="50"/>
                  </a:cubicBezTo>
                  <a:cubicBezTo>
                    <a:pt x="31" y="50"/>
                    <a:pt x="30" y="49"/>
                    <a:pt x="30" y="49"/>
                  </a:cubicBezTo>
                  <a:cubicBezTo>
                    <a:pt x="29" y="49"/>
                    <a:pt x="28" y="51"/>
                    <a:pt x="28" y="51"/>
                  </a:cubicBezTo>
                  <a:cubicBezTo>
                    <a:pt x="28" y="51"/>
                    <a:pt x="26" y="53"/>
                    <a:pt x="26" y="53"/>
                  </a:cubicBezTo>
                  <a:cubicBezTo>
                    <a:pt x="26" y="53"/>
                    <a:pt x="24" y="52"/>
                    <a:pt x="24" y="52"/>
                  </a:cubicBezTo>
                  <a:cubicBezTo>
                    <a:pt x="24" y="51"/>
                    <a:pt x="26" y="50"/>
                    <a:pt x="26" y="49"/>
                  </a:cubicBezTo>
                  <a:cubicBezTo>
                    <a:pt x="26" y="49"/>
                    <a:pt x="23" y="48"/>
                    <a:pt x="23" y="48"/>
                  </a:cubicBezTo>
                  <a:cubicBezTo>
                    <a:pt x="23" y="47"/>
                    <a:pt x="25" y="46"/>
                    <a:pt x="25" y="45"/>
                  </a:cubicBezTo>
                  <a:cubicBezTo>
                    <a:pt x="25" y="45"/>
                    <a:pt x="23" y="44"/>
                    <a:pt x="23" y="44"/>
                  </a:cubicBezTo>
                  <a:cubicBezTo>
                    <a:pt x="22" y="44"/>
                    <a:pt x="22" y="45"/>
                    <a:pt x="21" y="46"/>
                  </a:cubicBezTo>
                  <a:cubicBezTo>
                    <a:pt x="21" y="46"/>
                    <a:pt x="20" y="48"/>
                    <a:pt x="19" y="48"/>
                  </a:cubicBezTo>
                  <a:cubicBezTo>
                    <a:pt x="19" y="48"/>
                    <a:pt x="18" y="46"/>
                    <a:pt x="17" y="46"/>
                  </a:cubicBezTo>
                  <a:cubicBezTo>
                    <a:pt x="17" y="47"/>
                    <a:pt x="16" y="48"/>
                    <a:pt x="16" y="49"/>
                  </a:cubicBezTo>
                  <a:cubicBezTo>
                    <a:pt x="15" y="49"/>
                    <a:pt x="14" y="51"/>
                    <a:pt x="14" y="51"/>
                  </a:cubicBezTo>
                  <a:cubicBezTo>
                    <a:pt x="14" y="51"/>
                    <a:pt x="12" y="49"/>
                    <a:pt x="12" y="49"/>
                  </a:cubicBezTo>
                  <a:cubicBezTo>
                    <a:pt x="11" y="50"/>
                    <a:pt x="10" y="51"/>
                    <a:pt x="10" y="51"/>
                  </a:cubicBezTo>
                  <a:cubicBezTo>
                    <a:pt x="9" y="52"/>
                    <a:pt x="9" y="53"/>
                    <a:pt x="8" y="54"/>
                  </a:cubicBezTo>
                  <a:cubicBezTo>
                    <a:pt x="7" y="55"/>
                    <a:pt x="6" y="57"/>
                    <a:pt x="5" y="58"/>
                  </a:cubicBezTo>
                  <a:cubicBezTo>
                    <a:pt x="3" y="57"/>
                    <a:pt x="2" y="56"/>
                    <a:pt x="0" y="55"/>
                  </a:cubicBezTo>
                  <a:cubicBezTo>
                    <a:pt x="0" y="54"/>
                    <a:pt x="2" y="53"/>
                    <a:pt x="2" y="52"/>
                  </a:cubicBezTo>
                  <a:cubicBezTo>
                    <a:pt x="2" y="52"/>
                    <a:pt x="0" y="51"/>
                    <a:pt x="0" y="51"/>
                  </a:cubicBezTo>
                  <a:cubicBezTo>
                    <a:pt x="0" y="50"/>
                    <a:pt x="1" y="49"/>
                    <a:pt x="1" y="49"/>
                  </a:cubicBezTo>
                  <a:cubicBezTo>
                    <a:pt x="2" y="48"/>
                    <a:pt x="3" y="47"/>
                    <a:pt x="3" y="46"/>
                  </a:cubicBezTo>
                  <a:cubicBezTo>
                    <a:pt x="3" y="46"/>
                    <a:pt x="1" y="45"/>
                    <a:pt x="1" y="45"/>
                  </a:cubicBezTo>
                  <a:cubicBezTo>
                    <a:pt x="1" y="44"/>
                    <a:pt x="3" y="43"/>
                    <a:pt x="3" y="42"/>
                  </a:cubicBezTo>
                  <a:cubicBezTo>
                    <a:pt x="3" y="42"/>
                    <a:pt x="4" y="41"/>
                    <a:pt x="4" y="40"/>
                  </a:cubicBezTo>
                  <a:cubicBezTo>
                    <a:pt x="4" y="40"/>
                    <a:pt x="2" y="39"/>
                    <a:pt x="2" y="38"/>
                  </a:cubicBezTo>
                  <a:cubicBezTo>
                    <a:pt x="2" y="38"/>
                    <a:pt x="4" y="36"/>
                    <a:pt x="4" y="36"/>
                  </a:cubicBezTo>
                  <a:cubicBezTo>
                    <a:pt x="4" y="36"/>
                    <a:pt x="6" y="38"/>
                    <a:pt x="6" y="38"/>
                  </a:cubicBezTo>
                  <a:cubicBezTo>
                    <a:pt x="6" y="38"/>
                    <a:pt x="8" y="40"/>
                    <a:pt x="8" y="40"/>
                  </a:cubicBezTo>
                  <a:cubicBezTo>
                    <a:pt x="9" y="39"/>
                    <a:pt x="10" y="38"/>
                    <a:pt x="10" y="37"/>
                  </a:cubicBezTo>
                  <a:cubicBezTo>
                    <a:pt x="10" y="37"/>
                    <a:pt x="8" y="36"/>
                    <a:pt x="8" y="36"/>
                  </a:cubicBezTo>
                  <a:cubicBezTo>
                    <a:pt x="8" y="35"/>
                    <a:pt x="10" y="34"/>
                    <a:pt x="9" y="33"/>
                  </a:cubicBezTo>
                  <a:cubicBezTo>
                    <a:pt x="9" y="33"/>
                    <a:pt x="7" y="32"/>
                    <a:pt x="7" y="32"/>
                  </a:cubicBezTo>
                  <a:cubicBezTo>
                    <a:pt x="7" y="31"/>
                    <a:pt x="9" y="30"/>
                    <a:pt x="9" y="29"/>
                  </a:cubicBezTo>
                  <a:cubicBezTo>
                    <a:pt x="9" y="29"/>
                    <a:pt x="7" y="28"/>
                    <a:pt x="7" y="28"/>
                  </a:cubicBezTo>
                  <a:cubicBezTo>
                    <a:pt x="7" y="27"/>
                    <a:pt x="8" y="26"/>
                    <a:pt x="8" y="26"/>
                  </a:cubicBezTo>
                  <a:cubicBezTo>
                    <a:pt x="9" y="25"/>
                    <a:pt x="9" y="24"/>
                    <a:pt x="10" y="23"/>
                  </a:cubicBezTo>
                  <a:cubicBezTo>
                    <a:pt x="10" y="23"/>
                    <a:pt x="12" y="25"/>
                    <a:pt x="12" y="25"/>
                  </a:cubicBezTo>
                  <a:cubicBezTo>
                    <a:pt x="13" y="26"/>
                    <a:pt x="14" y="26"/>
                    <a:pt x="15" y="27"/>
                  </a:cubicBezTo>
                  <a:cubicBezTo>
                    <a:pt x="15" y="27"/>
                    <a:pt x="16" y="28"/>
                    <a:pt x="17" y="28"/>
                  </a:cubicBezTo>
                  <a:cubicBezTo>
                    <a:pt x="17" y="28"/>
                    <a:pt x="18" y="26"/>
                    <a:pt x="19" y="26"/>
                  </a:cubicBezTo>
                  <a:cubicBezTo>
                    <a:pt x="19" y="26"/>
                    <a:pt x="20" y="24"/>
                    <a:pt x="20" y="24"/>
                  </a:cubicBezTo>
                  <a:cubicBezTo>
                    <a:pt x="21" y="24"/>
                    <a:pt x="21" y="22"/>
                    <a:pt x="22" y="22"/>
                  </a:cubicBezTo>
                  <a:cubicBezTo>
                    <a:pt x="22" y="22"/>
                    <a:pt x="24" y="24"/>
                    <a:pt x="24" y="23"/>
                  </a:cubicBezTo>
                  <a:cubicBezTo>
                    <a:pt x="25" y="23"/>
                    <a:pt x="25" y="22"/>
                    <a:pt x="26" y="21"/>
                  </a:cubicBezTo>
                  <a:cubicBezTo>
                    <a:pt x="26" y="20"/>
                    <a:pt x="27" y="20"/>
                    <a:pt x="28" y="19"/>
                  </a:cubicBezTo>
                  <a:cubicBezTo>
                    <a:pt x="28" y="18"/>
                    <a:pt x="29" y="17"/>
                    <a:pt x="29" y="17"/>
                  </a:cubicBezTo>
                  <a:cubicBezTo>
                    <a:pt x="30" y="16"/>
                    <a:pt x="30" y="15"/>
                    <a:pt x="31" y="14"/>
                  </a:cubicBezTo>
                  <a:cubicBezTo>
                    <a:pt x="32" y="14"/>
                    <a:pt x="32" y="13"/>
                    <a:pt x="33" y="12"/>
                  </a:cubicBezTo>
                  <a:cubicBezTo>
                    <a:pt x="33" y="12"/>
                    <a:pt x="35" y="14"/>
                    <a:pt x="35" y="14"/>
                  </a:cubicBezTo>
                  <a:cubicBezTo>
                    <a:pt x="35" y="15"/>
                    <a:pt x="33" y="16"/>
                    <a:pt x="33" y="16"/>
                  </a:cubicBezTo>
                  <a:cubicBezTo>
                    <a:pt x="34" y="16"/>
                    <a:pt x="35" y="18"/>
                    <a:pt x="35" y="18"/>
                  </a:cubicBezTo>
                  <a:cubicBezTo>
                    <a:pt x="36" y="18"/>
                    <a:pt x="37" y="16"/>
                    <a:pt x="37" y="16"/>
                  </a:cubicBezTo>
                  <a:cubicBezTo>
                    <a:pt x="37" y="16"/>
                    <a:pt x="39" y="13"/>
                    <a:pt x="39" y="13"/>
                  </a:cubicBezTo>
                  <a:cubicBezTo>
                    <a:pt x="39" y="14"/>
                    <a:pt x="41" y="15"/>
                    <a:pt x="41" y="15"/>
                  </a:cubicBezTo>
                  <a:cubicBezTo>
                    <a:pt x="41" y="16"/>
                    <a:pt x="40" y="17"/>
                    <a:pt x="39" y="17"/>
                  </a:cubicBezTo>
                  <a:cubicBezTo>
                    <a:pt x="39" y="18"/>
                    <a:pt x="38" y="19"/>
                    <a:pt x="38" y="20"/>
                  </a:cubicBezTo>
                  <a:cubicBezTo>
                    <a:pt x="38" y="20"/>
                    <a:pt x="40" y="21"/>
                    <a:pt x="40" y="21"/>
                  </a:cubicBezTo>
                  <a:cubicBezTo>
                    <a:pt x="40" y="22"/>
                    <a:pt x="42" y="23"/>
                    <a:pt x="42" y="23"/>
                  </a:cubicBezTo>
                  <a:cubicBezTo>
                    <a:pt x="42" y="23"/>
                    <a:pt x="40" y="25"/>
                    <a:pt x="40" y="25"/>
                  </a:cubicBezTo>
                  <a:cubicBezTo>
                    <a:pt x="41" y="26"/>
                    <a:pt x="42" y="26"/>
                    <a:pt x="43" y="27"/>
                  </a:cubicBezTo>
                  <a:cubicBezTo>
                    <a:pt x="43" y="26"/>
                    <a:pt x="44" y="25"/>
                    <a:pt x="44" y="25"/>
                  </a:cubicBezTo>
                  <a:cubicBezTo>
                    <a:pt x="45" y="24"/>
                    <a:pt x="46" y="23"/>
                    <a:pt x="46" y="22"/>
                  </a:cubicBezTo>
                  <a:cubicBezTo>
                    <a:pt x="46" y="22"/>
                    <a:pt x="48" y="21"/>
                    <a:pt x="48" y="20"/>
                  </a:cubicBezTo>
                  <a:cubicBezTo>
                    <a:pt x="48" y="20"/>
                    <a:pt x="46" y="19"/>
                    <a:pt x="46" y="19"/>
                  </a:cubicBezTo>
                  <a:cubicBezTo>
                    <a:pt x="46" y="18"/>
                    <a:pt x="47" y="16"/>
                    <a:pt x="47" y="16"/>
                  </a:cubicBezTo>
                  <a:cubicBezTo>
                    <a:pt x="48" y="16"/>
                    <a:pt x="49" y="18"/>
                    <a:pt x="49" y="18"/>
                  </a:cubicBezTo>
                  <a:cubicBezTo>
                    <a:pt x="50" y="18"/>
                    <a:pt x="51" y="20"/>
                    <a:pt x="52" y="20"/>
                  </a:cubicBezTo>
                  <a:cubicBezTo>
                    <a:pt x="52" y="20"/>
                    <a:pt x="53" y="18"/>
                    <a:pt x="53" y="17"/>
                  </a:cubicBezTo>
                  <a:cubicBezTo>
                    <a:pt x="54" y="17"/>
                    <a:pt x="55" y="19"/>
                    <a:pt x="56" y="19"/>
                  </a:cubicBezTo>
                  <a:cubicBezTo>
                    <a:pt x="56" y="19"/>
                    <a:pt x="57" y="17"/>
                    <a:pt x="57" y="17"/>
                  </a:cubicBezTo>
                  <a:cubicBezTo>
                    <a:pt x="58" y="17"/>
                    <a:pt x="59" y="15"/>
                    <a:pt x="59" y="15"/>
                  </a:cubicBezTo>
                  <a:cubicBezTo>
                    <a:pt x="60" y="15"/>
                    <a:pt x="61" y="16"/>
                    <a:pt x="61" y="16"/>
                  </a:cubicBezTo>
                  <a:cubicBezTo>
                    <a:pt x="62" y="17"/>
                    <a:pt x="63" y="18"/>
                    <a:pt x="64" y="18"/>
                  </a:cubicBezTo>
                  <a:cubicBezTo>
                    <a:pt x="64" y="19"/>
                    <a:pt x="65" y="19"/>
                    <a:pt x="66" y="20"/>
                  </a:cubicBezTo>
                  <a:cubicBezTo>
                    <a:pt x="66" y="20"/>
                    <a:pt x="64" y="22"/>
                    <a:pt x="64" y="22"/>
                  </a:cubicBezTo>
                  <a:cubicBezTo>
                    <a:pt x="64" y="23"/>
                    <a:pt x="66" y="23"/>
                    <a:pt x="66" y="24"/>
                  </a:cubicBezTo>
                  <a:cubicBezTo>
                    <a:pt x="66" y="23"/>
                    <a:pt x="68" y="22"/>
                    <a:pt x="68" y="22"/>
                  </a:cubicBezTo>
                  <a:cubicBezTo>
                    <a:pt x="68" y="21"/>
                    <a:pt x="66" y="21"/>
                    <a:pt x="66" y="20"/>
                  </a:cubicBezTo>
                  <a:cubicBezTo>
                    <a:pt x="66" y="19"/>
                    <a:pt x="68" y="18"/>
                    <a:pt x="67" y="18"/>
                  </a:cubicBezTo>
                  <a:cubicBezTo>
                    <a:pt x="67" y="17"/>
                    <a:pt x="65" y="16"/>
                    <a:pt x="65" y="16"/>
                  </a:cubicBezTo>
                  <a:cubicBezTo>
                    <a:pt x="65" y="16"/>
                    <a:pt x="67" y="14"/>
                    <a:pt x="67" y="14"/>
                  </a:cubicBezTo>
                  <a:cubicBezTo>
                    <a:pt x="67" y="14"/>
                    <a:pt x="69" y="15"/>
                    <a:pt x="69" y="15"/>
                  </a:cubicBezTo>
                  <a:cubicBezTo>
                    <a:pt x="70" y="16"/>
                    <a:pt x="71" y="17"/>
                    <a:pt x="71" y="17"/>
                  </a:cubicBezTo>
                  <a:cubicBezTo>
                    <a:pt x="72" y="17"/>
                    <a:pt x="73" y="19"/>
                    <a:pt x="74" y="19"/>
                  </a:cubicBezTo>
                  <a:cubicBezTo>
                    <a:pt x="74" y="19"/>
                    <a:pt x="75" y="17"/>
                    <a:pt x="75" y="17"/>
                  </a:cubicBezTo>
                  <a:cubicBezTo>
                    <a:pt x="75" y="16"/>
                    <a:pt x="73" y="15"/>
                    <a:pt x="73" y="15"/>
                  </a:cubicBezTo>
                  <a:cubicBezTo>
                    <a:pt x="73" y="15"/>
                    <a:pt x="74" y="13"/>
                    <a:pt x="75" y="13"/>
                  </a:cubicBezTo>
                  <a:cubicBezTo>
                    <a:pt x="75" y="13"/>
                    <a:pt x="77" y="15"/>
                    <a:pt x="77" y="14"/>
                  </a:cubicBezTo>
                  <a:cubicBezTo>
                    <a:pt x="78" y="14"/>
                    <a:pt x="78" y="12"/>
                    <a:pt x="79" y="12"/>
                  </a:cubicBezTo>
                  <a:cubicBezTo>
                    <a:pt x="79" y="12"/>
                    <a:pt x="80" y="14"/>
                    <a:pt x="81" y="14"/>
                  </a:cubicBezTo>
                  <a:cubicBezTo>
                    <a:pt x="82" y="14"/>
                    <a:pt x="82" y="12"/>
                    <a:pt x="83" y="12"/>
                  </a:cubicBezTo>
                  <a:cubicBezTo>
                    <a:pt x="83" y="12"/>
                    <a:pt x="84" y="13"/>
                    <a:pt x="85" y="13"/>
                  </a:cubicBezTo>
                  <a:cubicBezTo>
                    <a:pt x="85" y="13"/>
                    <a:pt x="87" y="15"/>
                    <a:pt x="87" y="15"/>
                  </a:cubicBezTo>
                  <a:cubicBezTo>
                    <a:pt x="87" y="15"/>
                    <a:pt x="86" y="17"/>
                    <a:pt x="85" y="17"/>
                  </a:cubicBezTo>
                  <a:cubicBezTo>
                    <a:pt x="85" y="17"/>
                    <a:pt x="84" y="16"/>
                    <a:pt x="83" y="16"/>
                  </a:cubicBezTo>
                  <a:cubicBezTo>
                    <a:pt x="83" y="16"/>
                    <a:pt x="81" y="14"/>
                    <a:pt x="81" y="14"/>
                  </a:cubicBezTo>
                  <a:cubicBezTo>
                    <a:pt x="80" y="14"/>
                    <a:pt x="80" y="16"/>
                    <a:pt x="79" y="16"/>
                  </a:cubicBezTo>
                  <a:cubicBezTo>
                    <a:pt x="79" y="17"/>
                    <a:pt x="78" y="18"/>
                    <a:pt x="78" y="18"/>
                  </a:cubicBezTo>
                  <a:cubicBezTo>
                    <a:pt x="77" y="19"/>
                    <a:pt x="80" y="20"/>
                    <a:pt x="80" y="20"/>
                  </a:cubicBezTo>
                  <a:cubicBezTo>
                    <a:pt x="80" y="21"/>
                    <a:pt x="78" y="22"/>
                    <a:pt x="78" y="22"/>
                  </a:cubicBezTo>
                  <a:cubicBezTo>
                    <a:pt x="78" y="23"/>
                    <a:pt x="80" y="23"/>
                    <a:pt x="80" y="24"/>
                  </a:cubicBezTo>
                  <a:cubicBezTo>
                    <a:pt x="81" y="24"/>
                    <a:pt x="82" y="26"/>
                    <a:pt x="83" y="26"/>
                  </a:cubicBezTo>
                  <a:cubicBezTo>
                    <a:pt x="83" y="26"/>
                    <a:pt x="84" y="24"/>
                    <a:pt x="84" y="23"/>
                  </a:cubicBezTo>
                  <a:cubicBezTo>
                    <a:pt x="85" y="23"/>
                    <a:pt x="85" y="22"/>
                    <a:pt x="86" y="21"/>
                  </a:cubicBezTo>
                  <a:cubicBezTo>
                    <a:pt x="86" y="21"/>
                    <a:pt x="87" y="19"/>
                    <a:pt x="88" y="19"/>
                  </a:cubicBezTo>
                  <a:cubicBezTo>
                    <a:pt x="88" y="19"/>
                    <a:pt x="89" y="21"/>
                    <a:pt x="90" y="21"/>
                  </a:cubicBezTo>
                  <a:cubicBezTo>
                    <a:pt x="91" y="20"/>
                    <a:pt x="91" y="19"/>
                    <a:pt x="92" y="18"/>
                  </a:cubicBezTo>
                  <a:cubicBezTo>
                    <a:pt x="92" y="18"/>
                    <a:pt x="93" y="17"/>
                    <a:pt x="93" y="16"/>
                  </a:cubicBezTo>
                  <a:cubicBezTo>
                    <a:pt x="94" y="16"/>
                    <a:pt x="95" y="14"/>
                    <a:pt x="95" y="14"/>
                  </a:cubicBezTo>
                  <a:cubicBezTo>
                    <a:pt x="96" y="14"/>
                    <a:pt x="97" y="16"/>
                    <a:pt x="97" y="16"/>
                  </a:cubicBezTo>
                  <a:cubicBezTo>
                    <a:pt x="98" y="16"/>
                    <a:pt x="98" y="13"/>
                    <a:pt x="99" y="13"/>
                  </a:cubicBezTo>
                  <a:cubicBezTo>
                    <a:pt x="99" y="13"/>
                    <a:pt x="101" y="15"/>
                    <a:pt x="101" y="15"/>
                  </a:cubicBezTo>
                  <a:cubicBezTo>
                    <a:pt x="102" y="16"/>
                    <a:pt x="103" y="16"/>
                    <a:pt x="103" y="17"/>
                  </a:cubicBezTo>
                  <a:cubicBezTo>
                    <a:pt x="102" y="18"/>
                    <a:pt x="101" y="20"/>
                    <a:pt x="100" y="21"/>
                  </a:cubicBezTo>
                  <a:cubicBezTo>
                    <a:pt x="100" y="22"/>
                    <a:pt x="98" y="23"/>
                    <a:pt x="98" y="23"/>
                  </a:cubicBezTo>
                  <a:cubicBezTo>
                    <a:pt x="98" y="24"/>
                    <a:pt x="101" y="25"/>
                    <a:pt x="101" y="25"/>
                  </a:cubicBezTo>
                  <a:cubicBezTo>
                    <a:pt x="100" y="25"/>
                    <a:pt x="99" y="27"/>
                    <a:pt x="99" y="27"/>
                  </a:cubicBezTo>
                  <a:cubicBezTo>
                    <a:pt x="98" y="27"/>
                    <a:pt x="97" y="26"/>
                    <a:pt x="97" y="26"/>
                  </a:cubicBezTo>
                  <a:cubicBezTo>
                    <a:pt x="96" y="26"/>
                    <a:pt x="94" y="24"/>
                    <a:pt x="94" y="24"/>
                  </a:cubicBezTo>
                  <a:cubicBezTo>
                    <a:pt x="94" y="24"/>
                    <a:pt x="93" y="26"/>
                    <a:pt x="93" y="26"/>
                  </a:cubicBezTo>
                  <a:cubicBezTo>
                    <a:pt x="93" y="27"/>
                    <a:pt x="95" y="27"/>
                    <a:pt x="95" y="28"/>
                  </a:cubicBezTo>
                  <a:cubicBezTo>
                    <a:pt x="95" y="29"/>
                    <a:pt x="93" y="30"/>
                    <a:pt x="93" y="30"/>
                  </a:cubicBezTo>
                  <a:cubicBezTo>
                    <a:pt x="93" y="31"/>
                    <a:pt x="96" y="32"/>
                    <a:pt x="95" y="32"/>
                  </a:cubicBezTo>
                  <a:cubicBezTo>
                    <a:pt x="95" y="33"/>
                    <a:pt x="94" y="34"/>
                    <a:pt x="94" y="34"/>
                  </a:cubicBezTo>
                  <a:cubicBezTo>
                    <a:pt x="93" y="35"/>
                    <a:pt x="93" y="36"/>
                    <a:pt x="92" y="36"/>
                  </a:cubicBezTo>
                  <a:cubicBezTo>
                    <a:pt x="91" y="37"/>
                    <a:pt x="91" y="38"/>
                    <a:pt x="90" y="39"/>
                  </a:cubicBezTo>
                  <a:cubicBezTo>
                    <a:pt x="91" y="39"/>
                    <a:pt x="92" y="40"/>
                    <a:pt x="93" y="40"/>
                  </a:cubicBezTo>
                  <a:cubicBezTo>
                    <a:pt x="93" y="40"/>
                    <a:pt x="94" y="38"/>
                    <a:pt x="94" y="38"/>
                  </a:cubicBezTo>
                  <a:cubicBezTo>
                    <a:pt x="95" y="38"/>
                    <a:pt x="95" y="36"/>
                    <a:pt x="96" y="36"/>
                  </a:cubicBezTo>
                  <a:cubicBezTo>
                    <a:pt x="96" y="35"/>
                    <a:pt x="97" y="34"/>
                    <a:pt x="98" y="34"/>
                  </a:cubicBezTo>
                  <a:cubicBezTo>
                    <a:pt x="98" y="33"/>
                    <a:pt x="99" y="32"/>
                    <a:pt x="99" y="31"/>
                  </a:cubicBezTo>
                  <a:cubicBezTo>
                    <a:pt x="100" y="31"/>
                    <a:pt x="101" y="29"/>
                    <a:pt x="101" y="29"/>
                  </a:cubicBezTo>
                  <a:cubicBezTo>
                    <a:pt x="101" y="29"/>
                    <a:pt x="103" y="31"/>
                    <a:pt x="103" y="31"/>
                  </a:cubicBezTo>
                  <a:cubicBezTo>
                    <a:pt x="103" y="30"/>
                    <a:pt x="105" y="29"/>
                    <a:pt x="105" y="29"/>
                  </a:cubicBezTo>
                  <a:cubicBezTo>
                    <a:pt x="105" y="28"/>
                    <a:pt x="103" y="27"/>
                    <a:pt x="103" y="27"/>
                  </a:cubicBezTo>
                  <a:cubicBezTo>
                    <a:pt x="103" y="27"/>
                    <a:pt x="101" y="25"/>
                    <a:pt x="101" y="25"/>
                  </a:cubicBezTo>
                  <a:cubicBezTo>
                    <a:pt x="101" y="24"/>
                    <a:pt x="102" y="24"/>
                    <a:pt x="102" y="23"/>
                  </a:cubicBezTo>
                  <a:cubicBezTo>
                    <a:pt x="103" y="22"/>
                    <a:pt x="103" y="21"/>
                    <a:pt x="104" y="21"/>
                  </a:cubicBezTo>
                  <a:cubicBezTo>
                    <a:pt x="104" y="20"/>
                    <a:pt x="105" y="19"/>
                    <a:pt x="106" y="19"/>
                  </a:cubicBezTo>
                  <a:cubicBezTo>
                    <a:pt x="106" y="18"/>
                    <a:pt x="107" y="20"/>
                    <a:pt x="108" y="20"/>
                  </a:cubicBezTo>
                  <a:cubicBezTo>
                    <a:pt x="108" y="20"/>
                    <a:pt x="110" y="18"/>
                    <a:pt x="110" y="18"/>
                  </a:cubicBezTo>
                  <a:cubicBezTo>
                    <a:pt x="110" y="17"/>
                    <a:pt x="111" y="16"/>
                    <a:pt x="111" y="16"/>
                  </a:cubicBezTo>
                  <a:cubicBezTo>
                    <a:pt x="111" y="16"/>
                    <a:pt x="109" y="14"/>
                    <a:pt x="109" y="14"/>
                  </a:cubicBezTo>
                  <a:cubicBezTo>
                    <a:pt x="109" y="14"/>
                    <a:pt x="107" y="16"/>
                    <a:pt x="107" y="16"/>
                  </a:cubicBezTo>
                  <a:cubicBezTo>
                    <a:pt x="107" y="16"/>
                    <a:pt x="105" y="15"/>
                    <a:pt x="105" y="15"/>
                  </a:cubicBezTo>
                  <a:cubicBezTo>
                    <a:pt x="105" y="14"/>
                    <a:pt x="107" y="13"/>
                    <a:pt x="107" y="12"/>
                  </a:cubicBezTo>
                  <a:cubicBezTo>
                    <a:pt x="107" y="12"/>
                    <a:pt x="108" y="11"/>
                    <a:pt x="109" y="10"/>
                  </a:cubicBezTo>
                  <a:cubicBezTo>
                    <a:pt x="109" y="10"/>
                    <a:pt x="106" y="9"/>
                    <a:pt x="106" y="8"/>
                  </a:cubicBezTo>
                  <a:cubicBezTo>
                    <a:pt x="106" y="8"/>
                    <a:pt x="108" y="7"/>
                    <a:pt x="108" y="6"/>
                  </a:cubicBezTo>
                  <a:cubicBezTo>
                    <a:pt x="108" y="5"/>
                    <a:pt x="109" y="5"/>
                    <a:pt x="110" y="4"/>
                  </a:cubicBezTo>
                  <a:cubicBezTo>
                    <a:pt x="110" y="4"/>
                    <a:pt x="107" y="2"/>
                    <a:pt x="107" y="2"/>
                  </a:cubicBezTo>
                  <a:cubicBezTo>
                    <a:pt x="108" y="2"/>
                    <a:pt x="109" y="0"/>
                    <a:pt x="109" y="0"/>
                  </a:cubicBezTo>
                  <a:cubicBezTo>
                    <a:pt x="109" y="0"/>
                    <a:pt x="111" y="2"/>
                    <a:pt x="111" y="2"/>
                  </a:cubicBezTo>
                  <a:cubicBezTo>
                    <a:pt x="111" y="2"/>
                    <a:pt x="110" y="4"/>
                    <a:pt x="110" y="4"/>
                  </a:cubicBezTo>
                  <a:cubicBezTo>
                    <a:pt x="110" y="5"/>
                    <a:pt x="111" y="5"/>
                    <a:pt x="112" y="6"/>
                  </a:cubicBezTo>
                  <a:cubicBezTo>
                    <a:pt x="112" y="6"/>
                    <a:pt x="114" y="7"/>
                    <a:pt x="114" y="7"/>
                  </a:cubicBezTo>
                  <a:cubicBezTo>
                    <a:pt x="114" y="8"/>
                    <a:pt x="113" y="9"/>
                    <a:pt x="112" y="10"/>
                  </a:cubicBezTo>
                  <a:cubicBezTo>
                    <a:pt x="113" y="10"/>
                    <a:pt x="114" y="11"/>
                    <a:pt x="115" y="11"/>
                  </a:cubicBezTo>
                  <a:cubicBezTo>
                    <a:pt x="115" y="11"/>
                    <a:pt x="116" y="9"/>
                    <a:pt x="116" y="9"/>
                  </a:cubicBezTo>
                  <a:cubicBezTo>
                    <a:pt x="116" y="9"/>
                    <a:pt x="114" y="8"/>
                    <a:pt x="114" y="7"/>
                  </a:cubicBezTo>
                  <a:cubicBezTo>
                    <a:pt x="114" y="7"/>
                    <a:pt x="115" y="6"/>
                    <a:pt x="116" y="5"/>
                  </a:cubicBezTo>
                  <a:cubicBezTo>
                    <a:pt x="116" y="5"/>
                    <a:pt x="117" y="3"/>
                    <a:pt x="118" y="3"/>
                  </a:cubicBezTo>
                  <a:cubicBezTo>
                    <a:pt x="118" y="3"/>
                    <a:pt x="120" y="4"/>
                    <a:pt x="120" y="5"/>
                  </a:cubicBezTo>
                  <a:cubicBezTo>
                    <a:pt x="120" y="5"/>
                    <a:pt x="118" y="6"/>
                    <a:pt x="118" y="7"/>
                  </a:cubicBezTo>
                  <a:cubicBezTo>
                    <a:pt x="118" y="8"/>
                    <a:pt x="120" y="8"/>
                    <a:pt x="120" y="9"/>
                  </a:cubicBezTo>
                  <a:cubicBezTo>
                    <a:pt x="119" y="10"/>
                    <a:pt x="118" y="11"/>
                    <a:pt x="117" y="13"/>
                  </a:cubicBezTo>
                  <a:cubicBezTo>
                    <a:pt x="116" y="14"/>
                    <a:pt x="115" y="16"/>
                    <a:pt x="114" y="17"/>
                  </a:cubicBezTo>
                  <a:cubicBezTo>
                    <a:pt x="115" y="19"/>
                    <a:pt x="116" y="20"/>
                    <a:pt x="118" y="21"/>
                  </a:cubicBezTo>
                  <a:cubicBezTo>
                    <a:pt x="119" y="21"/>
                    <a:pt x="119" y="22"/>
                    <a:pt x="120" y="23"/>
                  </a:cubicBezTo>
                  <a:cubicBezTo>
                    <a:pt x="121" y="22"/>
                    <a:pt x="121" y="20"/>
                    <a:pt x="122" y="20"/>
                  </a:cubicBezTo>
                  <a:cubicBezTo>
                    <a:pt x="122" y="20"/>
                    <a:pt x="124" y="22"/>
                    <a:pt x="124" y="22"/>
                  </a:cubicBezTo>
                  <a:cubicBezTo>
                    <a:pt x="124" y="22"/>
                    <a:pt x="126" y="24"/>
                    <a:pt x="126" y="24"/>
                  </a:cubicBezTo>
                  <a:cubicBezTo>
                    <a:pt x="127" y="24"/>
                    <a:pt x="128" y="22"/>
                    <a:pt x="128" y="22"/>
                  </a:cubicBezTo>
                  <a:cubicBezTo>
                    <a:pt x="129" y="21"/>
                    <a:pt x="130" y="20"/>
                    <a:pt x="130" y="19"/>
                  </a:cubicBezTo>
                  <a:cubicBezTo>
                    <a:pt x="130" y="19"/>
                    <a:pt x="128" y="18"/>
                    <a:pt x="128" y="18"/>
                  </a:cubicBezTo>
                  <a:cubicBezTo>
                    <a:pt x="128" y="17"/>
                    <a:pt x="129" y="16"/>
                    <a:pt x="129" y="15"/>
                  </a:cubicBezTo>
                  <a:cubicBezTo>
                    <a:pt x="129" y="15"/>
                    <a:pt x="131" y="17"/>
                    <a:pt x="131" y="17"/>
                  </a:cubicBezTo>
                  <a:cubicBezTo>
                    <a:pt x="132" y="17"/>
                    <a:pt x="133" y="15"/>
                    <a:pt x="133" y="15"/>
                  </a:cubicBezTo>
                  <a:cubicBezTo>
                    <a:pt x="134" y="14"/>
                    <a:pt x="134" y="13"/>
                    <a:pt x="135" y="13"/>
                  </a:cubicBezTo>
                  <a:cubicBezTo>
                    <a:pt x="135" y="13"/>
                    <a:pt x="137" y="14"/>
                    <a:pt x="137" y="14"/>
                  </a:cubicBezTo>
                  <a:cubicBezTo>
                    <a:pt x="137" y="15"/>
                    <a:pt x="135" y="16"/>
                    <a:pt x="135" y="17"/>
                  </a:cubicBezTo>
                  <a:cubicBezTo>
                    <a:pt x="136" y="17"/>
                    <a:pt x="137" y="18"/>
                    <a:pt x="138" y="18"/>
                  </a:cubicBezTo>
                  <a:cubicBezTo>
                    <a:pt x="138" y="19"/>
                    <a:pt x="139" y="20"/>
                    <a:pt x="140" y="20"/>
                  </a:cubicBezTo>
                  <a:cubicBezTo>
                    <a:pt x="140" y="20"/>
                    <a:pt x="142" y="22"/>
                    <a:pt x="142" y="22"/>
                  </a:cubicBezTo>
                  <a:cubicBezTo>
                    <a:pt x="142" y="22"/>
                    <a:pt x="144" y="20"/>
                    <a:pt x="144" y="19"/>
                  </a:cubicBezTo>
                  <a:cubicBezTo>
                    <a:pt x="144" y="19"/>
                    <a:pt x="146" y="17"/>
                    <a:pt x="146" y="17"/>
                  </a:cubicBezTo>
                  <a:cubicBezTo>
                    <a:pt x="146" y="17"/>
                    <a:pt x="148" y="18"/>
                    <a:pt x="148" y="19"/>
                  </a:cubicBezTo>
                  <a:cubicBezTo>
                    <a:pt x="148" y="19"/>
                    <a:pt x="146" y="21"/>
                    <a:pt x="146" y="21"/>
                  </a:cubicBezTo>
                  <a:cubicBezTo>
                    <a:pt x="146" y="22"/>
                    <a:pt x="145" y="23"/>
                    <a:pt x="144" y="23"/>
                  </a:cubicBezTo>
                  <a:cubicBezTo>
                    <a:pt x="144" y="24"/>
                    <a:pt x="143" y="25"/>
                    <a:pt x="143" y="26"/>
                  </a:cubicBezTo>
                  <a:cubicBezTo>
                    <a:pt x="143" y="26"/>
                    <a:pt x="145" y="27"/>
                    <a:pt x="145" y="27"/>
                  </a:cubicBezTo>
                  <a:cubicBezTo>
                    <a:pt x="145" y="28"/>
                    <a:pt x="143" y="29"/>
                    <a:pt x="143" y="29"/>
                  </a:cubicBezTo>
                  <a:cubicBezTo>
                    <a:pt x="143" y="30"/>
                    <a:pt x="145" y="31"/>
                    <a:pt x="145" y="31"/>
                  </a:cubicBezTo>
                  <a:cubicBezTo>
                    <a:pt x="146" y="31"/>
                    <a:pt x="147" y="29"/>
                    <a:pt x="147" y="29"/>
                  </a:cubicBezTo>
                  <a:cubicBezTo>
                    <a:pt x="148" y="29"/>
                    <a:pt x="149" y="31"/>
                    <a:pt x="149" y="31"/>
                  </a:cubicBezTo>
                  <a:cubicBezTo>
                    <a:pt x="150" y="30"/>
                    <a:pt x="150" y="29"/>
                    <a:pt x="151" y="28"/>
                  </a:cubicBezTo>
                  <a:cubicBezTo>
                    <a:pt x="151" y="28"/>
                    <a:pt x="153" y="27"/>
                    <a:pt x="153" y="26"/>
                  </a:cubicBezTo>
                  <a:cubicBezTo>
                    <a:pt x="153" y="26"/>
                    <a:pt x="151" y="25"/>
                    <a:pt x="151" y="24"/>
                  </a:cubicBezTo>
                  <a:cubicBezTo>
                    <a:pt x="150" y="24"/>
                    <a:pt x="152" y="23"/>
                    <a:pt x="152" y="22"/>
                  </a:cubicBezTo>
                  <a:cubicBezTo>
                    <a:pt x="152" y="22"/>
                    <a:pt x="153" y="21"/>
                    <a:pt x="154" y="20"/>
                  </a:cubicBezTo>
                  <a:cubicBezTo>
                    <a:pt x="154" y="20"/>
                    <a:pt x="156" y="18"/>
                    <a:pt x="156" y="18"/>
                  </a:cubicBezTo>
                  <a:cubicBezTo>
                    <a:pt x="156" y="18"/>
                    <a:pt x="153" y="16"/>
                    <a:pt x="153" y="16"/>
                  </a:cubicBezTo>
                  <a:cubicBezTo>
                    <a:pt x="154" y="15"/>
                    <a:pt x="155" y="15"/>
                    <a:pt x="155" y="14"/>
                  </a:cubicBezTo>
                  <a:cubicBezTo>
                    <a:pt x="156" y="13"/>
                    <a:pt x="156" y="12"/>
                    <a:pt x="157" y="12"/>
                  </a:cubicBezTo>
                  <a:cubicBezTo>
                    <a:pt x="157" y="11"/>
                    <a:pt x="159" y="13"/>
                    <a:pt x="159" y="13"/>
                  </a:cubicBezTo>
                  <a:cubicBezTo>
                    <a:pt x="160" y="13"/>
                    <a:pt x="160" y="11"/>
                    <a:pt x="161" y="11"/>
                  </a:cubicBezTo>
                  <a:cubicBezTo>
                    <a:pt x="161" y="11"/>
                    <a:pt x="162" y="13"/>
                    <a:pt x="163" y="13"/>
                  </a:cubicBezTo>
                  <a:cubicBezTo>
                    <a:pt x="164" y="13"/>
                    <a:pt x="164" y="11"/>
                    <a:pt x="165" y="11"/>
                  </a:cubicBezTo>
                  <a:cubicBezTo>
                    <a:pt x="165" y="11"/>
                    <a:pt x="166" y="12"/>
                    <a:pt x="167" y="12"/>
                  </a:cubicBezTo>
                  <a:cubicBezTo>
                    <a:pt x="168" y="11"/>
                    <a:pt x="169" y="9"/>
                    <a:pt x="170" y="8"/>
                  </a:cubicBezTo>
                  <a:cubicBezTo>
                    <a:pt x="171" y="8"/>
                    <a:pt x="172" y="9"/>
                    <a:pt x="173" y="10"/>
                  </a:cubicBezTo>
                  <a:cubicBezTo>
                    <a:pt x="173" y="10"/>
                    <a:pt x="171" y="11"/>
                    <a:pt x="171" y="12"/>
                  </a:cubicBezTo>
                  <a:cubicBezTo>
                    <a:pt x="170" y="12"/>
                    <a:pt x="169" y="13"/>
                    <a:pt x="169" y="14"/>
                  </a:cubicBezTo>
                  <a:cubicBezTo>
                    <a:pt x="169" y="15"/>
                    <a:pt x="167" y="16"/>
                    <a:pt x="167" y="16"/>
                  </a:cubicBezTo>
                  <a:cubicBezTo>
                    <a:pt x="168" y="17"/>
                    <a:pt x="170" y="17"/>
                    <a:pt x="170" y="18"/>
                  </a:cubicBezTo>
                  <a:cubicBezTo>
                    <a:pt x="170" y="18"/>
                    <a:pt x="168" y="20"/>
                    <a:pt x="168" y="20"/>
                  </a:cubicBezTo>
                  <a:cubicBezTo>
                    <a:pt x="168" y="20"/>
                    <a:pt x="170" y="22"/>
                    <a:pt x="170" y="22"/>
                  </a:cubicBezTo>
                  <a:cubicBezTo>
                    <a:pt x="171" y="22"/>
                    <a:pt x="171" y="20"/>
                    <a:pt x="172" y="20"/>
                  </a:cubicBezTo>
                  <a:cubicBezTo>
                    <a:pt x="173" y="20"/>
                    <a:pt x="173" y="21"/>
                    <a:pt x="174" y="21"/>
                  </a:cubicBezTo>
                  <a:cubicBezTo>
                    <a:pt x="174" y="21"/>
                    <a:pt x="176" y="20"/>
                    <a:pt x="176" y="19"/>
                  </a:cubicBezTo>
                  <a:cubicBezTo>
                    <a:pt x="176" y="19"/>
                    <a:pt x="174" y="18"/>
                    <a:pt x="174" y="17"/>
                  </a:cubicBezTo>
                  <a:cubicBezTo>
                    <a:pt x="174" y="17"/>
                    <a:pt x="175" y="16"/>
                    <a:pt x="175" y="15"/>
                  </a:cubicBezTo>
                  <a:cubicBezTo>
                    <a:pt x="176" y="14"/>
                    <a:pt x="176" y="14"/>
                    <a:pt x="177" y="13"/>
                  </a:cubicBezTo>
                  <a:cubicBezTo>
                    <a:pt x="178" y="12"/>
                    <a:pt x="178" y="11"/>
                    <a:pt x="179" y="11"/>
                  </a:cubicBezTo>
                  <a:cubicBezTo>
                    <a:pt x="179" y="10"/>
                    <a:pt x="180" y="9"/>
                    <a:pt x="180" y="8"/>
                  </a:cubicBezTo>
                  <a:cubicBezTo>
                    <a:pt x="181" y="8"/>
                    <a:pt x="182" y="6"/>
                    <a:pt x="182" y="6"/>
                  </a:cubicBezTo>
                  <a:cubicBezTo>
                    <a:pt x="182" y="6"/>
                    <a:pt x="184" y="8"/>
                    <a:pt x="184" y="8"/>
                  </a:cubicBezTo>
                  <a:cubicBezTo>
                    <a:pt x="184" y="8"/>
                    <a:pt x="183" y="10"/>
                    <a:pt x="183" y="10"/>
                  </a:cubicBezTo>
                  <a:cubicBezTo>
                    <a:pt x="183" y="10"/>
                    <a:pt x="181" y="12"/>
                    <a:pt x="181" y="12"/>
                  </a:cubicBezTo>
                  <a:cubicBezTo>
                    <a:pt x="182" y="13"/>
                    <a:pt x="183" y="14"/>
                    <a:pt x="183" y="14"/>
                  </a:cubicBezTo>
                  <a:cubicBezTo>
                    <a:pt x="184" y="14"/>
                    <a:pt x="185" y="12"/>
                    <a:pt x="185" y="12"/>
                  </a:cubicBezTo>
                  <a:cubicBezTo>
                    <a:pt x="186" y="12"/>
                    <a:pt x="187" y="13"/>
                    <a:pt x="187" y="14"/>
                  </a:cubicBezTo>
                  <a:cubicBezTo>
                    <a:pt x="188" y="14"/>
                    <a:pt x="189" y="15"/>
                    <a:pt x="189" y="15"/>
                  </a:cubicBezTo>
                  <a:cubicBezTo>
                    <a:pt x="190" y="15"/>
                    <a:pt x="190" y="13"/>
                    <a:pt x="191" y="13"/>
                  </a:cubicBezTo>
                  <a:cubicBezTo>
                    <a:pt x="192" y="13"/>
                    <a:pt x="193" y="15"/>
                    <a:pt x="193" y="15"/>
                  </a:cubicBezTo>
                  <a:cubicBezTo>
                    <a:pt x="194" y="15"/>
                    <a:pt x="195" y="12"/>
                    <a:pt x="195" y="13"/>
                  </a:cubicBezTo>
                  <a:cubicBezTo>
                    <a:pt x="196" y="13"/>
                    <a:pt x="197" y="14"/>
                    <a:pt x="197" y="14"/>
                  </a:cubicBezTo>
                  <a:cubicBezTo>
                    <a:pt x="198" y="15"/>
                    <a:pt x="199" y="15"/>
                    <a:pt x="199" y="16"/>
                  </a:cubicBezTo>
                  <a:cubicBezTo>
                    <a:pt x="200" y="16"/>
                    <a:pt x="201" y="18"/>
                    <a:pt x="202" y="18"/>
                  </a:cubicBezTo>
                  <a:cubicBezTo>
                    <a:pt x="202" y="18"/>
                    <a:pt x="203" y="15"/>
                    <a:pt x="203" y="15"/>
                  </a:cubicBezTo>
                  <a:cubicBezTo>
                    <a:pt x="204" y="16"/>
                    <a:pt x="206" y="17"/>
                    <a:pt x="206" y="17"/>
                  </a:cubicBezTo>
                  <a:cubicBezTo>
                    <a:pt x="206" y="18"/>
                    <a:pt x="204" y="19"/>
                    <a:pt x="204" y="19"/>
                  </a:cubicBezTo>
                  <a:cubicBezTo>
                    <a:pt x="204" y="20"/>
                    <a:pt x="206" y="21"/>
                    <a:pt x="206" y="21"/>
                  </a:cubicBezTo>
                  <a:cubicBezTo>
                    <a:pt x="206" y="22"/>
                    <a:pt x="205" y="23"/>
                    <a:pt x="204" y="23"/>
                  </a:cubicBezTo>
                  <a:cubicBezTo>
                    <a:pt x="204" y="24"/>
                    <a:pt x="203" y="25"/>
                    <a:pt x="203" y="26"/>
                  </a:cubicBezTo>
                  <a:cubicBezTo>
                    <a:pt x="203" y="26"/>
                    <a:pt x="205" y="27"/>
                    <a:pt x="205" y="27"/>
                  </a:cubicBezTo>
                  <a:cubicBezTo>
                    <a:pt x="206" y="26"/>
                    <a:pt x="207" y="24"/>
                    <a:pt x="208" y="23"/>
                  </a:cubicBezTo>
                  <a:cubicBezTo>
                    <a:pt x="209" y="22"/>
                    <a:pt x="210" y="21"/>
                    <a:pt x="210" y="21"/>
                  </a:cubicBezTo>
                  <a:cubicBezTo>
                    <a:pt x="210" y="20"/>
                    <a:pt x="208" y="19"/>
                    <a:pt x="208" y="19"/>
                  </a:cubicBezTo>
                  <a:cubicBezTo>
                    <a:pt x="208" y="18"/>
                    <a:pt x="209" y="17"/>
                    <a:pt x="210" y="17"/>
                  </a:cubicBezTo>
                  <a:cubicBezTo>
                    <a:pt x="210" y="16"/>
                    <a:pt x="211" y="14"/>
                    <a:pt x="211" y="14"/>
                  </a:cubicBezTo>
                  <a:cubicBezTo>
                    <a:pt x="212" y="14"/>
                    <a:pt x="213" y="16"/>
                    <a:pt x="214" y="16"/>
                  </a:cubicBezTo>
                  <a:cubicBezTo>
                    <a:pt x="212" y="18"/>
                    <a:pt x="211" y="19"/>
                    <a:pt x="210" y="21"/>
                  </a:cubicBezTo>
                  <a:cubicBezTo>
                    <a:pt x="210" y="21"/>
                    <a:pt x="212" y="22"/>
                    <a:pt x="212" y="22"/>
                  </a:cubicBezTo>
                  <a:cubicBezTo>
                    <a:pt x="212" y="23"/>
                    <a:pt x="211" y="24"/>
                    <a:pt x="211" y="24"/>
                  </a:cubicBezTo>
                  <a:cubicBezTo>
                    <a:pt x="210" y="25"/>
                    <a:pt x="209" y="26"/>
                    <a:pt x="209" y="27"/>
                  </a:cubicBezTo>
                  <a:cubicBezTo>
                    <a:pt x="208" y="27"/>
                    <a:pt x="207" y="28"/>
                    <a:pt x="207" y="29"/>
                  </a:cubicBezTo>
                  <a:cubicBezTo>
                    <a:pt x="207" y="29"/>
                    <a:pt x="209" y="30"/>
                    <a:pt x="209" y="31"/>
                  </a:cubicBezTo>
                  <a:cubicBezTo>
                    <a:pt x="210" y="30"/>
                    <a:pt x="211" y="29"/>
                    <a:pt x="211" y="28"/>
                  </a:cubicBezTo>
                  <a:cubicBezTo>
                    <a:pt x="212" y="28"/>
                    <a:pt x="213" y="27"/>
                    <a:pt x="213" y="26"/>
                  </a:cubicBezTo>
                  <a:cubicBezTo>
                    <a:pt x="213" y="26"/>
                    <a:pt x="215" y="24"/>
                    <a:pt x="215" y="24"/>
                  </a:cubicBezTo>
                  <a:cubicBezTo>
                    <a:pt x="215" y="24"/>
                    <a:pt x="212" y="22"/>
                    <a:pt x="212" y="22"/>
                  </a:cubicBezTo>
                  <a:cubicBezTo>
                    <a:pt x="213" y="22"/>
                    <a:pt x="214" y="20"/>
                    <a:pt x="214" y="20"/>
                  </a:cubicBezTo>
                  <a:cubicBezTo>
                    <a:pt x="214" y="20"/>
                    <a:pt x="216" y="21"/>
                    <a:pt x="216" y="22"/>
                  </a:cubicBezTo>
                  <a:cubicBezTo>
                    <a:pt x="217" y="22"/>
                    <a:pt x="218" y="23"/>
                    <a:pt x="218" y="23"/>
                  </a:cubicBezTo>
                  <a:cubicBezTo>
                    <a:pt x="219" y="23"/>
                    <a:pt x="220" y="21"/>
                    <a:pt x="220" y="21"/>
                  </a:cubicBezTo>
                  <a:cubicBezTo>
                    <a:pt x="220" y="21"/>
                    <a:pt x="222" y="19"/>
                    <a:pt x="222" y="19"/>
                  </a:cubicBezTo>
                  <a:cubicBezTo>
                    <a:pt x="222" y="19"/>
                    <a:pt x="224" y="21"/>
                    <a:pt x="224" y="21"/>
                  </a:cubicBezTo>
                  <a:cubicBezTo>
                    <a:pt x="224" y="20"/>
                    <a:pt x="226" y="19"/>
                    <a:pt x="226" y="18"/>
                  </a:cubicBezTo>
                  <a:cubicBezTo>
                    <a:pt x="226" y="18"/>
                    <a:pt x="224" y="17"/>
                    <a:pt x="224" y="17"/>
                  </a:cubicBezTo>
                  <a:cubicBezTo>
                    <a:pt x="224" y="16"/>
                    <a:pt x="225" y="15"/>
                    <a:pt x="225" y="14"/>
                  </a:cubicBezTo>
                  <a:cubicBezTo>
                    <a:pt x="226" y="14"/>
                    <a:pt x="227" y="12"/>
                    <a:pt x="227" y="12"/>
                  </a:cubicBezTo>
                  <a:cubicBezTo>
                    <a:pt x="227" y="12"/>
                    <a:pt x="229" y="14"/>
                    <a:pt x="229" y="14"/>
                  </a:cubicBezTo>
                  <a:cubicBezTo>
                    <a:pt x="230" y="14"/>
                    <a:pt x="231" y="15"/>
                    <a:pt x="231" y="16"/>
                  </a:cubicBezTo>
                  <a:cubicBezTo>
                    <a:pt x="232" y="16"/>
                    <a:pt x="233" y="17"/>
                    <a:pt x="234" y="17"/>
                  </a:cubicBezTo>
                  <a:cubicBezTo>
                    <a:pt x="234" y="17"/>
                    <a:pt x="235" y="15"/>
                    <a:pt x="235" y="15"/>
                  </a:cubicBezTo>
                  <a:cubicBezTo>
                    <a:pt x="236" y="15"/>
                    <a:pt x="237" y="16"/>
                    <a:pt x="238" y="17"/>
                  </a:cubicBezTo>
                  <a:cubicBezTo>
                    <a:pt x="238" y="17"/>
                    <a:pt x="240" y="19"/>
                    <a:pt x="240" y="19"/>
                  </a:cubicBezTo>
                  <a:cubicBezTo>
                    <a:pt x="240" y="18"/>
                    <a:pt x="241" y="17"/>
                    <a:pt x="242" y="16"/>
                  </a:cubicBezTo>
                  <a:cubicBezTo>
                    <a:pt x="242" y="16"/>
                    <a:pt x="243" y="14"/>
                    <a:pt x="243" y="14"/>
                  </a:cubicBezTo>
                  <a:cubicBezTo>
                    <a:pt x="243" y="14"/>
                    <a:pt x="241" y="12"/>
                    <a:pt x="241" y="12"/>
                  </a:cubicBezTo>
                  <a:cubicBezTo>
                    <a:pt x="241" y="12"/>
                    <a:pt x="242" y="10"/>
                    <a:pt x="243" y="10"/>
                  </a:cubicBezTo>
                  <a:cubicBezTo>
                    <a:pt x="243" y="10"/>
                    <a:pt x="245" y="12"/>
                    <a:pt x="245" y="12"/>
                  </a:cubicBezTo>
                  <a:cubicBezTo>
                    <a:pt x="245" y="12"/>
                    <a:pt x="247" y="13"/>
                    <a:pt x="247" y="14"/>
                  </a:cubicBezTo>
                  <a:cubicBezTo>
                    <a:pt x="247" y="14"/>
                    <a:pt x="246" y="15"/>
                    <a:pt x="246" y="16"/>
                  </a:cubicBezTo>
                  <a:cubicBezTo>
                    <a:pt x="245" y="16"/>
                    <a:pt x="244" y="17"/>
                    <a:pt x="244" y="18"/>
                  </a:cubicBezTo>
                  <a:cubicBezTo>
                    <a:pt x="244" y="18"/>
                    <a:pt x="246" y="19"/>
                    <a:pt x="246" y="20"/>
                  </a:cubicBezTo>
                  <a:cubicBezTo>
                    <a:pt x="247" y="19"/>
                    <a:pt x="247" y="18"/>
                    <a:pt x="248" y="17"/>
                  </a:cubicBezTo>
                  <a:cubicBezTo>
                    <a:pt x="248" y="17"/>
                    <a:pt x="249" y="15"/>
                    <a:pt x="249" y="15"/>
                  </a:cubicBezTo>
                  <a:cubicBezTo>
                    <a:pt x="250" y="15"/>
                    <a:pt x="252" y="17"/>
                    <a:pt x="252" y="17"/>
                  </a:cubicBezTo>
                  <a:cubicBezTo>
                    <a:pt x="252" y="17"/>
                    <a:pt x="253" y="15"/>
                    <a:pt x="253" y="15"/>
                  </a:cubicBezTo>
                  <a:cubicBezTo>
                    <a:pt x="253" y="14"/>
                    <a:pt x="251" y="14"/>
                    <a:pt x="251" y="13"/>
                  </a:cubicBezTo>
                  <a:cubicBezTo>
                    <a:pt x="251" y="12"/>
                    <a:pt x="253" y="11"/>
                    <a:pt x="253" y="11"/>
                  </a:cubicBezTo>
                  <a:cubicBezTo>
                    <a:pt x="253" y="10"/>
                    <a:pt x="254" y="9"/>
                    <a:pt x="255" y="9"/>
                  </a:cubicBezTo>
                  <a:cubicBezTo>
                    <a:pt x="255" y="8"/>
                    <a:pt x="256" y="10"/>
                    <a:pt x="257" y="10"/>
                  </a:cubicBezTo>
                  <a:cubicBezTo>
                    <a:pt x="258" y="10"/>
                    <a:pt x="258" y="8"/>
                    <a:pt x="258" y="8"/>
                  </a:cubicBezTo>
                  <a:cubicBezTo>
                    <a:pt x="259" y="8"/>
                    <a:pt x="260" y="10"/>
                    <a:pt x="261" y="10"/>
                  </a:cubicBezTo>
                  <a:cubicBezTo>
                    <a:pt x="261" y="10"/>
                    <a:pt x="259" y="11"/>
                    <a:pt x="259" y="12"/>
                  </a:cubicBezTo>
                  <a:cubicBezTo>
                    <a:pt x="259" y="12"/>
                    <a:pt x="261" y="13"/>
                    <a:pt x="261" y="14"/>
                  </a:cubicBezTo>
                  <a:cubicBezTo>
                    <a:pt x="261" y="14"/>
                    <a:pt x="260" y="15"/>
                    <a:pt x="260" y="16"/>
                  </a:cubicBezTo>
                  <a:cubicBezTo>
                    <a:pt x="259" y="17"/>
                    <a:pt x="258" y="18"/>
                    <a:pt x="258" y="18"/>
                  </a:cubicBezTo>
                  <a:cubicBezTo>
                    <a:pt x="258" y="18"/>
                    <a:pt x="256" y="16"/>
                    <a:pt x="256" y="16"/>
                  </a:cubicBezTo>
                  <a:cubicBezTo>
                    <a:pt x="255" y="16"/>
                    <a:pt x="255" y="19"/>
                    <a:pt x="254" y="19"/>
                  </a:cubicBezTo>
                  <a:cubicBezTo>
                    <a:pt x="253" y="19"/>
                    <a:pt x="252" y="17"/>
                    <a:pt x="252" y="17"/>
                  </a:cubicBezTo>
                  <a:cubicBezTo>
                    <a:pt x="251" y="17"/>
                    <a:pt x="251" y="19"/>
                    <a:pt x="250" y="19"/>
                  </a:cubicBezTo>
                  <a:cubicBezTo>
                    <a:pt x="251" y="20"/>
                    <a:pt x="253" y="21"/>
                    <a:pt x="254" y="23"/>
                  </a:cubicBezTo>
                  <a:cubicBezTo>
                    <a:pt x="255" y="23"/>
                    <a:pt x="256" y="24"/>
                    <a:pt x="257" y="24"/>
                  </a:cubicBezTo>
                  <a:cubicBezTo>
                    <a:pt x="257" y="24"/>
                    <a:pt x="258" y="22"/>
                    <a:pt x="258" y="22"/>
                  </a:cubicBezTo>
                  <a:cubicBezTo>
                    <a:pt x="259" y="22"/>
                    <a:pt x="260" y="24"/>
                    <a:pt x="261" y="24"/>
                  </a:cubicBezTo>
                  <a:cubicBezTo>
                    <a:pt x="261" y="24"/>
                    <a:pt x="263" y="26"/>
                    <a:pt x="263" y="25"/>
                  </a:cubicBezTo>
                  <a:cubicBezTo>
                    <a:pt x="263" y="25"/>
                    <a:pt x="265" y="23"/>
                    <a:pt x="265" y="23"/>
                  </a:cubicBezTo>
                  <a:cubicBezTo>
                    <a:pt x="264" y="23"/>
                    <a:pt x="262" y="22"/>
                    <a:pt x="262" y="22"/>
                  </a:cubicBezTo>
                  <a:cubicBezTo>
                    <a:pt x="262" y="21"/>
                    <a:pt x="264" y="20"/>
                    <a:pt x="264" y="19"/>
                  </a:cubicBezTo>
                  <a:cubicBezTo>
                    <a:pt x="264" y="19"/>
                    <a:pt x="265" y="18"/>
                    <a:pt x="266" y="17"/>
                  </a:cubicBezTo>
                  <a:cubicBezTo>
                    <a:pt x="266" y="16"/>
                    <a:pt x="267" y="15"/>
                    <a:pt x="267" y="15"/>
                  </a:cubicBezTo>
                  <a:cubicBezTo>
                    <a:pt x="268" y="15"/>
                    <a:pt x="269" y="17"/>
                    <a:pt x="270" y="17"/>
                  </a:cubicBezTo>
                  <a:cubicBezTo>
                    <a:pt x="270" y="16"/>
                    <a:pt x="271" y="14"/>
                    <a:pt x="271" y="14"/>
                  </a:cubicBezTo>
                  <a:cubicBezTo>
                    <a:pt x="272" y="14"/>
                    <a:pt x="273" y="16"/>
                    <a:pt x="274" y="16"/>
                  </a:cubicBezTo>
                  <a:cubicBezTo>
                    <a:pt x="274" y="16"/>
                    <a:pt x="275" y="14"/>
                    <a:pt x="275" y="14"/>
                  </a:cubicBezTo>
                  <a:cubicBezTo>
                    <a:pt x="275" y="14"/>
                    <a:pt x="273" y="12"/>
                    <a:pt x="273" y="12"/>
                  </a:cubicBezTo>
                  <a:cubicBezTo>
                    <a:pt x="273" y="12"/>
                    <a:pt x="274" y="10"/>
                    <a:pt x="275" y="10"/>
                  </a:cubicBezTo>
                  <a:cubicBezTo>
                    <a:pt x="275" y="10"/>
                    <a:pt x="276" y="12"/>
                    <a:pt x="277" y="12"/>
                  </a:cubicBezTo>
                  <a:cubicBezTo>
                    <a:pt x="278" y="11"/>
                    <a:pt x="278" y="10"/>
                    <a:pt x="279" y="9"/>
                  </a:cubicBezTo>
                  <a:cubicBezTo>
                    <a:pt x="279" y="9"/>
                    <a:pt x="280" y="11"/>
                    <a:pt x="281" y="11"/>
                  </a:cubicBezTo>
                  <a:cubicBezTo>
                    <a:pt x="281" y="11"/>
                    <a:pt x="282" y="9"/>
                    <a:pt x="283" y="9"/>
                  </a:cubicBezTo>
                  <a:cubicBezTo>
                    <a:pt x="283" y="8"/>
                    <a:pt x="284" y="7"/>
                    <a:pt x="284" y="7"/>
                  </a:cubicBezTo>
                  <a:cubicBezTo>
                    <a:pt x="285" y="7"/>
                    <a:pt x="286" y="8"/>
                    <a:pt x="287" y="8"/>
                  </a:cubicBezTo>
                  <a:cubicBezTo>
                    <a:pt x="287" y="9"/>
                    <a:pt x="285" y="10"/>
                    <a:pt x="285" y="10"/>
                  </a:cubicBezTo>
                  <a:cubicBezTo>
                    <a:pt x="284" y="11"/>
                    <a:pt x="284" y="12"/>
                    <a:pt x="283" y="13"/>
                  </a:cubicBezTo>
                  <a:cubicBezTo>
                    <a:pt x="283" y="13"/>
                    <a:pt x="281" y="11"/>
                    <a:pt x="281" y="11"/>
                  </a:cubicBezTo>
                  <a:cubicBezTo>
                    <a:pt x="281" y="11"/>
                    <a:pt x="280" y="13"/>
                    <a:pt x="279" y="13"/>
                  </a:cubicBezTo>
                  <a:cubicBezTo>
                    <a:pt x="279" y="14"/>
                    <a:pt x="278" y="15"/>
                    <a:pt x="278" y="15"/>
                  </a:cubicBezTo>
                  <a:cubicBezTo>
                    <a:pt x="278" y="16"/>
                    <a:pt x="280" y="17"/>
                    <a:pt x="280" y="17"/>
                  </a:cubicBezTo>
                  <a:cubicBezTo>
                    <a:pt x="280" y="17"/>
                    <a:pt x="278" y="19"/>
                    <a:pt x="278" y="19"/>
                  </a:cubicBezTo>
                  <a:cubicBezTo>
                    <a:pt x="279" y="20"/>
                    <a:pt x="280" y="21"/>
                    <a:pt x="280" y="21"/>
                  </a:cubicBezTo>
                  <a:cubicBezTo>
                    <a:pt x="281" y="21"/>
                    <a:pt x="281" y="19"/>
                    <a:pt x="282" y="19"/>
                  </a:cubicBezTo>
                  <a:cubicBezTo>
                    <a:pt x="283" y="19"/>
                    <a:pt x="284" y="21"/>
                    <a:pt x="284" y="21"/>
                  </a:cubicBezTo>
                  <a:cubicBezTo>
                    <a:pt x="285" y="20"/>
                    <a:pt x="285" y="19"/>
                    <a:pt x="286" y="18"/>
                  </a:cubicBezTo>
                  <a:cubicBezTo>
                    <a:pt x="287" y="18"/>
                    <a:pt x="287" y="16"/>
                    <a:pt x="288" y="16"/>
                  </a:cubicBezTo>
                  <a:cubicBezTo>
                    <a:pt x="288" y="16"/>
                    <a:pt x="289" y="18"/>
                    <a:pt x="290" y="18"/>
                  </a:cubicBezTo>
                  <a:cubicBezTo>
                    <a:pt x="291" y="18"/>
                    <a:pt x="291" y="16"/>
                    <a:pt x="292" y="16"/>
                  </a:cubicBezTo>
                  <a:cubicBezTo>
                    <a:pt x="292" y="16"/>
                    <a:pt x="294" y="17"/>
                    <a:pt x="294" y="17"/>
                  </a:cubicBezTo>
                  <a:cubicBezTo>
                    <a:pt x="294" y="18"/>
                    <a:pt x="292" y="19"/>
                    <a:pt x="292" y="20"/>
                  </a:cubicBezTo>
                  <a:cubicBezTo>
                    <a:pt x="292" y="20"/>
                    <a:pt x="294" y="21"/>
                    <a:pt x="294" y="21"/>
                  </a:cubicBezTo>
                  <a:cubicBezTo>
                    <a:pt x="295" y="21"/>
                    <a:pt x="295" y="19"/>
                    <a:pt x="296" y="19"/>
                  </a:cubicBezTo>
                  <a:cubicBezTo>
                    <a:pt x="296" y="19"/>
                    <a:pt x="298" y="21"/>
                    <a:pt x="298" y="21"/>
                  </a:cubicBezTo>
                  <a:cubicBezTo>
                    <a:pt x="299" y="20"/>
                    <a:pt x="300" y="19"/>
                    <a:pt x="300" y="18"/>
                  </a:cubicBezTo>
                  <a:cubicBezTo>
                    <a:pt x="301" y="18"/>
                    <a:pt x="301" y="17"/>
                    <a:pt x="302" y="16"/>
                  </a:cubicBezTo>
                  <a:cubicBezTo>
                    <a:pt x="302" y="15"/>
                    <a:pt x="303" y="15"/>
                    <a:pt x="303" y="14"/>
                  </a:cubicBezTo>
                  <a:cubicBezTo>
                    <a:pt x="304" y="14"/>
                    <a:pt x="305" y="12"/>
                    <a:pt x="305" y="12"/>
                  </a:cubicBezTo>
                  <a:cubicBezTo>
                    <a:pt x="305" y="12"/>
                    <a:pt x="307" y="13"/>
                    <a:pt x="307" y="13"/>
                  </a:cubicBezTo>
                  <a:cubicBezTo>
                    <a:pt x="307" y="14"/>
                    <a:pt x="306" y="15"/>
                    <a:pt x="306" y="16"/>
                  </a:cubicBezTo>
                  <a:cubicBezTo>
                    <a:pt x="306" y="16"/>
                    <a:pt x="308" y="17"/>
                    <a:pt x="308" y="17"/>
                  </a:cubicBezTo>
                  <a:cubicBezTo>
                    <a:pt x="308" y="18"/>
                    <a:pt x="306" y="20"/>
                    <a:pt x="306" y="20"/>
                  </a:cubicBezTo>
                  <a:cubicBezTo>
                    <a:pt x="307" y="20"/>
                    <a:pt x="308" y="21"/>
                    <a:pt x="308" y="21"/>
                  </a:cubicBezTo>
                  <a:cubicBezTo>
                    <a:pt x="309" y="21"/>
                    <a:pt x="310" y="19"/>
                    <a:pt x="310" y="19"/>
                  </a:cubicBezTo>
                  <a:cubicBezTo>
                    <a:pt x="311" y="19"/>
                    <a:pt x="311" y="18"/>
                    <a:pt x="312" y="17"/>
                  </a:cubicBezTo>
                  <a:cubicBezTo>
                    <a:pt x="312" y="17"/>
                    <a:pt x="313" y="15"/>
                    <a:pt x="313" y="15"/>
                  </a:cubicBezTo>
                  <a:cubicBezTo>
                    <a:pt x="314" y="15"/>
                    <a:pt x="315" y="16"/>
                    <a:pt x="316" y="16"/>
                  </a:cubicBezTo>
                  <a:cubicBezTo>
                    <a:pt x="316" y="17"/>
                    <a:pt x="318" y="18"/>
                    <a:pt x="318" y="18"/>
                  </a:cubicBezTo>
                  <a:cubicBezTo>
                    <a:pt x="318" y="18"/>
                    <a:pt x="316" y="20"/>
                    <a:pt x="316" y="20"/>
                  </a:cubicBezTo>
                  <a:cubicBezTo>
                    <a:pt x="316" y="20"/>
                    <a:pt x="314" y="22"/>
                    <a:pt x="315" y="23"/>
                  </a:cubicBezTo>
                  <a:cubicBezTo>
                    <a:pt x="315" y="23"/>
                    <a:pt x="316" y="24"/>
                    <a:pt x="317" y="24"/>
                  </a:cubicBezTo>
                  <a:cubicBezTo>
                    <a:pt x="317" y="23"/>
                    <a:pt x="318" y="23"/>
                    <a:pt x="318" y="22"/>
                  </a:cubicBezTo>
                  <a:cubicBezTo>
                    <a:pt x="319" y="21"/>
                    <a:pt x="320" y="20"/>
                    <a:pt x="320" y="20"/>
                  </a:cubicBezTo>
                  <a:cubicBezTo>
                    <a:pt x="320" y="19"/>
                    <a:pt x="318" y="18"/>
                    <a:pt x="318" y="18"/>
                  </a:cubicBezTo>
                  <a:cubicBezTo>
                    <a:pt x="318" y="17"/>
                    <a:pt x="320" y="16"/>
                    <a:pt x="320" y="16"/>
                  </a:cubicBezTo>
                  <a:cubicBezTo>
                    <a:pt x="320" y="15"/>
                    <a:pt x="321" y="14"/>
                    <a:pt x="321" y="14"/>
                  </a:cubicBezTo>
                  <a:cubicBezTo>
                    <a:pt x="321" y="14"/>
                    <a:pt x="324" y="15"/>
                    <a:pt x="324" y="15"/>
                  </a:cubicBezTo>
                  <a:cubicBezTo>
                    <a:pt x="324" y="16"/>
                    <a:pt x="322" y="17"/>
                    <a:pt x="322" y="18"/>
                  </a:cubicBezTo>
                  <a:cubicBezTo>
                    <a:pt x="322" y="18"/>
                    <a:pt x="324" y="19"/>
                    <a:pt x="324" y="19"/>
                  </a:cubicBezTo>
                  <a:cubicBezTo>
                    <a:pt x="324" y="20"/>
                    <a:pt x="323" y="21"/>
                    <a:pt x="322" y="21"/>
                  </a:cubicBezTo>
                  <a:cubicBezTo>
                    <a:pt x="322" y="22"/>
                    <a:pt x="321" y="24"/>
                    <a:pt x="321" y="24"/>
                  </a:cubicBezTo>
                  <a:cubicBezTo>
                    <a:pt x="321" y="24"/>
                    <a:pt x="323" y="25"/>
                    <a:pt x="323" y="25"/>
                  </a:cubicBezTo>
                  <a:cubicBezTo>
                    <a:pt x="324" y="25"/>
                    <a:pt x="324" y="23"/>
                    <a:pt x="325" y="23"/>
                  </a:cubicBezTo>
                  <a:cubicBezTo>
                    <a:pt x="325" y="23"/>
                    <a:pt x="327" y="25"/>
                    <a:pt x="327" y="25"/>
                  </a:cubicBezTo>
                  <a:cubicBezTo>
                    <a:pt x="328" y="25"/>
                    <a:pt x="328" y="26"/>
                    <a:pt x="329" y="27"/>
                  </a:cubicBezTo>
                  <a:cubicBezTo>
                    <a:pt x="329" y="26"/>
                    <a:pt x="331" y="25"/>
                    <a:pt x="331" y="24"/>
                  </a:cubicBezTo>
                  <a:cubicBezTo>
                    <a:pt x="331" y="24"/>
                    <a:pt x="329" y="23"/>
                    <a:pt x="329" y="23"/>
                  </a:cubicBezTo>
                  <a:cubicBezTo>
                    <a:pt x="329" y="22"/>
                    <a:pt x="330" y="21"/>
                    <a:pt x="330" y="20"/>
                  </a:cubicBezTo>
                  <a:cubicBezTo>
                    <a:pt x="330" y="20"/>
                    <a:pt x="328" y="19"/>
                    <a:pt x="328" y="19"/>
                  </a:cubicBezTo>
                  <a:cubicBezTo>
                    <a:pt x="328" y="18"/>
                    <a:pt x="330" y="17"/>
                    <a:pt x="330" y="16"/>
                  </a:cubicBezTo>
                  <a:cubicBezTo>
                    <a:pt x="330" y="16"/>
                    <a:pt x="331" y="15"/>
                    <a:pt x="331" y="14"/>
                  </a:cubicBezTo>
                  <a:cubicBezTo>
                    <a:pt x="331" y="14"/>
                    <a:pt x="330" y="13"/>
                    <a:pt x="329" y="13"/>
                  </a:cubicBezTo>
                  <a:cubicBezTo>
                    <a:pt x="329" y="13"/>
                    <a:pt x="331" y="10"/>
                    <a:pt x="331" y="10"/>
                  </a:cubicBezTo>
                  <a:cubicBezTo>
                    <a:pt x="331" y="10"/>
                    <a:pt x="333" y="12"/>
                    <a:pt x="333" y="12"/>
                  </a:cubicBezTo>
                  <a:cubicBezTo>
                    <a:pt x="333" y="12"/>
                    <a:pt x="335" y="10"/>
                    <a:pt x="335" y="10"/>
                  </a:cubicBezTo>
                  <a:cubicBezTo>
                    <a:pt x="335" y="10"/>
                    <a:pt x="337" y="11"/>
                    <a:pt x="337" y="11"/>
                  </a:cubicBezTo>
                  <a:cubicBezTo>
                    <a:pt x="337" y="12"/>
                    <a:pt x="335" y="14"/>
                    <a:pt x="335" y="14"/>
                  </a:cubicBezTo>
                  <a:cubicBezTo>
                    <a:pt x="336" y="14"/>
                    <a:pt x="337" y="15"/>
                    <a:pt x="338" y="15"/>
                  </a:cubicBezTo>
                  <a:cubicBezTo>
                    <a:pt x="338" y="15"/>
                    <a:pt x="339" y="13"/>
                    <a:pt x="339" y="13"/>
                  </a:cubicBezTo>
                  <a:cubicBezTo>
                    <a:pt x="340" y="13"/>
                    <a:pt x="341" y="14"/>
                    <a:pt x="342" y="15"/>
                  </a:cubicBezTo>
                  <a:cubicBezTo>
                    <a:pt x="342" y="15"/>
                    <a:pt x="343" y="17"/>
                    <a:pt x="344" y="17"/>
                  </a:cubicBezTo>
                  <a:cubicBezTo>
                    <a:pt x="344" y="17"/>
                    <a:pt x="345" y="18"/>
                    <a:pt x="346" y="18"/>
                  </a:cubicBezTo>
                  <a:cubicBezTo>
                    <a:pt x="346" y="18"/>
                    <a:pt x="347" y="16"/>
                    <a:pt x="348" y="16"/>
                  </a:cubicBezTo>
                  <a:cubicBezTo>
                    <a:pt x="348" y="15"/>
                    <a:pt x="349" y="14"/>
                    <a:pt x="349" y="14"/>
                  </a:cubicBezTo>
                  <a:cubicBezTo>
                    <a:pt x="350" y="14"/>
                    <a:pt x="351" y="12"/>
                    <a:pt x="351" y="12"/>
                  </a:cubicBezTo>
                  <a:cubicBezTo>
                    <a:pt x="352" y="12"/>
                    <a:pt x="353" y="13"/>
                    <a:pt x="353" y="13"/>
                  </a:cubicBezTo>
                  <a:cubicBezTo>
                    <a:pt x="354" y="13"/>
                    <a:pt x="354" y="11"/>
                    <a:pt x="355" y="11"/>
                  </a:cubicBezTo>
                  <a:cubicBezTo>
                    <a:pt x="355" y="12"/>
                    <a:pt x="357" y="12"/>
                    <a:pt x="357" y="13"/>
                  </a:cubicBezTo>
                  <a:cubicBezTo>
                    <a:pt x="357" y="13"/>
                    <a:pt x="355" y="14"/>
                    <a:pt x="356" y="15"/>
                  </a:cubicBezTo>
                  <a:cubicBezTo>
                    <a:pt x="356" y="16"/>
                    <a:pt x="358" y="16"/>
                    <a:pt x="358" y="17"/>
                  </a:cubicBezTo>
                  <a:cubicBezTo>
                    <a:pt x="358" y="17"/>
                    <a:pt x="356" y="18"/>
                    <a:pt x="356" y="19"/>
                  </a:cubicBezTo>
                  <a:cubicBezTo>
                    <a:pt x="356" y="20"/>
                    <a:pt x="358" y="20"/>
                    <a:pt x="358" y="21"/>
                  </a:cubicBezTo>
                  <a:cubicBezTo>
                    <a:pt x="359" y="20"/>
                    <a:pt x="360" y="19"/>
                    <a:pt x="360" y="18"/>
                  </a:cubicBezTo>
                  <a:cubicBezTo>
                    <a:pt x="360" y="18"/>
                    <a:pt x="362" y="16"/>
                    <a:pt x="362" y="16"/>
                  </a:cubicBezTo>
                  <a:cubicBezTo>
                    <a:pt x="362" y="16"/>
                    <a:pt x="360" y="14"/>
                    <a:pt x="360" y="14"/>
                  </a:cubicBezTo>
                  <a:cubicBezTo>
                    <a:pt x="360" y="14"/>
                    <a:pt x="361" y="12"/>
                    <a:pt x="361" y="12"/>
                  </a:cubicBezTo>
                  <a:cubicBezTo>
                    <a:pt x="361" y="12"/>
                    <a:pt x="363" y="14"/>
                    <a:pt x="363" y="14"/>
                  </a:cubicBezTo>
                  <a:cubicBezTo>
                    <a:pt x="363" y="14"/>
                    <a:pt x="362" y="16"/>
                    <a:pt x="362" y="16"/>
                  </a:cubicBezTo>
                  <a:cubicBezTo>
                    <a:pt x="362" y="16"/>
                    <a:pt x="364" y="18"/>
                    <a:pt x="364" y="18"/>
                  </a:cubicBezTo>
                  <a:cubicBezTo>
                    <a:pt x="365" y="18"/>
                    <a:pt x="365" y="16"/>
                    <a:pt x="366" y="16"/>
                  </a:cubicBezTo>
                  <a:cubicBezTo>
                    <a:pt x="366" y="16"/>
                    <a:pt x="367" y="17"/>
                    <a:pt x="368" y="17"/>
                  </a:cubicBezTo>
                  <a:cubicBezTo>
                    <a:pt x="369" y="17"/>
                    <a:pt x="369" y="15"/>
                    <a:pt x="370" y="15"/>
                  </a:cubicBezTo>
                  <a:cubicBezTo>
                    <a:pt x="370" y="15"/>
                    <a:pt x="371" y="17"/>
                    <a:pt x="372" y="17"/>
                  </a:cubicBezTo>
                  <a:cubicBezTo>
                    <a:pt x="372" y="17"/>
                    <a:pt x="373" y="15"/>
                    <a:pt x="374" y="15"/>
                  </a:cubicBezTo>
                  <a:cubicBezTo>
                    <a:pt x="374" y="15"/>
                    <a:pt x="375" y="16"/>
                    <a:pt x="376" y="16"/>
                  </a:cubicBezTo>
                  <a:cubicBezTo>
                    <a:pt x="376" y="16"/>
                    <a:pt x="377" y="14"/>
                    <a:pt x="378" y="14"/>
                  </a:cubicBezTo>
                  <a:cubicBezTo>
                    <a:pt x="378" y="14"/>
                    <a:pt x="379" y="12"/>
                    <a:pt x="379" y="12"/>
                  </a:cubicBezTo>
                  <a:cubicBezTo>
                    <a:pt x="380" y="12"/>
                    <a:pt x="381" y="14"/>
                    <a:pt x="381" y="14"/>
                  </a:cubicBezTo>
                  <a:cubicBezTo>
                    <a:pt x="382" y="13"/>
                    <a:pt x="383" y="12"/>
                    <a:pt x="383" y="11"/>
                  </a:cubicBezTo>
                  <a:cubicBezTo>
                    <a:pt x="384" y="11"/>
                    <a:pt x="384" y="9"/>
                    <a:pt x="385" y="9"/>
                  </a:cubicBezTo>
                  <a:cubicBezTo>
                    <a:pt x="385" y="9"/>
                    <a:pt x="387" y="11"/>
                    <a:pt x="387" y="11"/>
                  </a:cubicBezTo>
                  <a:cubicBezTo>
                    <a:pt x="387" y="12"/>
                    <a:pt x="386" y="12"/>
                    <a:pt x="385" y="13"/>
                  </a:cubicBezTo>
                  <a:cubicBezTo>
                    <a:pt x="385" y="13"/>
                    <a:pt x="384" y="15"/>
                    <a:pt x="384" y="15"/>
                  </a:cubicBezTo>
                  <a:cubicBezTo>
                    <a:pt x="384" y="15"/>
                    <a:pt x="386" y="17"/>
                    <a:pt x="386" y="17"/>
                  </a:cubicBezTo>
                  <a:cubicBezTo>
                    <a:pt x="385" y="18"/>
                    <a:pt x="385" y="18"/>
                    <a:pt x="384" y="19"/>
                  </a:cubicBezTo>
                  <a:cubicBezTo>
                    <a:pt x="384" y="20"/>
                    <a:pt x="383" y="21"/>
                    <a:pt x="383" y="21"/>
                  </a:cubicBezTo>
                  <a:cubicBezTo>
                    <a:pt x="382" y="22"/>
                    <a:pt x="381" y="20"/>
                    <a:pt x="380" y="20"/>
                  </a:cubicBezTo>
                  <a:cubicBezTo>
                    <a:pt x="380" y="20"/>
                    <a:pt x="379" y="22"/>
                    <a:pt x="379" y="22"/>
                  </a:cubicBezTo>
                  <a:cubicBezTo>
                    <a:pt x="378" y="22"/>
                    <a:pt x="377" y="20"/>
                    <a:pt x="376" y="20"/>
                  </a:cubicBezTo>
                  <a:cubicBezTo>
                    <a:pt x="376" y="20"/>
                    <a:pt x="375" y="22"/>
                    <a:pt x="375" y="22"/>
                  </a:cubicBezTo>
                  <a:cubicBezTo>
                    <a:pt x="375" y="23"/>
                    <a:pt x="377" y="24"/>
                    <a:pt x="377" y="24"/>
                  </a:cubicBezTo>
                  <a:cubicBezTo>
                    <a:pt x="377" y="25"/>
                    <a:pt x="375" y="26"/>
                    <a:pt x="375" y="26"/>
                  </a:cubicBezTo>
                  <a:cubicBezTo>
                    <a:pt x="376" y="26"/>
                    <a:pt x="377" y="28"/>
                    <a:pt x="377" y="28"/>
                  </a:cubicBezTo>
                  <a:cubicBezTo>
                    <a:pt x="378" y="28"/>
                    <a:pt x="379" y="26"/>
                    <a:pt x="379" y="26"/>
                  </a:cubicBezTo>
                  <a:cubicBezTo>
                    <a:pt x="380" y="26"/>
                    <a:pt x="381" y="28"/>
                    <a:pt x="381" y="28"/>
                  </a:cubicBezTo>
                  <a:cubicBezTo>
                    <a:pt x="382" y="28"/>
                    <a:pt x="382" y="25"/>
                    <a:pt x="383" y="25"/>
                  </a:cubicBezTo>
                  <a:cubicBezTo>
                    <a:pt x="384" y="25"/>
                    <a:pt x="385" y="27"/>
                    <a:pt x="385" y="27"/>
                  </a:cubicBezTo>
                  <a:cubicBezTo>
                    <a:pt x="385" y="26"/>
                    <a:pt x="387" y="25"/>
                    <a:pt x="387" y="25"/>
                  </a:cubicBezTo>
                  <a:cubicBezTo>
                    <a:pt x="387" y="24"/>
                    <a:pt x="385" y="24"/>
                    <a:pt x="385" y="23"/>
                  </a:cubicBezTo>
                  <a:cubicBezTo>
                    <a:pt x="385" y="22"/>
                    <a:pt x="386" y="22"/>
                    <a:pt x="386" y="21"/>
                  </a:cubicBezTo>
                  <a:cubicBezTo>
                    <a:pt x="387" y="20"/>
                    <a:pt x="388" y="19"/>
                    <a:pt x="388" y="19"/>
                  </a:cubicBezTo>
                  <a:cubicBezTo>
                    <a:pt x="388" y="18"/>
                    <a:pt x="386" y="17"/>
                    <a:pt x="386" y="17"/>
                  </a:cubicBezTo>
                  <a:cubicBezTo>
                    <a:pt x="386" y="17"/>
                    <a:pt x="387" y="15"/>
                    <a:pt x="388" y="15"/>
                  </a:cubicBezTo>
                  <a:cubicBezTo>
                    <a:pt x="388" y="15"/>
                    <a:pt x="390" y="17"/>
                    <a:pt x="390" y="16"/>
                  </a:cubicBezTo>
                  <a:cubicBezTo>
                    <a:pt x="390" y="16"/>
                    <a:pt x="392" y="14"/>
                    <a:pt x="392" y="14"/>
                  </a:cubicBezTo>
                  <a:cubicBezTo>
                    <a:pt x="392" y="14"/>
                    <a:pt x="389" y="12"/>
                    <a:pt x="389" y="12"/>
                  </a:cubicBezTo>
                  <a:cubicBezTo>
                    <a:pt x="390" y="12"/>
                    <a:pt x="391" y="10"/>
                    <a:pt x="391" y="10"/>
                  </a:cubicBezTo>
                  <a:cubicBezTo>
                    <a:pt x="392" y="10"/>
                    <a:pt x="393" y="12"/>
                    <a:pt x="393" y="12"/>
                  </a:cubicBezTo>
                  <a:cubicBezTo>
                    <a:pt x="393" y="13"/>
                    <a:pt x="391" y="14"/>
                    <a:pt x="392" y="14"/>
                  </a:cubicBezTo>
                  <a:cubicBezTo>
                    <a:pt x="392" y="15"/>
                    <a:pt x="394" y="15"/>
                    <a:pt x="394" y="16"/>
                  </a:cubicBezTo>
                  <a:cubicBezTo>
                    <a:pt x="394" y="17"/>
                    <a:pt x="396" y="17"/>
                    <a:pt x="396" y="18"/>
                  </a:cubicBezTo>
                  <a:cubicBezTo>
                    <a:pt x="396" y="18"/>
                    <a:pt x="395" y="19"/>
                    <a:pt x="394" y="20"/>
                  </a:cubicBezTo>
                  <a:cubicBezTo>
                    <a:pt x="394" y="20"/>
                    <a:pt x="392" y="18"/>
                    <a:pt x="392" y="18"/>
                  </a:cubicBezTo>
                  <a:cubicBezTo>
                    <a:pt x="392" y="18"/>
                    <a:pt x="391" y="20"/>
                    <a:pt x="390" y="20"/>
                  </a:cubicBezTo>
                  <a:cubicBezTo>
                    <a:pt x="390" y="21"/>
                    <a:pt x="389" y="22"/>
                    <a:pt x="389" y="23"/>
                  </a:cubicBezTo>
                  <a:cubicBezTo>
                    <a:pt x="389" y="23"/>
                    <a:pt x="390" y="24"/>
                    <a:pt x="391" y="24"/>
                  </a:cubicBezTo>
                  <a:cubicBezTo>
                    <a:pt x="391" y="24"/>
                    <a:pt x="392" y="22"/>
                    <a:pt x="393" y="22"/>
                  </a:cubicBezTo>
                  <a:cubicBezTo>
                    <a:pt x="393" y="22"/>
                    <a:pt x="394" y="24"/>
                    <a:pt x="395" y="24"/>
                  </a:cubicBezTo>
                  <a:cubicBezTo>
                    <a:pt x="395" y="24"/>
                    <a:pt x="396" y="22"/>
                    <a:pt x="397" y="22"/>
                  </a:cubicBezTo>
                  <a:cubicBezTo>
                    <a:pt x="397" y="21"/>
                    <a:pt x="398" y="23"/>
                    <a:pt x="399" y="23"/>
                  </a:cubicBezTo>
                  <a:cubicBezTo>
                    <a:pt x="399" y="23"/>
                    <a:pt x="400" y="22"/>
                    <a:pt x="400" y="21"/>
                  </a:cubicBezTo>
                  <a:cubicBezTo>
                    <a:pt x="401" y="20"/>
                    <a:pt x="402" y="20"/>
                    <a:pt x="402" y="19"/>
                  </a:cubicBezTo>
                  <a:cubicBezTo>
                    <a:pt x="402" y="19"/>
                    <a:pt x="404" y="17"/>
                    <a:pt x="404" y="17"/>
                  </a:cubicBezTo>
                  <a:cubicBezTo>
                    <a:pt x="404" y="17"/>
                    <a:pt x="406" y="18"/>
                    <a:pt x="406" y="18"/>
                  </a:cubicBezTo>
                  <a:cubicBezTo>
                    <a:pt x="406" y="19"/>
                    <a:pt x="404" y="20"/>
                    <a:pt x="404" y="20"/>
                  </a:cubicBezTo>
                  <a:cubicBezTo>
                    <a:pt x="405" y="21"/>
                    <a:pt x="407" y="22"/>
                    <a:pt x="407" y="22"/>
                  </a:cubicBezTo>
                  <a:cubicBezTo>
                    <a:pt x="407" y="23"/>
                    <a:pt x="405" y="24"/>
                    <a:pt x="405" y="24"/>
                  </a:cubicBezTo>
                  <a:cubicBezTo>
                    <a:pt x="405" y="25"/>
                    <a:pt x="407" y="26"/>
                    <a:pt x="407" y="26"/>
                  </a:cubicBezTo>
                  <a:cubicBezTo>
                    <a:pt x="408" y="26"/>
                    <a:pt x="408" y="24"/>
                    <a:pt x="409" y="24"/>
                  </a:cubicBezTo>
                  <a:cubicBezTo>
                    <a:pt x="409" y="23"/>
                    <a:pt x="407" y="23"/>
                    <a:pt x="407" y="22"/>
                  </a:cubicBezTo>
                  <a:cubicBezTo>
                    <a:pt x="407" y="22"/>
                    <a:pt x="408" y="20"/>
                    <a:pt x="408" y="20"/>
                  </a:cubicBezTo>
                  <a:cubicBezTo>
                    <a:pt x="409" y="19"/>
                    <a:pt x="410" y="18"/>
                    <a:pt x="410" y="18"/>
                  </a:cubicBezTo>
                  <a:cubicBezTo>
                    <a:pt x="410" y="17"/>
                    <a:pt x="408" y="17"/>
                    <a:pt x="408" y="16"/>
                  </a:cubicBezTo>
                  <a:cubicBezTo>
                    <a:pt x="408" y="16"/>
                    <a:pt x="409" y="14"/>
                    <a:pt x="410" y="14"/>
                  </a:cubicBezTo>
                  <a:cubicBezTo>
                    <a:pt x="410" y="14"/>
                    <a:pt x="412" y="15"/>
                    <a:pt x="412" y="15"/>
                  </a:cubicBezTo>
                  <a:cubicBezTo>
                    <a:pt x="412" y="16"/>
                    <a:pt x="410" y="17"/>
                    <a:pt x="410" y="18"/>
                  </a:cubicBezTo>
                  <a:cubicBezTo>
                    <a:pt x="410" y="18"/>
                    <a:pt x="412" y="19"/>
                    <a:pt x="412" y="19"/>
                  </a:cubicBezTo>
                  <a:cubicBezTo>
                    <a:pt x="412" y="20"/>
                    <a:pt x="410" y="21"/>
                    <a:pt x="411" y="22"/>
                  </a:cubicBezTo>
                  <a:cubicBezTo>
                    <a:pt x="411" y="22"/>
                    <a:pt x="413" y="23"/>
                    <a:pt x="413" y="23"/>
                  </a:cubicBezTo>
                  <a:cubicBezTo>
                    <a:pt x="413" y="24"/>
                    <a:pt x="415" y="25"/>
                    <a:pt x="415" y="25"/>
                  </a:cubicBezTo>
                  <a:cubicBezTo>
                    <a:pt x="415" y="25"/>
                    <a:pt x="416" y="23"/>
                    <a:pt x="417" y="23"/>
                  </a:cubicBezTo>
                  <a:cubicBezTo>
                    <a:pt x="417" y="22"/>
                    <a:pt x="418" y="21"/>
                    <a:pt x="418" y="21"/>
                  </a:cubicBezTo>
                  <a:cubicBezTo>
                    <a:pt x="419" y="20"/>
                    <a:pt x="420" y="19"/>
                    <a:pt x="420" y="18"/>
                  </a:cubicBezTo>
                  <a:cubicBezTo>
                    <a:pt x="420" y="18"/>
                    <a:pt x="421" y="16"/>
                    <a:pt x="422" y="16"/>
                  </a:cubicBezTo>
                  <a:cubicBezTo>
                    <a:pt x="422" y="16"/>
                    <a:pt x="424" y="18"/>
                    <a:pt x="424" y="18"/>
                  </a:cubicBezTo>
                  <a:cubicBezTo>
                    <a:pt x="425" y="18"/>
                    <a:pt x="425" y="16"/>
                    <a:pt x="426" y="16"/>
                  </a:cubicBezTo>
                  <a:cubicBezTo>
                    <a:pt x="426" y="16"/>
                    <a:pt x="428" y="17"/>
                    <a:pt x="428" y="17"/>
                  </a:cubicBezTo>
                  <a:cubicBezTo>
                    <a:pt x="428" y="18"/>
                    <a:pt x="426" y="19"/>
                    <a:pt x="426" y="20"/>
                  </a:cubicBezTo>
                  <a:cubicBezTo>
                    <a:pt x="426" y="20"/>
                    <a:pt x="428" y="21"/>
                    <a:pt x="429" y="21"/>
                  </a:cubicBezTo>
                  <a:cubicBezTo>
                    <a:pt x="429" y="21"/>
                    <a:pt x="430" y="23"/>
                    <a:pt x="431" y="23"/>
                  </a:cubicBezTo>
                  <a:cubicBezTo>
                    <a:pt x="431" y="22"/>
                    <a:pt x="433" y="21"/>
                    <a:pt x="433" y="21"/>
                  </a:cubicBezTo>
                  <a:cubicBezTo>
                    <a:pt x="432" y="20"/>
                    <a:pt x="430" y="20"/>
                    <a:pt x="430" y="19"/>
                  </a:cubicBezTo>
                  <a:cubicBezTo>
                    <a:pt x="430" y="18"/>
                    <a:pt x="432" y="18"/>
                    <a:pt x="432" y="17"/>
                  </a:cubicBezTo>
                  <a:cubicBezTo>
                    <a:pt x="432" y="16"/>
                    <a:pt x="430" y="16"/>
                    <a:pt x="430" y="15"/>
                  </a:cubicBezTo>
                  <a:cubicBezTo>
                    <a:pt x="430" y="15"/>
                    <a:pt x="431" y="13"/>
                    <a:pt x="431" y="13"/>
                  </a:cubicBezTo>
                  <a:cubicBezTo>
                    <a:pt x="432" y="12"/>
                    <a:pt x="433" y="11"/>
                    <a:pt x="433" y="11"/>
                  </a:cubicBezTo>
                  <a:cubicBezTo>
                    <a:pt x="435" y="12"/>
                    <a:pt x="436" y="13"/>
                    <a:pt x="438" y="14"/>
                  </a:cubicBezTo>
                  <a:cubicBezTo>
                    <a:pt x="438" y="15"/>
                    <a:pt x="436" y="16"/>
                    <a:pt x="436" y="16"/>
                  </a:cubicBezTo>
                  <a:cubicBezTo>
                    <a:pt x="436" y="17"/>
                    <a:pt x="438" y="17"/>
                    <a:pt x="438" y="18"/>
                  </a:cubicBezTo>
                  <a:cubicBezTo>
                    <a:pt x="438" y="18"/>
                    <a:pt x="436" y="20"/>
                    <a:pt x="436" y="20"/>
                  </a:cubicBezTo>
                  <a:cubicBezTo>
                    <a:pt x="437" y="21"/>
                    <a:pt x="438" y="21"/>
                    <a:pt x="439" y="22"/>
                  </a:cubicBezTo>
                  <a:cubicBezTo>
                    <a:pt x="439" y="22"/>
                    <a:pt x="440" y="23"/>
                    <a:pt x="441" y="24"/>
                  </a:cubicBezTo>
                  <a:cubicBezTo>
                    <a:pt x="442" y="22"/>
                    <a:pt x="443" y="21"/>
                    <a:pt x="444" y="19"/>
                  </a:cubicBezTo>
                  <a:cubicBezTo>
                    <a:pt x="444" y="18"/>
                    <a:pt x="442" y="18"/>
                    <a:pt x="442" y="17"/>
                  </a:cubicBezTo>
                  <a:cubicBezTo>
                    <a:pt x="442" y="17"/>
                    <a:pt x="444" y="16"/>
                    <a:pt x="444" y="15"/>
                  </a:cubicBezTo>
                  <a:cubicBezTo>
                    <a:pt x="444" y="14"/>
                    <a:pt x="442" y="14"/>
                    <a:pt x="442" y="13"/>
                  </a:cubicBezTo>
                  <a:cubicBezTo>
                    <a:pt x="441" y="13"/>
                    <a:pt x="443" y="12"/>
                    <a:pt x="443" y="11"/>
                  </a:cubicBezTo>
                  <a:cubicBezTo>
                    <a:pt x="443" y="11"/>
                    <a:pt x="441" y="10"/>
                    <a:pt x="441" y="10"/>
                  </a:cubicBezTo>
                  <a:cubicBezTo>
                    <a:pt x="442" y="9"/>
                    <a:pt x="442" y="8"/>
                    <a:pt x="443" y="7"/>
                  </a:cubicBezTo>
                  <a:cubicBezTo>
                    <a:pt x="443" y="7"/>
                    <a:pt x="444" y="5"/>
                    <a:pt x="444" y="5"/>
                  </a:cubicBezTo>
                  <a:cubicBezTo>
                    <a:pt x="445" y="5"/>
                    <a:pt x="447" y="7"/>
                    <a:pt x="447" y="7"/>
                  </a:cubicBezTo>
                  <a:cubicBezTo>
                    <a:pt x="447" y="7"/>
                    <a:pt x="445" y="8"/>
                    <a:pt x="445" y="9"/>
                  </a:cubicBezTo>
                  <a:cubicBezTo>
                    <a:pt x="446" y="10"/>
                    <a:pt x="446" y="10"/>
                    <a:pt x="447" y="11"/>
                  </a:cubicBezTo>
                  <a:cubicBezTo>
                    <a:pt x="448" y="11"/>
                    <a:pt x="449" y="12"/>
                    <a:pt x="449" y="12"/>
                  </a:cubicBezTo>
                  <a:cubicBezTo>
                    <a:pt x="450" y="13"/>
                    <a:pt x="448" y="14"/>
                    <a:pt x="448" y="15"/>
                  </a:cubicBezTo>
                  <a:cubicBezTo>
                    <a:pt x="447" y="15"/>
                    <a:pt x="446" y="17"/>
                    <a:pt x="446" y="17"/>
                  </a:cubicBezTo>
                  <a:cubicBezTo>
                    <a:pt x="446" y="17"/>
                    <a:pt x="448" y="18"/>
                    <a:pt x="448" y="19"/>
                  </a:cubicBezTo>
                  <a:cubicBezTo>
                    <a:pt x="449" y="19"/>
                    <a:pt x="450" y="20"/>
                    <a:pt x="450" y="20"/>
                  </a:cubicBezTo>
                  <a:cubicBezTo>
                    <a:pt x="451" y="21"/>
                    <a:pt x="449" y="22"/>
                    <a:pt x="449" y="23"/>
                  </a:cubicBezTo>
                  <a:cubicBezTo>
                    <a:pt x="449" y="23"/>
                    <a:pt x="447" y="24"/>
                    <a:pt x="447" y="25"/>
                  </a:cubicBezTo>
                  <a:cubicBezTo>
                    <a:pt x="447" y="25"/>
                    <a:pt x="449" y="26"/>
                    <a:pt x="449" y="26"/>
                  </a:cubicBezTo>
                  <a:cubicBezTo>
                    <a:pt x="449" y="27"/>
                    <a:pt x="451" y="28"/>
                    <a:pt x="452" y="28"/>
                  </a:cubicBezTo>
                  <a:cubicBezTo>
                    <a:pt x="452" y="27"/>
                    <a:pt x="453" y="27"/>
                    <a:pt x="453" y="26"/>
                  </a:cubicBezTo>
                  <a:cubicBezTo>
                    <a:pt x="453" y="26"/>
                    <a:pt x="451" y="25"/>
                    <a:pt x="451" y="24"/>
                  </a:cubicBezTo>
                  <a:cubicBezTo>
                    <a:pt x="451" y="24"/>
                    <a:pt x="452" y="23"/>
                    <a:pt x="453" y="22"/>
                  </a:cubicBezTo>
                  <a:cubicBezTo>
                    <a:pt x="453" y="21"/>
                    <a:pt x="454" y="20"/>
                    <a:pt x="454" y="20"/>
                  </a:cubicBezTo>
                  <a:cubicBezTo>
                    <a:pt x="455" y="20"/>
                    <a:pt x="456" y="22"/>
                    <a:pt x="457" y="21"/>
                  </a:cubicBezTo>
                  <a:cubicBezTo>
                    <a:pt x="457" y="21"/>
                    <a:pt x="458" y="20"/>
                    <a:pt x="458" y="19"/>
                  </a:cubicBezTo>
                  <a:cubicBezTo>
                    <a:pt x="459" y="19"/>
                    <a:pt x="460" y="18"/>
                    <a:pt x="460" y="17"/>
                  </a:cubicBezTo>
                  <a:cubicBezTo>
                    <a:pt x="461" y="16"/>
                    <a:pt x="461" y="16"/>
                    <a:pt x="462" y="15"/>
                  </a:cubicBezTo>
                  <a:cubicBezTo>
                    <a:pt x="462" y="14"/>
                    <a:pt x="464" y="13"/>
                    <a:pt x="463" y="13"/>
                  </a:cubicBezTo>
                  <a:cubicBezTo>
                    <a:pt x="463" y="12"/>
                    <a:pt x="462" y="11"/>
                    <a:pt x="461" y="11"/>
                  </a:cubicBezTo>
                  <a:cubicBezTo>
                    <a:pt x="461" y="11"/>
                    <a:pt x="459" y="9"/>
                    <a:pt x="459" y="9"/>
                  </a:cubicBezTo>
                  <a:cubicBezTo>
                    <a:pt x="459" y="9"/>
                    <a:pt x="460" y="7"/>
                    <a:pt x="461" y="7"/>
                  </a:cubicBezTo>
                  <a:cubicBezTo>
                    <a:pt x="461" y="7"/>
                    <a:pt x="462" y="9"/>
                    <a:pt x="463" y="9"/>
                  </a:cubicBezTo>
                  <a:cubicBezTo>
                    <a:pt x="463" y="8"/>
                    <a:pt x="464" y="6"/>
                    <a:pt x="465" y="6"/>
                  </a:cubicBezTo>
                  <a:cubicBezTo>
                    <a:pt x="465" y="7"/>
                    <a:pt x="466" y="8"/>
                    <a:pt x="467" y="8"/>
                  </a:cubicBezTo>
                  <a:cubicBezTo>
                    <a:pt x="467" y="8"/>
                    <a:pt x="469" y="10"/>
                    <a:pt x="469" y="10"/>
                  </a:cubicBezTo>
                  <a:cubicBezTo>
                    <a:pt x="470" y="10"/>
                    <a:pt x="471" y="12"/>
                    <a:pt x="471" y="11"/>
                  </a:cubicBezTo>
                  <a:cubicBezTo>
                    <a:pt x="472" y="11"/>
                    <a:pt x="473" y="10"/>
                    <a:pt x="473" y="9"/>
                  </a:cubicBezTo>
                  <a:cubicBezTo>
                    <a:pt x="474" y="9"/>
                    <a:pt x="474" y="8"/>
                    <a:pt x="475" y="7"/>
                  </a:cubicBezTo>
                  <a:cubicBezTo>
                    <a:pt x="475" y="6"/>
                    <a:pt x="476" y="6"/>
                    <a:pt x="476" y="5"/>
                  </a:cubicBezTo>
                  <a:cubicBezTo>
                    <a:pt x="477" y="5"/>
                    <a:pt x="479" y="6"/>
                    <a:pt x="479" y="6"/>
                  </a:cubicBezTo>
                  <a:cubicBezTo>
                    <a:pt x="479" y="7"/>
                    <a:pt x="477" y="8"/>
                    <a:pt x="477" y="9"/>
                  </a:cubicBezTo>
                  <a:cubicBezTo>
                    <a:pt x="477" y="9"/>
                    <a:pt x="479" y="10"/>
                    <a:pt x="479" y="10"/>
                  </a:cubicBezTo>
                  <a:cubicBezTo>
                    <a:pt x="479" y="11"/>
                    <a:pt x="478" y="12"/>
                    <a:pt x="478" y="13"/>
                  </a:cubicBezTo>
                  <a:cubicBezTo>
                    <a:pt x="477" y="13"/>
                    <a:pt x="476" y="14"/>
                    <a:pt x="476" y="15"/>
                  </a:cubicBezTo>
                  <a:cubicBezTo>
                    <a:pt x="476" y="15"/>
                    <a:pt x="474" y="17"/>
                    <a:pt x="474" y="17"/>
                  </a:cubicBezTo>
                  <a:cubicBezTo>
                    <a:pt x="474" y="17"/>
                    <a:pt x="476" y="19"/>
                    <a:pt x="476" y="19"/>
                  </a:cubicBezTo>
                  <a:cubicBezTo>
                    <a:pt x="477" y="19"/>
                    <a:pt x="478" y="20"/>
                    <a:pt x="479" y="21"/>
                  </a:cubicBezTo>
                  <a:cubicBezTo>
                    <a:pt x="479" y="21"/>
                    <a:pt x="481" y="22"/>
                    <a:pt x="481" y="22"/>
                  </a:cubicBezTo>
                  <a:cubicBezTo>
                    <a:pt x="481" y="22"/>
                    <a:pt x="479" y="24"/>
                    <a:pt x="479" y="24"/>
                  </a:cubicBezTo>
                  <a:cubicBezTo>
                    <a:pt x="479" y="25"/>
                    <a:pt x="477" y="26"/>
                    <a:pt x="477" y="27"/>
                  </a:cubicBezTo>
                  <a:cubicBezTo>
                    <a:pt x="478" y="27"/>
                    <a:pt x="479" y="28"/>
                    <a:pt x="480" y="28"/>
                  </a:cubicBezTo>
                  <a:cubicBezTo>
                    <a:pt x="480" y="29"/>
                    <a:pt x="481" y="29"/>
                    <a:pt x="482" y="30"/>
                  </a:cubicBezTo>
                  <a:cubicBezTo>
                    <a:pt x="482" y="29"/>
                    <a:pt x="483" y="29"/>
                    <a:pt x="484" y="28"/>
                  </a:cubicBezTo>
                  <a:cubicBezTo>
                    <a:pt x="484" y="27"/>
                    <a:pt x="485" y="26"/>
                    <a:pt x="485" y="26"/>
                  </a:cubicBezTo>
                  <a:cubicBezTo>
                    <a:pt x="485" y="25"/>
                    <a:pt x="487" y="24"/>
                    <a:pt x="487" y="23"/>
                  </a:cubicBezTo>
                  <a:cubicBezTo>
                    <a:pt x="487" y="23"/>
                    <a:pt x="485" y="22"/>
                    <a:pt x="485" y="22"/>
                  </a:cubicBezTo>
                  <a:cubicBezTo>
                    <a:pt x="485" y="21"/>
                    <a:pt x="486" y="20"/>
                    <a:pt x="486" y="19"/>
                  </a:cubicBezTo>
                  <a:cubicBezTo>
                    <a:pt x="487" y="19"/>
                    <a:pt x="488" y="18"/>
                    <a:pt x="488" y="17"/>
                  </a:cubicBezTo>
                  <a:cubicBezTo>
                    <a:pt x="488" y="17"/>
                    <a:pt x="486" y="16"/>
                    <a:pt x="486" y="16"/>
                  </a:cubicBezTo>
                  <a:cubicBezTo>
                    <a:pt x="486" y="15"/>
                    <a:pt x="487" y="13"/>
                    <a:pt x="488" y="13"/>
                  </a:cubicBezTo>
                  <a:cubicBezTo>
                    <a:pt x="488" y="13"/>
                    <a:pt x="489" y="15"/>
                    <a:pt x="490" y="15"/>
                  </a:cubicBezTo>
                  <a:cubicBezTo>
                    <a:pt x="490" y="15"/>
                    <a:pt x="491" y="13"/>
                    <a:pt x="492" y="13"/>
                  </a:cubicBezTo>
                  <a:cubicBezTo>
                    <a:pt x="492" y="12"/>
                    <a:pt x="493" y="11"/>
                    <a:pt x="493" y="11"/>
                  </a:cubicBezTo>
                  <a:cubicBezTo>
                    <a:pt x="493" y="10"/>
                    <a:pt x="491" y="9"/>
                    <a:pt x="491" y="9"/>
                  </a:cubicBezTo>
                  <a:cubicBezTo>
                    <a:pt x="492" y="7"/>
                    <a:pt x="493" y="6"/>
                    <a:pt x="494" y="4"/>
                  </a:cubicBezTo>
                  <a:cubicBezTo>
                    <a:pt x="496" y="6"/>
                    <a:pt x="497" y="7"/>
                    <a:pt x="499" y="8"/>
                  </a:cubicBezTo>
                  <a:cubicBezTo>
                    <a:pt x="499" y="8"/>
                    <a:pt x="501" y="9"/>
                    <a:pt x="501" y="9"/>
                  </a:cubicBezTo>
                  <a:cubicBezTo>
                    <a:pt x="501" y="10"/>
                    <a:pt x="499" y="11"/>
                    <a:pt x="499" y="12"/>
                  </a:cubicBezTo>
                  <a:cubicBezTo>
                    <a:pt x="500" y="12"/>
                    <a:pt x="501" y="13"/>
                    <a:pt x="502" y="13"/>
                  </a:cubicBezTo>
                  <a:cubicBezTo>
                    <a:pt x="502" y="14"/>
                    <a:pt x="500" y="15"/>
                    <a:pt x="500" y="16"/>
                  </a:cubicBezTo>
                  <a:cubicBezTo>
                    <a:pt x="500" y="16"/>
                    <a:pt x="502" y="17"/>
                    <a:pt x="502" y="17"/>
                  </a:cubicBezTo>
                  <a:cubicBezTo>
                    <a:pt x="502" y="18"/>
                    <a:pt x="500" y="19"/>
                    <a:pt x="500" y="20"/>
                  </a:cubicBezTo>
                  <a:cubicBezTo>
                    <a:pt x="501" y="20"/>
                    <a:pt x="503" y="21"/>
                    <a:pt x="503" y="21"/>
                  </a:cubicBezTo>
                  <a:cubicBezTo>
                    <a:pt x="503" y="22"/>
                    <a:pt x="501" y="23"/>
                    <a:pt x="501" y="24"/>
                  </a:cubicBezTo>
                  <a:cubicBezTo>
                    <a:pt x="501" y="24"/>
                    <a:pt x="503" y="25"/>
                    <a:pt x="503" y="25"/>
                  </a:cubicBezTo>
                  <a:cubicBezTo>
                    <a:pt x="504" y="26"/>
                    <a:pt x="505" y="26"/>
                    <a:pt x="505" y="27"/>
                  </a:cubicBezTo>
                  <a:cubicBezTo>
                    <a:pt x="506" y="26"/>
                    <a:pt x="507" y="25"/>
                    <a:pt x="507" y="25"/>
                  </a:cubicBezTo>
                  <a:cubicBezTo>
                    <a:pt x="508" y="24"/>
                    <a:pt x="509" y="23"/>
                    <a:pt x="509" y="22"/>
                  </a:cubicBezTo>
                  <a:cubicBezTo>
                    <a:pt x="509" y="22"/>
                    <a:pt x="507" y="21"/>
                    <a:pt x="507" y="21"/>
                  </a:cubicBezTo>
                  <a:cubicBezTo>
                    <a:pt x="507" y="20"/>
                    <a:pt x="508" y="19"/>
                    <a:pt x="508" y="19"/>
                  </a:cubicBezTo>
                  <a:cubicBezTo>
                    <a:pt x="509" y="18"/>
                    <a:pt x="510" y="17"/>
                    <a:pt x="510" y="16"/>
                  </a:cubicBezTo>
                  <a:cubicBezTo>
                    <a:pt x="511" y="16"/>
                    <a:pt x="511" y="15"/>
                    <a:pt x="512" y="14"/>
                  </a:cubicBezTo>
                  <a:cubicBezTo>
                    <a:pt x="513" y="13"/>
                    <a:pt x="514" y="11"/>
                    <a:pt x="515" y="10"/>
                  </a:cubicBezTo>
                  <a:cubicBezTo>
                    <a:pt x="516" y="10"/>
                    <a:pt x="517" y="11"/>
                    <a:pt x="517" y="11"/>
                  </a:cubicBezTo>
                  <a:cubicBezTo>
                    <a:pt x="518" y="12"/>
                    <a:pt x="519" y="12"/>
                    <a:pt x="520" y="13"/>
                  </a:cubicBezTo>
                  <a:cubicBezTo>
                    <a:pt x="520" y="14"/>
                    <a:pt x="521" y="14"/>
                    <a:pt x="522" y="15"/>
                  </a:cubicBezTo>
                  <a:cubicBezTo>
                    <a:pt x="522" y="14"/>
                    <a:pt x="523" y="13"/>
                    <a:pt x="524" y="12"/>
                  </a:cubicBezTo>
                  <a:cubicBezTo>
                    <a:pt x="523" y="13"/>
                    <a:pt x="526" y="14"/>
                    <a:pt x="526" y="14"/>
                  </a:cubicBezTo>
                  <a:cubicBezTo>
                    <a:pt x="526" y="14"/>
                    <a:pt x="524" y="16"/>
                    <a:pt x="524" y="16"/>
                  </a:cubicBezTo>
                  <a:cubicBezTo>
                    <a:pt x="524" y="16"/>
                    <a:pt x="522" y="15"/>
                    <a:pt x="522" y="15"/>
                  </a:cubicBezTo>
                  <a:cubicBezTo>
                    <a:pt x="522" y="15"/>
                    <a:pt x="520" y="17"/>
                    <a:pt x="520" y="17"/>
                  </a:cubicBezTo>
                  <a:cubicBezTo>
                    <a:pt x="520" y="17"/>
                    <a:pt x="522" y="19"/>
                    <a:pt x="522" y="19"/>
                  </a:cubicBezTo>
                  <a:cubicBezTo>
                    <a:pt x="522" y="19"/>
                    <a:pt x="521" y="20"/>
                    <a:pt x="521" y="21"/>
                  </a:cubicBezTo>
                  <a:cubicBezTo>
                    <a:pt x="520" y="22"/>
                    <a:pt x="520" y="22"/>
                    <a:pt x="519" y="23"/>
                  </a:cubicBezTo>
                  <a:cubicBezTo>
                    <a:pt x="518" y="24"/>
                    <a:pt x="518" y="25"/>
                    <a:pt x="517" y="25"/>
                  </a:cubicBezTo>
                  <a:cubicBezTo>
                    <a:pt x="517" y="26"/>
                    <a:pt x="516" y="27"/>
                    <a:pt x="516" y="28"/>
                  </a:cubicBezTo>
                  <a:cubicBezTo>
                    <a:pt x="515" y="28"/>
                    <a:pt x="518" y="29"/>
                    <a:pt x="518" y="29"/>
                  </a:cubicBezTo>
                  <a:cubicBezTo>
                    <a:pt x="519" y="28"/>
                    <a:pt x="520" y="26"/>
                    <a:pt x="521" y="25"/>
                  </a:cubicBezTo>
                  <a:cubicBezTo>
                    <a:pt x="522" y="24"/>
                    <a:pt x="522" y="23"/>
                    <a:pt x="523" y="23"/>
                  </a:cubicBezTo>
                  <a:cubicBezTo>
                    <a:pt x="523" y="22"/>
                    <a:pt x="525" y="24"/>
                    <a:pt x="525" y="24"/>
                  </a:cubicBezTo>
                  <a:cubicBezTo>
                    <a:pt x="526" y="24"/>
                    <a:pt x="527" y="22"/>
                    <a:pt x="527" y="22"/>
                  </a:cubicBezTo>
                  <a:cubicBezTo>
                    <a:pt x="527" y="21"/>
                    <a:pt x="528" y="21"/>
                    <a:pt x="529" y="20"/>
                  </a:cubicBezTo>
                  <a:cubicBezTo>
                    <a:pt x="529" y="19"/>
                    <a:pt x="530" y="18"/>
                    <a:pt x="530" y="18"/>
                  </a:cubicBezTo>
                  <a:cubicBezTo>
                    <a:pt x="530" y="17"/>
                    <a:pt x="528" y="16"/>
                    <a:pt x="528" y="16"/>
                  </a:cubicBezTo>
                  <a:cubicBezTo>
                    <a:pt x="528" y="15"/>
                    <a:pt x="530" y="14"/>
                    <a:pt x="530" y="14"/>
                  </a:cubicBezTo>
                  <a:cubicBezTo>
                    <a:pt x="529" y="14"/>
                    <a:pt x="528" y="12"/>
                    <a:pt x="528" y="12"/>
                  </a:cubicBezTo>
                  <a:cubicBezTo>
                    <a:pt x="528" y="12"/>
                    <a:pt x="529" y="10"/>
                    <a:pt x="529" y="10"/>
                  </a:cubicBezTo>
                  <a:cubicBezTo>
                    <a:pt x="530" y="10"/>
                    <a:pt x="531" y="11"/>
                    <a:pt x="531" y="11"/>
                  </a:cubicBezTo>
                  <a:cubicBezTo>
                    <a:pt x="532" y="12"/>
                    <a:pt x="534" y="13"/>
                    <a:pt x="534" y="13"/>
                  </a:cubicBezTo>
                  <a:cubicBezTo>
                    <a:pt x="534" y="14"/>
                    <a:pt x="532" y="15"/>
                    <a:pt x="532" y="15"/>
                  </a:cubicBezTo>
                  <a:cubicBezTo>
                    <a:pt x="532" y="16"/>
                    <a:pt x="534" y="16"/>
                    <a:pt x="534" y="17"/>
                  </a:cubicBezTo>
                  <a:cubicBezTo>
                    <a:pt x="534" y="18"/>
                    <a:pt x="532" y="19"/>
                    <a:pt x="532" y="19"/>
                  </a:cubicBezTo>
                  <a:cubicBezTo>
                    <a:pt x="533" y="20"/>
                    <a:pt x="535" y="20"/>
                    <a:pt x="535" y="21"/>
                  </a:cubicBezTo>
                  <a:cubicBezTo>
                    <a:pt x="535" y="22"/>
                    <a:pt x="537" y="22"/>
                    <a:pt x="537" y="23"/>
                  </a:cubicBezTo>
                  <a:cubicBezTo>
                    <a:pt x="537" y="22"/>
                    <a:pt x="539" y="21"/>
                    <a:pt x="539" y="20"/>
                  </a:cubicBezTo>
                  <a:cubicBezTo>
                    <a:pt x="539" y="20"/>
                    <a:pt x="536" y="19"/>
                    <a:pt x="536" y="19"/>
                  </a:cubicBezTo>
                  <a:cubicBezTo>
                    <a:pt x="536" y="18"/>
                    <a:pt x="538" y="17"/>
                    <a:pt x="538" y="17"/>
                  </a:cubicBezTo>
                  <a:cubicBezTo>
                    <a:pt x="538" y="16"/>
                    <a:pt x="539" y="14"/>
                    <a:pt x="540" y="14"/>
                  </a:cubicBezTo>
                  <a:cubicBezTo>
                    <a:pt x="540" y="14"/>
                    <a:pt x="542" y="16"/>
                    <a:pt x="542" y="16"/>
                  </a:cubicBezTo>
                  <a:cubicBezTo>
                    <a:pt x="543" y="16"/>
                    <a:pt x="543" y="14"/>
                    <a:pt x="544" y="14"/>
                  </a:cubicBezTo>
                  <a:cubicBezTo>
                    <a:pt x="545" y="14"/>
                    <a:pt x="545" y="15"/>
                    <a:pt x="546" y="15"/>
                  </a:cubicBezTo>
                  <a:cubicBezTo>
                    <a:pt x="547" y="16"/>
                    <a:pt x="548" y="17"/>
                    <a:pt x="548" y="17"/>
                  </a:cubicBezTo>
                  <a:cubicBezTo>
                    <a:pt x="548" y="18"/>
                    <a:pt x="546" y="19"/>
                    <a:pt x="547" y="19"/>
                  </a:cubicBezTo>
                  <a:cubicBezTo>
                    <a:pt x="547" y="20"/>
                    <a:pt x="549" y="21"/>
                    <a:pt x="549" y="21"/>
                  </a:cubicBezTo>
                  <a:cubicBezTo>
                    <a:pt x="549" y="21"/>
                    <a:pt x="550" y="23"/>
                    <a:pt x="551" y="23"/>
                  </a:cubicBezTo>
                  <a:cubicBezTo>
                    <a:pt x="551" y="23"/>
                    <a:pt x="552" y="21"/>
                    <a:pt x="553" y="21"/>
                  </a:cubicBezTo>
                  <a:cubicBezTo>
                    <a:pt x="553" y="20"/>
                    <a:pt x="554" y="19"/>
                    <a:pt x="554" y="18"/>
                  </a:cubicBezTo>
                  <a:cubicBezTo>
                    <a:pt x="554" y="18"/>
                    <a:pt x="552" y="17"/>
                    <a:pt x="552" y="17"/>
                  </a:cubicBezTo>
                  <a:cubicBezTo>
                    <a:pt x="553" y="16"/>
                    <a:pt x="553" y="15"/>
                    <a:pt x="554" y="14"/>
                  </a:cubicBezTo>
                  <a:cubicBezTo>
                    <a:pt x="554" y="14"/>
                    <a:pt x="556" y="16"/>
                    <a:pt x="556" y="16"/>
                  </a:cubicBezTo>
                  <a:cubicBezTo>
                    <a:pt x="557" y="17"/>
                    <a:pt x="558" y="18"/>
                    <a:pt x="558" y="18"/>
                  </a:cubicBezTo>
                  <a:cubicBezTo>
                    <a:pt x="559" y="18"/>
                    <a:pt x="560" y="20"/>
                    <a:pt x="561" y="20"/>
                  </a:cubicBezTo>
                  <a:cubicBezTo>
                    <a:pt x="561" y="20"/>
                    <a:pt x="562" y="17"/>
                    <a:pt x="562" y="17"/>
                  </a:cubicBezTo>
                  <a:cubicBezTo>
                    <a:pt x="563" y="18"/>
                    <a:pt x="564" y="19"/>
                    <a:pt x="565" y="19"/>
                  </a:cubicBezTo>
                  <a:cubicBezTo>
                    <a:pt x="565" y="20"/>
                    <a:pt x="563" y="21"/>
                    <a:pt x="563" y="21"/>
                  </a:cubicBezTo>
                  <a:cubicBezTo>
                    <a:pt x="563" y="22"/>
                    <a:pt x="561" y="23"/>
                    <a:pt x="561" y="23"/>
                  </a:cubicBezTo>
                  <a:cubicBezTo>
                    <a:pt x="561" y="24"/>
                    <a:pt x="563" y="25"/>
                    <a:pt x="563" y="25"/>
                  </a:cubicBezTo>
                  <a:cubicBezTo>
                    <a:pt x="564" y="26"/>
                    <a:pt x="565" y="26"/>
                    <a:pt x="566" y="27"/>
                  </a:cubicBezTo>
                  <a:cubicBezTo>
                    <a:pt x="567" y="25"/>
                    <a:pt x="568" y="24"/>
                    <a:pt x="569" y="22"/>
                  </a:cubicBezTo>
                  <a:cubicBezTo>
                    <a:pt x="570" y="22"/>
                    <a:pt x="570" y="21"/>
                    <a:pt x="571" y="20"/>
                  </a:cubicBezTo>
                  <a:cubicBezTo>
                    <a:pt x="572" y="19"/>
                    <a:pt x="573" y="17"/>
                    <a:pt x="574" y="16"/>
                  </a:cubicBezTo>
                  <a:cubicBezTo>
                    <a:pt x="575" y="15"/>
                    <a:pt x="575" y="14"/>
                    <a:pt x="576" y="14"/>
                  </a:cubicBezTo>
                  <a:cubicBezTo>
                    <a:pt x="577" y="14"/>
                    <a:pt x="577" y="15"/>
                    <a:pt x="578" y="15"/>
                  </a:cubicBezTo>
                  <a:cubicBezTo>
                    <a:pt x="579" y="16"/>
                    <a:pt x="580" y="16"/>
                    <a:pt x="580" y="17"/>
                  </a:cubicBezTo>
                  <a:cubicBezTo>
                    <a:pt x="580" y="17"/>
                    <a:pt x="578" y="19"/>
                    <a:pt x="579" y="19"/>
                  </a:cubicBezTo>
                  <a:cubicBezTo>
                    <a:pt x="579" y="19"/>
                    <a:pt x="581" y="21"/>
                    <a:pt x="581" y="21"/>
                  </a:cubicBezTo>
                  <a:cubicBezTo>
                    <a:pt x="581" y="21"/>
                    <a:pt x="582" y="19"/>
                    <a:pt x="582" y="19"/>
                  </a:cubicBezTo>
                  <a:cubicBezTo>
                    <a:pt x="583" y="18"/>
                    <a:pt x="584" y="17"/>
                    <a:pt x="584" y="16"/>
                  </a:cubicBezTo>
                  <a:cubicBezTo>
                    <a:pt x="584" y="16"/>
                    <a:pt x="582" y="15"/>
                    <a:pt x="582" y="15"/>
                  </a:cubicBezTo>
                  <a:cubicBezTo>
                    <a:pt x="582" y="14"/>
                    <a:pt x="583" y="13"/>
                    <a:pt x="584" y="12"/>
                  </a:cubicBezTo>
                  <a:cubicBezTo>
                    <a:pt x="584" y="12"/>
                    <a:pt x="585" y="11"/>
                    <a:pt x="585" y="10"/>
                  </a:cubicBezTo>
                  <a:cubicBezTo>
                    <a:pt x="586" y="9"/>
                    <a:pt x="587" y="9"/>
                    <a:pt x="587" y="8"/>
                  </a:cubicBezTo>
                  <a:cubicBezTo>
                    <a:pt x="587" y="8"/>
                    <a:pt x="588" y="6"/>
                    <a:pt x="589" y="6"/>
                  </a:cubicBezTo>
                  <a:cubicBezTo>
                    <a:pt x="589" y="6"/>
                    <a:pt x="591" y="7"/>
                    <a:pt x="591" y="7"/>
                  </a:cubicBezTo>
                  <a:cubicBezTo>
                    <a:pt x="591" y="8"/>
                    <a:pt x="590" y="9"/>
                    <a:pt x="589" y="10"/>
                  </a:cubicBezTo>
                  <a:cubicBezTo>
                    <a:pt x="589" y="10"/>
                    <a:pt x="588" y="12"/>
                    <a:pt x="588" y="12"/>
                  </a:cubicBezTo>
                  <a:cubicBezTo>
                    <a:pt x="588" y="12"/>
                    <a:pt x="590" y="14"/>
                    <a:pt x="590" y="14"/>
                  </a:cubicBezTo>
                  <a:cubicBezTo>
                    <a:pt x="590" y="14"/>
                    <a:pt x="591" y="11"/>
                    <a:pt x="592" y="11"/>
                  </a:cubicBezTo>
                  <a:cubicBezTo>
                    <a:pt x="592" y="11"/>
                    <a:pt x="593" y="13"/>
                    <a:pt x="594" y="13"/>
                  </a:cubicBezTo>
                  <a:cubicBezTo>
                    <a:pt x="594" y="13"/>
                    <a:pt x="595" y="11"/>
                    <a:pt x="595" y="11"/>
                  </a:cubicBezTo>
                  <a:cubicBezTo>
                    <a:pt x="596" y="11"/>
                    <a:pt x="597" y="13"/>
                    <a:pt x="598" y="13"/>
                  </a:cubicBezTo>
                  <a:cubicBezTo>
                    <a:pt x="598" y="12"/>
                    <a:pt x="599" y="11"/>
                    <a:pt x="599" y="10"/>
                  </a:cubicBezTo>
                  <a:cubicBezTo>
                    <a:pt x="600" y="10"/>
                    <a:pt x="601" y="9"/>
                    <a:pt x="601" y="8"/>
                  </a:cubicBezTo>
                  <a:cubicBezTo>
                    <a:pt x="601" y="8"/>
                    <a:pt x="603" y="6"/>
                    <a:pt x="603" y="6"/>
                  </a:cubicBezTo>
                  <a:cubicBezTo>
                    <a:pt x="603" y="6"/>
                    <a:pt x="601" y="4"/>
                    <a:pt x="601" y="4"/>
                  </a:cubicBezTo>
                  <a:cubicBezTo>
                    <a:pt x="601" y="4"/>
                    <a:pt x="602" y="2"/>
                    <a:pt x="602" y="2"/>
                  </a:cubicBezTo>
                  <a:cubicBezTo>
                    <a:pt x="603" y="2"/>
                    <a:pt x="604" y="4"/>
                    <a:pt x="605" y="4"/>
                  </a:cubicBezTo>
                  <a:cubicBezTo>
                    <a:pt x="605" y="4"/>
                    <a:pt x="607" y="5"/>
                    <a:pt x="607" y="5"/>
                  </a:cubicBezTo>
                  <a:cubicBezTo>
                    <a:pt x="607" y="6"/>
                    <a:pt x="605" y="7"/>
                    <a:pt x="605" y="8"/>
                  </a:cubicBezTo>
                  <a:cubicBezTo>
                    <a:pt x="605" y="8"/>
                    <a:pt x="603" y="9"/>
                    <a:pt x="603" y="10"/>
                  </a:cubicBezTo>
                  <a:cubicBezTo>
                    <a:pt x="603" y="10"/>
                    <a:pt x="606" y="11"/>
                    <a:pt x="606" y="12"/>
                  </a:cubicBezTo>
                  <a:cubicBezTo>
                    <a:pt x="605" y="12"/>
                    <a:pt x="604" y="14"/>
                    <a:pt x="604" y="14"/>
                  </a:cubicBezTo>
                  <a:cubicBezTo>
                    <a:pt x="603" y="14"/>
                    <a:pt x="602" y="12"/>
                    <a:pt x="602" y="12"/>
                  </a:cubicBezTo>
                  <a:cubicBezTo>
                    <a:pt x="601" y="12"/>
                    <a:pt x="600" y="14"/>
                    <a:pt x="600" y="14"/>
                  </a:cubicBezTo>
                  <a:cubicBezTo>
                    <a:pt x="600" y="15"/>
                    <a:pt x="598" y="16"/>
                    <a:pt x="598" y="16"/>
                  </a:cubicBezTo>
                  <a:cubicBezTo>
                    <a:pt x="598" y="17"/>
                    <a:pt x="601" y="18"/>
                    <a:pt x="600" y="18"/>
                  </a:cubicBezTo>
                  <a:cubicBezTo>
                    <a:pt x="600" y="19"/>
                    <a:pt x="599" y="20"/>
                    <a:pt x="599" y="20"/>
                  </a:cubicBezTo>
                  <a:cubicBezTo>
                    <a:pt x="598" y="21"/>
                    <a:pt x="597" y="22"/>
                    <a:pt x="597" y="23"/>
                  </a:cubicBezTo>
                  <a:cubicBezTo>
                    <a:pt x="597" y="23"/>
                    <a:pt x="599" y="24"/>
                    <a:pt x="599" y="24"/>
                  </a:cubicBezTo>
                  <a:cubicBezTo>
                    <a:pt x="599" y="25"/>
                    <a:pt x="598" y="26"/>
                    <a:pt x="598" y="27"/>
                  </a:cubicBezTo>
                  <a:cubicBezTo>
                    <a:pt x="597" y="27"/>
                    <a:pt x="596" y="28"/>
                    <a:pt x="596" y="29"/>
                  </a:cubicBezTo>
                  <a:cubicBezTo>
                    <a:pt x="597" y="29"/>
                    <a:pt x="597" y="31"/>
                    <a:pt x="598" y="31"/>
                  </a:cubicBezTo>
                  <a:cubicBezTo>
                    <a:pt x="598" y="30"/>
                    <a:pt x="600" y="29"/>
                    <a:pt x="600" y="28"/>
                  </a:cubicBezTo>
                  <a:cubicBezTo>
                    <a:pt x="600" y="28"/>
                    <a:pt x="601" y="27"/>
                    <a:pt x="602" y="26"/>
                  </a:cubicBezTo>
                  <a:cubicBezTo>
                    <a:pt x="602" y="25"/>
                    <a:pt x="603" y="25"/>
                    <a:pt x="603" y="24"/>
                  </a:cubicBezTo>
                  <a:cubicBezTo>
                    <a:pt x="604" y="23"/>
                    <a:pt x="604" y="22"/>
                    <a:pt x="605" y="22"/>
                  </a:cubicBezTo>
                  <a:cubicBezTo>
                    <a:pt x="605" y="21"/>
                    <a:pt x="607" y="20"/>
                    <a:pt x="607" y="19"/>
                  </a:cubicBezTo>
                  <a:cubicBezTo>
                    <a:pt x="607" y="19"/>
                    <a:pt x="604" y="18"/>
                    <a:pt x="604" y="18"/>
                  </a:cubicBezTo>
                  <a:cubicBezTo>
                    <a:pt x="605" y="17"/>
                    <a:pt x="606" y="16"/>
                    <a:pt x="606" y="15"/>
                  </a:cubicBezTo>
                  <a:cubicBezTo>
                    <a:pt x="607" y="15"/>
                    <a:pt x="607" y="14"/>
                    <a:pt x="608" y="13"/>
                  </a:cubicBezTo>
                  <a:cubicBezTo>
                    <a:pt x="608" y="13"/>
                    <a:pt x="610" y="15"/>
                    <a:pt x="610" y="15"/>
                  </a:cubicBezTo>
                  <a:cubicBezTo>
                    <a:pt x="611" y="13"/>
                    <a:pt x="612" y="12"/>
                    <a:pt x="613" y="10"/>
                  </a:cubicBezTo>
                  <a:cubicBezTo>
                    <a:pt x="614" y="11"/>
                    <a:pt x="616" y="12"/>
                    <a:pt x="616" y="12"/>
                  </a:cubicBezTo>
                  <a:cubicBezTo>
                    <a:pt x="616" y="13"/>
                    <a:pt x="614" y="14"/>
                    <a:pt x="614" y="14"/>
                  </a:cubicBezTo>
                  <a:cubicBezTo>
                    <a:pt x="614" y="15"/>
                    <a:pt x="616" y="16"/>
                    <a:pt x="616" y="16"/>
                  </a:cubicBezTo>
                  <a:cubicBezTo>
                    <a:pt x="616" y="16"/>
                    <a:pt x="618" y="14"/>
                    <a:pt x="618" y="14"/>
                  </a:cubicBezTo>
                  <a:cubicBezTo>
                    <a:pt x="618" y="14"/>
                    <a:pt x="620" y="15"/>
                    <a:pt x="620" y="16"/>
                  </a:cubicBezTo>
                  <a:cubicBezTo>
                    <a:pt x="620" y="16"/>
                    <a:pt x="618" y="18"/>
                    <a:pt x="618" y="18"/>
                  </a:cubicBezTo>
                  <a:cubicBezTo>
                    <a:pt x="619" y="18"/>
                    <a:pt x="620" y="19"/>
                    <a:pt x="621" y="19"/>
                  </a:cubicBezTo>
                  <a:cubicBezTo>
                    <a:pt x="621" y="20"/>
                    <a:pt x="622" y="17"/>
                    <a:pt x="622" y="17"/>
                  </a:cubicBezTo>
                  <a:cubicBezTo>
                    <a:pt x="623" y="17"/>
                    <a:pt x="624" y="19"/>
                    <a:pt x="625" y="19"/>
                  </a:cubicBezTo>
                  <a:cubicBezTo>
                    <a:pt x="626" y="17"/>
                    <a:pt x="627" y="16"/>
                    <a:pt x="628" y="15"/>
                  </a:cubicBezTo>
                  <a:cubicBezTo>
                    <a:pt x="629" y="14"/>
                    <a:pt x="629" y="13"/>
                    <a:pt x="630" y="12"/>
                  </a:cubicBezTo>
                  <a:cubicBezTo>
                    <a:pt x="630" y="12"/>
                    <a:pt x="631" y="11"/>
                    <a:pt x="631" y="10"/>
                  </a:cubicBezTo>
                  <a:cubicBezTo>
                    <a:pt x="632" y="10"/>
                    <a:pt x="633" y="8"/>
                    <a:pt x="633" y="8"/>
                  </a:cubicBezTo>
                  <a:cubicBezTo>
                    <a:pt x="633" y="7"/>
                    <a:pt x="631" y="6"/>
                    <a:pt x="631" y="6"/>
                  </a:cubicBezTo>
                  <a:cubicBezTo>
                    <a:pt x="631" y="5"/>
                    <a:pt x="632" y="4"/>
                    <a:pt x="633" y="4"/>
                  </a:cubicBezTo>
                  <a:cubicBezTo>
                    <a:pt x="633" y="3"/>
                    <a:pt x="634" y="2"/>
                    <a:pt x="634" y="2"/>
                  </a:cubicBezTo>
                  <a:cubicBezTo>
                    <a:pt x="636" y="3"/>
                    <a:pt x="637" y="4"/>
                    <a:pt x="639" y="5"/>
                  </a:cubicBezTo>
                  <a:cubicBezTo>
                    <a:pt x="639" y="6"/>
                    <a:pt x="637" y="7"/>
                    <a:pt x="637" y="7"/>
                  </a:cubicBezTo>
                  <a:cubicBezTo>
                    <a:pt x="637" y="8"/>
                    <a:pt x="639" y="9"/>
                    <a:pt x="639" y="9"/>
                  </a:cubicBezTo>
                  <a:cubicBezTo>
                    <a:pt x="640" y="10"/>
                    <a:pt x="641" y="10"/>
                    <a:pt x="642" y="11"/>
                  </a:cubicBezTo>
                  <a:cubicBezTo>
                    <a:pt x="642" y="11"/>
                    <a:pt x="643" y="12"/>
                    <a:pt x="644" y="12"/>
                  </a:cubicBezTo>
                  <a:cubicBezTo>
                    <a:pt x="645" y="13"/>
                    <a:pt x="645" y="14"/>
                    <a:pt x="646" y="14"/>
                  </a:cubicBezTo>
                  <a:cubicBezTo>
                    <a:pt x="646" y="14"/>
                    <a:pt x="648" y="16"/>
                    <a:pt x="648" y="16"/>
                  </a:cubicBezTo>
                  <a:cubicBezTo>
                    <a:pt x="648" y="16"/>
                    <a:pt x="647" y="18"/>
                    <a:pt x="647" y="18"/>
                  </a:cubicBezTo>
                  <a:cubicBezTo>
                    <a:pt x="646" y="19"/>
                    <a:pt x="645" y="20"/>
                    <a:pt x="645" y="20"/>
                  </a:cubicBezTo>
                  <a:cubicBezTo>
                    <a:pt x="644" y="20"/>
                    <a:pt x="643" y="19"/>
                    <a:pt x="643" y="19"/>
                  </a:cubicBezTo>
                  <a:cubicBezTo>
                    <a:pt x="642" y="19"/>
                    <a:pt x="642" y="21"/>
                    <a:pt x="641" y="21"/>
                  </a:cubicBezTo>
                  <a:cubicBezTo>
                    <a:pt x="642" y="22"/>
                    <a:pt x="644" y="23"/>
                    <a:pt x="645" y="24"/>
                  </a:cubicBezTo>
                  <a:cubicBezTo>
                    <a:pt x="646" y="24"/>
                    <a:pt x="646" y="22"/>
                    <a:pt x="647" y="22"/>
                  </a:cubicBezTo>
                  <a:cubicBezTo>
                    <a:pt x="647" y="22"/>
                    <a:pt x="649" y="24"/>
                    <a:pt x="649" y="24"/>
                  </a:cubicBezTo>
                  <a:cubicBezTo>
                    <a:pt x="650" y="23"/>
                    <a:pt x="651" y="22"/>
                    <a:pt x="651" y="21"/>
                  </a:cubicBezTo>
                  <a:cubicBezTo>
                    <a:pt x="652" y="21"/>
                    <a:pt x="652" y="20"/>
                    <a:pt x="653" y="19"/>
                  </a:cubicBezTo>
                  <a:cubicBezTo>
                    <a:pt x="653" y="18"/>
                    <a:pt x="654" y="18"/>
                    <a:pt x="654" y="17"/>
                  </a:cubicBezTo>
                  <a:cubicBezTo>
                    <a:pt x="655" y="16"/>
                    <a:pt x="656" y="15"/>
                    <a:pt x="656" y="15"/>
                  </a:cubicBezTo>
                  <a:cubicBezTo>
                    <a:pt x="656" y="14"/>
                    <a:pt x="658" y="13"/>
                    <a:pt x="658" y="13"/>
                  </a:cubicBezTo>
                  <a:cubicBezTo>
                    <a:pt x="658" y="12"/>
                    <a:pt x="656" y="11"/>
                    <a:pt x="656" y="11"/>
                  </a:cubicBezTo>
                  <a:cubicBezTo>
                    <a:pt x="655" y="11"/>
                    <a:pt x="653" y="9"/>
                    <a:pt x="653" y="9"/>
                  </a:cubicBezTo>
                  <a:cubicBezTo>
                    <a:pt x="654" y="9"/>
                    <a:pt x="655" y="7"/>
                    <a:pt x="655" y="7"/>
                  </a:cubicBezTo>
                  <a:cubicBezTo>
                    <a:pt x="656" y="7"/>
                    <a:pt x="657" y="8"/>
                    <a:pt x="657" y="9"/>
                  </a:cubicBezTo>
                  <a:cubicBezTo>
                    <a:pt x="658" y="9"/>
                    <a:pt x="659" y="10"/>
                    <a:pt x="660" y="10"/>
                  </a:cubicBezTo>
                  <a:cubicBezTo>
                    <a:pt x="660" y="11"/>
                    <a:pt x="661" y="12"/>
                    <a:pt x="662" y="12"/>
                  </a:cubicBezTo>
                  <a:cubicBezTo>
                    <a:pt x="662" y="12"/>
                    <a:pt x="663" y="14"/>
                    <a:pt x="664" y="14"/>
                  </a:cubicBezTo>
                  <a:cubicBezTo>
                    <a:pt x="664" y="14"/>
                    <a:pt x="665" y="12"/>
                    <a:pt x="666" y="11"/>
                  </a:cubicBezTo>
                  <a:cubicBezTo>
                    <a:pt x="666" y="11"/>
                    <a:pt x="667" y="9"/>
                    <a:pt x="667" y="9"/>
                  </a:cubicBezTo>
                  <a:cubicBezTo>
                    <a:pt x="668" y="9"/>
                    <a:pt x="669" y="11"/>
                    <a:pt x="670" y="11"/>
                  </a:cubicBezTo>
                  <a:cubicBezTo>
                    <a:pt x="670" y="11"/>
                    <a:pt x="671" y="13"/>
                    <a:pt x="672" y="13"/>
                  </a:cubicBezTo>
                  <a:cubicBezTo>
                    <a:pt x="672" y="13"/>
                    <a:pt x="673" y="11"/>
                    <a:pt x="674" y="10"/>
                  </a:cubicBezTo>
                  <a:cubicBezTo>
                    <a:pt x="674" y="10"/>
                    <a:pt x="675" y="8"/>
                    <a:pt x="675" y="8"/>
                  </a:cubicBezTo>
                  <a:cubicBezTo>
                    <a:pt x="676" y="8"/>
                    <a:pt x="677" y="9"/>
                    <a:pt x="677" y="10"/>
                  </a:cubicBezTo>
                  <a:cubicBezTo>
                    <a:pt x="678" y="10"/>
                    <a:pt x="676" y="12"/>
                    <a:pt x="676" y="12"/>
                  </a:cubicBezTo>
                  <a:cubicBezTo>
                    <a:pt x="675" y="13"/>
                    <a:pt x="674" y="14"/>
                    <a:pt x="674" y="14"/>
                  </a:cubicBezTo>
                  <a:cubicBezTo>
                    <a:pt x="674" y="15"/>
                    <a:pt x="676" y="16"/>
                    <a:pt x="676" y="16"/>
                  </a:cubicBezTo>
                  <a:cubicBezTo>
                    <a:pt x="676" y="17"/>
                    <a:pt x="675" y="18"/>
                    <a:pt x="675" y="18"/>
                  </a:cubicBezTo>
                  <a:cubicBezTo>
                    <a:pt x="675" y="19"/>
                    <a:pt x="677" y="19"/>
                    <a:pt x="677" y="20"/>
                  </a:cubicBezTo>
                  <a:cubicBezTo>
                    <a:pt x="677" y="21"/>
                    <a:pt x="675" y="22"/>
                    <a:pt x="675" y="22"/>
                  </a:cubicBezTo>
                  <a:cubicBezTo>
                    <a:pt x="675" y="23"/>
                    <a:pt x="677" y="23"/>
                    <a:pt x="677" y="24"/>
                  </a:cubicBezTo>
                  <a:cubicBezTo>
                    <a:pt x="677" y="25"/>
                    <a:pt x="676" y="26"/>
                    <a:pt x="676" y="26"/>
                  </a:cubicBezTo>
                  <a:cubicBezTo>
                    <a:pt x="676" y="27"/>
                    <a:pt x="678" y="27"/>
                    <a:pt x="678" y="28"/>
                  </a:cubicBezTo>
                  <a:cubicBezTo>
                    <a:pt x="678" y="27"/>
                    <a:pt x="679" y="26"/>
                    <a:pt x="680" y="26"/>
                  </a:cubicBezTo>
                  <a:cubicBezTo>
                    <a:pt x="680" y="25"/>
                    <a:pt x="681" y="24"/>
                    <a:pt x="681" y="23"/>
                  </a:cubicBezTo>
                  <a:cubicBezTo>
                    <a:pt x="682" y="23"/>
                    <a:pt x="683" y="22"/>
                    <a:pt x="683" y="21"/>
                  </a:cubicBezTo>
                  <a:cubicBezTo>
                    <a:pt x="683" y="21"/>
                    <a:pt x="681" y="20"/>
                    <a:pt x="681" y="19"/>
                  </a:cubicBezTo>
                  <a:cubicBezTo>
                    <a:pt x="681" y="19"/>
                    <a:pt x="683" y="18"/>
                    <a:pt x="682" y="17"/>
                  </a:cubicBezTo>
                  <a:cubicBezTo>
                    <a:pt x="682" y="17"/>
                    <a:pt x="680" y="16"/>
                    <a:pt x="680" y="16"/>
                  </a:cubicBezTo>
                  <a:cubicBezTo>
                    <a:pt x="680" y="15"/>
                    <a:pt x="682" y="14"/>
                    <a:pt x="682" y="13"/>
                  </a:cubicBezTo>
                  <a:cubicBezTo>
                    <a:pt x="682" y="13"/>
                    <a:pt x="680" y="12"/>
                    <a:pt x="680" y="12"/>
                  </a:cubicBezTo>
                  <a:cubicBezTo>
                    <a:pt x="680" y="11"/>
                    <a:pt x="681" y="9"/>
                    <a:pt x="681" y="9"/>
                  </a:cubicBezTo>
                  <a:cubicBezTo>
                    <a:pt x="682" y="9"/>
                    <a:pt x="683" y="11"/>
                    <a:pt x="684" y="11"/>
                  </a:cubicBezTo>
                  <a:cubicBezTo>
                    <a:pt x="684" y="11"/>
                    <a:pt x="685" y="13"/>
                    <a:pt x="686" y="13"/>
                  </a:cubicBezTo>
                  <a:cubicBezTo>
                    <a:pt x="686" y="13"/>
                    <a:pt x="687" y="10"/>
                    <a:pt x="688" y="11"/>
                  </a:cubicBezTo>
                  <a:cubicBezTo>
                    <a:pt x="688" y="11"/>
                    <a:pt x="689" y="12"/>
                    <a:pt x="690" y="12"/>
                  </a:cubicBezTo>
                  <a:cubicBezTo>
                    <a:pt x="691" y="13"/>
                    <a:pt x="691" y="13"/>
                    <a:pt x="692" y="14"/>
                  </a:cubicBezTo>
                  <a:cubicBezTo>
                    <a:pt x="693" y="14"/>
                    <a:pt x="694" y="15"/>
                    <a:pt x="694" y="16"/>
                  </a:cubicBezTo>
                  <a:cubicBezTo>
                    <a:pt x="695" y="16"/>
                    <a:pt x="696" y="17"/>
                    <a:pt x="697" y="17"/>
                  </a:cubicBezTo>
                  <a:cubicBezTo>
                    <a:pt x="697" y="17"/>
                    <a:pt x="698" y="15"/>
                    <a:pt x="698" y="15"/>
                  </a:cubicBezTo>
                  <a:cubicBezTo>
                    <a:pt x="699" y="15"/>
                    <a:pt x="700" y="17"/>
                    <a:pt x="700" y="17"/>
                  </a:cubicBezTo>
                  <a:cubicBezTo>
                    <a:pt x="701" y="17"/>
                    <a:pt x="702" y="15"/>
                    <a:pt x="702" y="15"/>
                  </a:cubicBezTo>
                  <a:cubicBezTo>
                    <a:pt x="702" y="14"/>
                    <a:pt x="700" y="13"/>
                    <a:pt x="700" y="13"/>
                  </a:cubicBezTo>
                  <a:cubicBezTo>
                    <a:pt x="700" y="12"/>
                    <a:pt x="701" y="11"/>
                    <a:pt x="702" y="11"/>
                  </a:cubicBezTo>
                  <a:cubicBezTo>
                    <a:pt x="702" y="10"/>
                    <a:pt x="703" y="9"/>
                    <a:pt x="703" y="8"/>
                  </a:cubicBezTo>
                  <a:cubicBezTo>
                    <a:pt x="705" y="10"/>
                    <a:pt x="706" y="11"/>
                    <a:pt x="708" y="12"/>
                  </a:cubicBezTo>
                  <a:cubicBezTo>
                    <a:pt x="707" y="13"/>
                    <a:pt x="707" y="13"/>
                    <a:pt x="706" y="14"/>
                  </a:cubicBezTo>
                  <a:cubicBezTo>
                    <a:pt x="706" y="14"/>
                    <a:pt x="704" y="16"/>
                    <a:pt x="704" y="16"/>
                  </a:cubicBezTo>
                  <a:cubicBezTo>
                    <a:pt x="704" y="17"/>
                    <a:pt x="706" y="18"/>
                    <a:pt x="707" y="18"/>
                  </a:cubicBezTo>
                  <a:cubicBezTo>
                    <a:pt x="707" y="18"/>
                    <a:pt x="709" y="19"/>
                    <a:pt x="709" y="20"/>
                  </a:cubicBezTo>
                  <a:cubicBezTo>
                    <a:pt x="709" y="20"/>
                    <a:pt x="707" y="21"/>
                    <a:pt x="707" y="22"/>
                  </a:cubicBezTo>
                  <a:cubicBezTo>
                    <a:pt x="707" y="22"/>
                    <a:pt x="709" y="23"/>
                    <a:pt x="709" y="24"/>
                  </a:cubicBezTo>
                  <a:cubicBezTo>
                    <a:pt x="709" y="24"/>
                    <a:pt x="708" y="25"/>
                    <a:pt x="708" y="26"/>
                  </a:cubicBezTo>
                  <a:cubicBezTo>
                    <a:pt x="707" y="26"/>
                    <a:pt x="706" y="28"/>
                    <a:pt x="706" y="28"/>
                  </a:cubicBezTo>
                  <a:cubicBezTo>
                    <a:pt x="706" y="29"/>
                    <a:pt x="708" y="29"/>
                    <a:pt x="708" y="30"/>
                  </a:cubicBezTo>
                  <a:cubicBezTo>
                    <a:pt x="709" y="28"/>
                    <a:pt x="710" y="27"/>
                    <a:pt x="712" y="25"/>
                  </a:cubicBezTo>
                  <a:cubicBezTo>
                    <a:pt x="712" y="25"/>
                    <a:pt x="713" y="23"/>
                    <a:pt x="713" y="23"/>
                  </a:cubicBezTo>
                  <a:cubicBezTo>
                    <a:pt x="713" y="23"/>
                    <a:pt x="711" y="22"/>
                    <a:pt x="711" y="21"/>
                  </a:cubicBezTo>
                  <a:cubicBezTo>
                    <a:pt x="711" y="21"/>
                    <a:pt x="709" y="20"/>
                    <a:pt x="709" y="20"/>
                  </a:cubicBezTo>
                  <a:cubicBezTo>
                    <a:pt x="709" y="19"/>
                    <a:pt x="710" y="18"/>
                    <a:pt x="711" y="17"/>
                  </a:cubicBezTo>
                  <a:cubicBezTo>
                    <a:pt x="711" y="17"/>
                    <a:pt x="712" y="16"/>
                    <a:pt x="712" y="15"/>
                  </a:cubicBezTo>
                  <a:cubicBezTo>
                    <a:pt x="712" y="15"/>
                    <a:pt x="710" y="14"/>
                    <a:pt x="710" y="14"/>
                  </a:cubicBezTo>
                  <a:cubicBezTo>
                    <a:pt x="711" y="12"/>
                    <a:pt x="712" y="11"/>
                    <a:pt x="713" y="9"/>
                  </a:cubicBezTo>
                  <a:cubicBezTo>
                    <a:pt x="714" y="10"/>
                    <a:pt x="715" y="10"/>
                    <a:pt x="716" y="11"/>
                  </a:cubicBezTo>
                  <a:cubicBezTo>
                    <a:pt x="716" y="11"/>
                    <a:pt x="718" y="12"/>
                    <a:pt x="718" y="12"/>
                  </a:cubicBezTo>
                  <a:cubicBezTo>
                    <a:pt x="718" y="13"/>
                    <a:pt x="716" y="14"/>
                    <a:pt x="716" y="15"/>
                  </a:cubicBezTo>
                  <a:cubicBezTo>
                    <a:pt x="716" y="15"/>
                    <a:pt x="714" y="13"/>
                    <a:pt x="714" y="13"/>
                  </a:cubicBezTo>
                  <a:cubicBezTo>
                    <a:pt x="713" y="13"/>
                    <a:pt x="713" y="15"/>
                    <a:pt x="712" y="15"/>
                  </a:cubicBezTo>
                  <a:cubicBezTo>
                    <a:pt x="714" y="16"/>
                    <a:pt x="715" y="17"/>
                    <a:pt x="717" y="19"/>
                  </a:cubicBezTo>
                  <a:cubicBezTo>
                    <a:pt x="717" y="18"/>
                    <a:pt x="718" y="17"/>
                    <a:pt x="718" y="16"/>
                  </a:cubicBezTo>
                  <a:cubicBezTo>
                    <a:pt x="719" y="16"/>
                    <a:pt x="719" y="15"/>
                    <a:pt x="720" y="14"/>
                  </a:cubicBezTo>
                  <a:cubicBezTo>
                    <a:pt x="721" y="14"/>
                    <a:pt x="721" y="12"/>
                    <a:pt x="722" y="12"/>
                  </a:cubicBezTo>
                  <a:cubicBezTo>
                    <a:pt x="722" y="12"/>
                    <a:pt x="724" y="14"/>
                    <a:pt x="724" y="14"/>
                  </a:cubicBezTo>
                  <a:cubicBezTo>
                    <a:pt x="724" y="13"/>
                    <a:pt x="726" y="12"/>
                    <a:pt x="726" y="11"/>
                  </a:cubicBezTo>
                  <a:cubicBezTo>
                    <a:pt x="726" y="11"/>
                    <a:pt x="723" y="10"/>
                    <a:pt x="724" y="10"/>
                  </a:cubicBezTo>
                  <a:cubicBezTo>
                    <a:pt x="724" y="9"/>
                    <a:pt x="725" y="8"/>
                    <a:pt x="725" y="7"/>
                  </a:cubicBezTo>
                  <a:cubicBezTo>
                    <a:pt x="726" y="7"/>
                    <a:pt x="727" y="9"/>
                    <a:pt x="727" y="9"/>
                  </a:cubicBezTo>
                  <a:cubicBezTo>
                    <a:pt x="728" y="10"/>
                    <a:pt x="730" y="10"/>
                    <a:pt x="730" y="11"/>
                  </a:cubicBezTo>
                  <a:cubicBezTo>
                    <a:pt x="730" y="11"/>
                    <a:pt x="728" y="13"/>
                    <a:pt x="728" y="13"/>
                  </a:cubicBezTo>
                  <a:cubicBezTo>
                    <a:pt x="727" y="14"/>
                    <a:pt x="727" y="15"/>
                    <a:pt x="726" y="15"/>
                  </a:cubicBezTo>
                  <a:cubicBezTo>
                    <a:pt x="726" y="15"/>
                    <a:pt x="725" y="14"/>
                    <a:pt x="724" y="14"/>
                  </a:cubicBezTo>
                  <a:cubicBezTo>
                    <a:pt x="724" y="14"/>
                    <a:pt x="722" y="16"/>
                    <a:pt x="722" y="16"/>
                  </a:cubicBezTo>
                  <a:cubicBezTo>
                    <a:pt x="722" y="16"/>
                    <a:pt x="725" y="17"/>
                    <a:pt x="725" y="18"/>
                  </a:cubicBezTo>
                  <a:cubicBezTo>
                    <a:pt x="725" y="18"/>
                    <a:pt x="723" y="19"/>
                    <a:pt x="723" y="20"/>
                  </a:cubicBezTo>
                  <a:cubicBezTo>
                    <a:pt x="724" y="20"/>
                    <a:pt x="724" y="21"/>
                    <a:pt x="725" y="22"/>
                  </a:cubicBezTo>
                  <a:cubicBezTo>
                    <a:pt x="726" y="22"/>
                    <a:pt x="727" y="23"/>
                    <a:pt x="727" y="23"/>
                  </a:cubicBezTo>
                  <a:cubicBezTo>
                    <a:pt x="728" y="23"/>
                    <a:pt x="729" y="21"/>
                    <a:pt x="729" y="21"/>
                  </a:cubicBezTo>
                  <a:cubicBezTo>
                    <a:pt x="730" y="20"/>
                    <a:pt x="730" y="19"/>
                    <a:pt x="731" y="19"/>
                  </a:cubicBezTo>
                  <a:cubicBezTo>
                    <a:pt x="731" y="18"/>
                    <a:pt x="732" y="17"/>
                    <a:pt x="732" y="17"/>
                  </a:cubicBezTo>
                  <a:cubicBezTo>
                    <a:pt x="733" y="16"/>
                    <a:pt x="734" y="14"/>
                    <a:pt x="734" y="14"/>
                  </a:cubicBezTo>
                  <a:cubicBezTo>
                    <a:pt x="735" y="14"/>
                    <a:pt x="736" y="16"/>
                    <a:pt x="736" y="16"/>
                  </a:cubicBezTo>
                  <a:cubicBezTo>
                    <a:pt x="737" y="16"/>
                    <a:pt x="738" y="17"/>
                    <a:pt x="739" y="18"/>
                  </a:cubicBezTo>
                  <a:cubicBezTo>
                    <a:pt x="739" y="18"/>
                    <a:pt x="737" y="20"/>
                    <a:pt x="737" y="20"/>
                  </a:cubicBezTo>
                  <a:cubicBezTo>
                    <a:pt x="737" y="20"/>
                    <a:pt x="739" y="22"/>
                    <a:pt x="739" y="22"/>
                  </a:cubicBezTo>
                  <a:cubicBezTo>
                    <a:pt x="739" y="21"/>
                    <a:pt x="741" y="20"/>
                    <a:pt x="741" y="19"/>
                  </a:cubicBezTo>
                  <a:cubicBezTo>
                    <a:pt x="741" y="19"/>
                    <a:pt x="739" y="18"/>
                    <a:pt x="739" y="18"/>
                  </a:cubicBezTo>
                  <a:cubicBezTo>
                    <a:pt x="739" y="17"/>
                    <a:pt x="740" y="16"/>
                    <a:pt x="740" y="15"/>
                  </a:cubicBezTo>
                  <a:cubicBezTo>
                    <a:pt x="741" y="15"/>
                    <a:pt x="742" y="14"/>
                    <a:pt x="742" y="13"/>
                  </a:cubicBezTo>
                  <a:cubicBezTo>
                    <a:pt x="742" y="13"/>
                    <a:pt x="744" y="12"/>
                    <a:pt x="744" y="11"/>
                  </a:cubicBezTo>
                  <a:cubicBezTo>
                    <a:pt x="744" y="11"/>
                    <a:pt x="741" y="10"/>
                    <a:pt x="742" y="9"/>
                  </a:cubicBezTo>
                  <a:cubicBezTo>
                    <a:pt x="742" y="9"/>
                    <a:pt x="743" y="8"/>
                    <a:pt x="743" y="7"/>
                  </a:cubicBezTo>
                  <a:cubicBezTo>
                    <a:pt x="744" y="6"/>
                    <a:pt x="744" y="5"/>
                    <a:pt x="745" y="5"/>
                  </a:cubicBezTo>
                  <a:cubicBezTo>
                    <a:pt x="745" y="5"/>
                    <a:pt x="747" y="7"/>
                    <a:pt x="747" y="7"/>
                  </a:cubicBezTo>
                  <a:cubicBezTo>
                    <a:pt x="748" y="6"/>
                    <a:pt x="748" y="5"/>
                    <a:pt x="749" y="4"/>
                  </a:cubicBezTo>
                  <a:cubicBezTo>
                    <a:pt x="750" y="5"/>
                    <a:pt x="750" y="5"/>
                    <a:pt x="751" y="6"/>
                  </a:cubicBezTo>
                  <a:cubicBezTo>
                    <a:pt x="752" y="7"/>
                    <a:pt x="753" y="7"/>
                    <a:pt x="753" y="8"/>
                  </a:cubicBezTo>
                  <a:cubicBezTo>
                    <a:pt x="754" y="8"/>
                    <a:pt x="755" y="9"/>
                    <a:pt x="756" y="9"/>
                  </a:cubicBezTo>
                  <a:cubicBezTo>
                    <a:pt x="756" y="10"/>
                    <a:pt x="754" y="11"/>
                    <a:pt x="754" y="12"/>
                  </a:cubicBezTo>
                  <a:cubicBezTo>
                    <a:pt x="754" y="12"/>
                    <a:pt x="756" y="13"/>
                    <a:pt x="756" y="13"/>
                  </a:cubicBezTo>
                  <a:cubicBezTo>
                    <a:pt x="756" y="14"/>
                    <a:pt x="758" y="15"/>
                    <a:pt x="758" y="15"/>
                  </a:cubicBezTo>
                  <a:cubicBezTo>
                    <a:pt x="758" y="15"/>
                    <a:pt x="756" y="17"/>
                    <a:pt x="757" y="17"/>
                  </a:cubicBezTo>
                  <a:cubicBezTo>
                    <a:pt x="757" y="18"/>
                    <a:pt x="758" y="19"/>
                    <a:pt x="759" y="19"/>
                  </a:cubicBezTo>
                  <a:cubicBezTo>
                    <a:pt x="759" y="19"/>
                    <a:pt x="760" y="17"/>
                    <a:pt x="761" y="17"/>
                  </a:cubicBezTo>
                  <a:cubicBezTo>
                    <a:pt x="761" y="17"/>
                    <a:pt x="762" y="18"/>
                    <a:pt x="763" y="18"/>
                  </a:cubicBezTo>
                  <a:cubicBezTo>
                    <a:pt x="763" y="18"/>
                    <a:pt x="765" y="20"/>
                    <a:pt x="765" y="20"/>
                  </a:cubicBezTo>
                  <a:cubicBezTo>
                    <a:pt x="766" y="20"/>
                    <a:pt x="766" y="19"/>
                    <a:pt x="767" y="18"/>
                  </a:cubicBezTo>
                  <a:cubicBezTo>
                    <a:pt x="767" y="17"/>
                    <a:pt x="768" y="16"/>
                    <a:pt x="768" y="16"/>
                  </a:cubicBezTo>
                  <a:cubicBezTo>
                    <a:pt x="769" y="15"/>
                    <a:pt x="770" y="14"/>
                    <a:pt x="770" y="13"/>
                  </a:cubicBezTo>
                  <a:cubicBezTo>
                    <a:pt x="771" y="13"/>
                    <a:pt x="771" y="12"/>
                    <a:pt x="772" y="11"/>
                  </a:cubicBezTo>
                  <a:cubicBezTo>
                    <a:pt x="772" y="11"/>
                    <a:pt x="774" y="13"/>
                    <a:pt x="774" y="13"/>
                  </a:cubicBezTo>
                  <a:cubicBezTo>
                    <a:pt x="775" y="13"/>
                    <a:pt x="775" y="11"/>
                    <a:pt x="776" y="11"/>
                  </a:cubicBezTo>
                  <a:cubicBezTo>
                    <a:pt x="776" y="11"/>
                    <a:pt x="778" y="13"/>
                    <a:pt x="778" y="12"/>
                  </a:cubicBezTo>
                  <a:cubicBezTo>
                    <a:pt x="779" y="12"/>
                    <a:pt x="779" y="11"/>
                    <a:pt x="780" y="10"/>
                  </a:cubicBezTo>
                  <a:cubicBezTo>
                    <a:pt x="780" y="10"/>
                    <a:pt x="781" y="8"/>
                    <a:pt x="781" y="8"/>
                  </a:cubicBezTo>
                  <a:cubicBezTo>
                    <a:pt x="782" y="8"/>
                    <a:pt x="783" y="9"/>
                    <a:pt x="784" y="10"/>
                  </a:cubicBezTo>
                  <a:cubicBezTo>
                    <a:pt x="784" y="10"/>
                    <a:pt x="785" y="11"/>
                    <a:pt x="786" y="11"/>
                  </a:cubicBezTo>
                  <a:cubicBezTo>
                    <a:pt x="786" y="11"/>
                    <a:pt x="787" y="9"/>
                    <a:pt x="788" y="9"/>
                  </a:cubicBezTo>
                  <a:cubicBezTo>
                    <a:pt x="788" y="9"/>
                    <a:pt x="790" y="11"/>
                    <a:pt x="790" y="11"/>
                  </a:cubicBezTo>
                  <a:cubicBezTo>
                    <a:pt x="790" y="11"/>
                    <a:pt x="788" y="13"/>
                    <a:pt x="788" y="13"/>
                  </a:cubicBezTo>
                  <a:cubicBezTo>
                    <a:pt x="788" y="13"/>
                    <a:pt x="786" y="11"/>
                    <a:pt x="786" y="11"/>
                  </a:cubicBezTo>
                  <a:cubicBezTo>
                    <a:pt x="785" y="11"/>
                    <a:pt x="784" y="13"/>
                    <a:pt x="784" y="14"/>
                  </a:cubicBezTo>
                  <a:cubicBezTo>
                    <a:pt x="784" y="14"/>
                    <a:pt x="783" y="15"/>
                    <a:pt x="782" y="16"/>
                  </a:cubicBezTo>
                  <a:cubicBezTo>
                    <a:pt x="782" y="17"/>
                    <a:pt x="781" y="17"/>
                    <a:pt x="781" y="18"/>
                  </a:cubicBezTo>
                  <a:cubicBezTo>
                    <a:pt x="780" y="19"/>
                    <a:pt x="780" y="20"/>
                    <a:pt x="779" y="20"/>
                  </a:cubicBezTo>
                  <a:cubicBezTo>
                    <a:pt x="781" y="21"/>
                    <a:pt x="782" y="23"/>
                    <a:pt x="784" y="24"/>
                  </a:cubicBezTo>
                  <a:cubicBezTo>
                    <a:pt x="784" y="23"/>
                    <a:pt x="785" y="22"/>
                    <a:pt x="785" y="21"/>
                  </a:cubicBezTo>
                  <a:cubicBezTo>
                    <a:pt x="785" y="21"/>
                    <a:pt x="787" y="19"/>
                    <a:pt x="787" y="19"/>
                  </a:cubicBezTo>
                  <a:cubicBezTo>
                    <a:pt x="788" y="19"/>
                    <a:pt x="789" y="21"/>
                    <a:pt x="789" y="21"/>
                  </a:cubicBezTo>
                  <a:cubicBezTo>
                    <a:pt x="790" y="21"/>
                    <a:pt x="790" y="19"/>
                    <a:pt x="791" y="19"/>
                  </a:cubicBezTo>
                  <a:cubicBezTo>
                    <a:pt x="791" y="19"/>
                    <a:pt x="793" y="21"/>
                    <a:pt x="793" y="20"/>
                  </a:cubicBezTo>
                  <a:cubicBezTo>
                    <a:pt x="794" y="20"/>
                    <a:pt x="794" y="19"/>
                    <a:pt x="795" y="18"/>
                  </a:cubicBezTo>
                  <a:cubicBezTo>
                    <a:pt x="795" y="17"/>
                    <a:pt x="796" y="17"/>
                    <a:pt x="797" y="16"/>
                  </a:cubicBezTo>
                  <a:cubicBezTo>
                    <a:pt x="797" y="15"/>
                    <a:pt x="798" y="14"/>
                    <a:pt x="798" y="14"/>
                  </a:cubicBezTo>
                  <a:cubicBezTo>
                    <a:pt x="799" y="13"/>
                    <a:pt x="799" y="12"/>
                    <a:pt x="800" y="11"/>
                  </a:cubicBezTo>
                  <a:cubicBezTo>
                    <a:pt x="800" y="11"/>
                    <a:pt x="802" y="13"/>
                    <a:pt x="802" y="13"/>
                  </a:cubicBezTo>
                  <a:cubicBezTo>
                    <a:pt x="803" y="13"/>
                    <a:pt x="803" y="11"/>
                    <a:pt x="804" y="11"/>
                  </a:cubicBezTo>
                  <a:cubicBezTo>
                    <a:pt x="805" y="12"/>
                    <a:pt x="805" y="12"/>
                    <a:pt x="806" y="13"/>
                  </a:cubicBezTo>
                  <a:cubicBezTo>
                    <a:pt x="806" y="13"/>
                    <a:pt x="808" y="14"/>
                    <a:pt x="808" y="14"/>
                  </a:cubicBezTo>
                  <a:cubicBezTo>
                    <a:pt x="808" y="15"/>
                    <a:pt x="806" y="16"/>
                    <a:pt x="807" y="17"/>
                  </a:cubicBezTo>
                  <a:cubicBezTo>
                    <a:pt x="807" y="17"/>
                    <a:pt x="808" y="18"/>
                    <a:pt x="809" y="18"/>
                  </a:cubicBezTo>
                  <a:cubicBezTo>
                    <a:pt x="810" y="19"/>
                    <a:pt x="810" y="19"/>
                    <a:pt x="811" y="20"/>
                  </a:cubicBezTo>
                  <a:cubicBezTo>
                    <a:pt x="812" y="20"/>
                    <a:pt x="812" y="18"/>
                    <a:pt x="813" y="18"/>
                  </a:cubicBezTo>
                  <a:cubicBezTo>
                    <a:pt x="813" y="18"/>
                    <a:pt x="815" y="20"/>
                    <a:pt x="815" y="19"/>
                  </a:cubicBezTo>
                  <a:cubicBezTo>
                    <a:pt x="815" y="19"/>
                    <a:pt x="817" y="17"/>
                    <a:pt x="817" y="17"/>
                  </a:cubicBezTo>
                  <a:cubicBezTo>
                    <a:pt x="817" y="17"/>
                    <a:pt x="815" y="15"/>
                    <a:pt x="814" y="16"/>
                  </a:cubicBezTo>
                  <a:cubicBezTo>
                    <a:pt x="814" y="16"/>
                    <a:pt x="813" y="18"/>
                    <a:pt x="813" y="18"/>
                  </a:cubicBezTo>
                  <a:cubicBezTo>
                    <a:pt x="812" y="17"/>
                    <a:pt x="811" y="16"/>
                    <a:pt x="811" y="16"/>
                  </a:cubicBezTo>
                  <a:cubicBezTo>
                    <a:pt x="811" y="16"/>
                    <a:pt x="812" y="14"/>
                    <a:pt x="812" y="14"/>
                  </a:cubicBezTo>
                  <a:cubicBezTo>
                    <a:pt x="813" y="13"/>
                    <a:pt x="813" y="12"/>
                    <a:pt x="814" y="12"/>
                  </a:cubicBezTo>
                  <a:cubicBezTo>
                    <a:pt x="814" y="11"/>
                    <a:pt x="815" y="9"/>
                    <a:pt x="816" y="9"/>
                  </a:cubicBezTo>
                  <a:cubicBezTo>
                    <a:pt x="816" y="9"/>
                    <a:pt x="817" y="11"/>
                    <a:pt x="818" y="11"/>
                  </a:cubicBezTo>
                  <a:cubicBezTo>
                    <a:pt x="818" y="11"/>
                    <a:pt x="816" y="13"/>
                    <a:pt x="816" y="13"/>
                  </a:cubicBezTo>
                  <a:cubicBezTo>
                    <a:pt x="816" y="14"/>
                    <a:pt x="818" y="15"/>
                    <a:pt x="818" y="15"/>
                  </a:cubicBezTo>
                  <a:cubicBezTo>
                    <a:pt x="819" y="16"/>
                    <a:pt x="820" y="16"/>
                    <a:pt x="821" y="17"/>
                  </a:cubicBezTo>
                  <a:cubicBezTo>
                    <a:pt x="821" y="16"/>
                    <a:pt x="822" y="15"/>
                    <a:pt x="822" y="14"/>
                  </a:cubicBezTo>
                  <a:cubicBezTo>
                    <a:pt x="823" y="14"/>
                    <a:pt x="824" y="13"/>
                    <a:pt x="824" y="12"/>
                  </a:cubicBezTo>
                  <a:cubicBezTo>
                    <a:pt x="824" y="12"/>
                    <a:pt x="822" y="11"/>
                    <a:pt x="822" y="11"/>
                  </a:cubicBezTo>
                  <a:cubicBezTo>
                    <a:pt x="822" y="10"/>
                    <a:pt x="823" y="9"/>
                    <a:pt x="824" y="8"/>
                  </a:cubicBezTo>
                  <a:cubicBezTo>
                    <a:pt x="824" y="8"/>
                    <a:pt x="825" y="7"/>
                    <a:pt x="825" y="6"/>
                  </a:cubicBezTo>
                  <a:cubicBezTo>
                    <a:pt x="825" y="5"/>
                    <a:pt x="827" y="4"/>
                    <a:pt x="827" y="4"/>
                  </a:cubicBezTo>
                  <a:cubicBezTo>
                    <a:pt x="827" y="5"/>
                    <a:pt x="829" y="5"/>
                    <a:pt x="829" y="6"/>
                  </a:cubicBezTo>
                  <a:cubicBezTo>
                    <a:pt x="829" y="6"/>
                    <a:pt x="827" y="7"/>
                    <a:pt x="827" y="8"/>
                  </a:cubicBezTo>
                  <a:cubicBezTo>
                    <a:pt x="828" y="8"/>
                    <a:pt x="830" y="9"/>
                    <a:pt x="830" y="9"/>
                  </a:cubicBezTo>
                  <a:cubicBezTo>
                    <a:pt x="830" y="10"/>
                    <a:pt x="828" y="11"/>
                    <a:pt x="828" y="12"/>
                  </a:cubicBezTo>
                  <a:cubicBezTo>
                    <a:pt x="827" y="12"/>
                    <a:pt x="827" y="13"/>
                    <a:pt x="826" y="14"/>
                  </a:cubicBezTo>
                  <a:cubicBezTo>
                    <a:pt x="826" y="14"/>
                    <a:pt x="825" y="16"/>
                    <a:pt x="825" y="16"/>
                  </a:cubicBezTo>
                  <a:cubicBezTo>
                    <a:pt x="825" y="16"/>
                    <a:pt x="827" y="18"/>
                    <a:pt x="827" y="18"/>
                  </a:cubicBezTo>
                  <a:cubicBezTo>
                    <a:pt x="827" y="18"/>
                    <a:pt x="828" y="16"/>
                    <a:pt x="829" y="16"/>
                  </a:cubicBezTo>
                  <a:cubicBezTo>
                    <a:pt x="829" y="16"/>
                    <a:pt x="830" y="17"/>
                    <a:pt x="831" y="17"/>
                  </a:cubicBezTo>
                  <a:cubicBezTo>
                    <a:pt x="831" y="18"/>
                    <a:pt x="832" y="18"/>
                    <a:pt x="833" y="19"/>
                  </a:cubicBezTo>
                  <a:cubicBezTo>
                    <a:pt x="833" y="19"/>
                    <a:pt x="831" y="21"/>
                    <a:pt x="831" y="21"/>
                  </a:cubicBezTo>
                  <a:cubicBezTo>
                    <a:pt x="831" y="22"/>
                    <a:pt x="834" y="22"/>
                    <a:pt x="834" y="23"/>
                  </a:cubicBezTo>
                  <a:cubicBezTo>
                    <a:pt x="833" y="24"/>
                    <a:pt x="832" y="24"/>
                    <a:pt x="832" y="25"/>
                  </a:cubicBezTo>
                  <a:cubicBezTo>
                    <a:pt x="832" y="26"/>
                    <a:pt x="834" y="26"/>
                    <a:pt x="834" y="27"/>
                  </a:cubicBezTo>
                  <a:cubicBezTo>
                    <a:pt x="834" y="27"/>
                    <a:pt x="833" y="29"/>
                    <a:pt x="832" y="29"/>
                  </a:cubicBezTo>
                  <a:cubicBezTo>
                    <a:pt x="832" y="29"/>
                    <a:pt x="831" y="31"/>
                    <a:pt x="831" y="31"/>
                  </a:cubicBezTo>
                  <a:cubicBezTo>
                    <a:pt x="831" y="32"/>
                    <a:pt x="833" y="32"/>
                    <a:pt x="833" y="33"/>
                  </a:cubicBezTo>
                  <a:cubicBezTo>
                    <a:pt x="833" y="32"/>
                    <a:pt x="834" y="32"/>
                    <a:pt x="835" y="31"/>
                  </a:cubicBezTo>
                  <a:cubicBezTo>
                    <a:pt x="835" y="30"/>
                    <a:pt x="836" y="29"/>
                    <a:pt x="836" y="29"/>
                  </a:cubicBezTo>
                  <a:cubicBezTo>
                    <a:pt x="836" y="28"/>
                    <a:pt x="838" y="27"/>
                    <a:pt x="838" y="26"/>
                  </a:cubicBezTo>
                  <a:cubicBezTo>
                    <a:pt x="838" y="26"/>
                    <a:pt x="836" y="25"/>
                    <a:pt x="836" y="25"/>
                  </a:cubicBezTo>
                  <a:cubicBezTo>
                    <a:pt x="836" y="24"/>
                    <a:pt x="837" y="23"/>
                    <a:pt x="837" y="22"/>
                  </a:cubicBezTo>
                  <a:cubicBezTo>
                    <a:pt x="838" y="22"/>
                    <a:pt x="839" y="20"/>
                    <a:pt x="839" y="20"/>
                  </a:cubicBezTo>
                  <a:cubicBezTo>
                    <a:pt x="839" y="20"/>
                    <a:pt x="841" y="22"/>
                    <a:pt x="841" y="22"/>
                  </a:cubicBezTo>
                  <a:cubicBezTo>
                    <a:pt x="842" y="21"/>
                    <a:pt x="843" y="20"/>
                    <a:pt x="843" y="20"/>
                  </a:cubicBezTo>
                  <a:cubicBezTo>
                    <a:pt x="843" y="19"/>
                    <a:pt x="841" y="19"/>
                    <a:pt x="841" y="18"/>
                  </a:cubicBezTo>
                  <a:cubicBezTo>
                    <a:pt x="841" y="17"/>
                    <a:pt x="843" y="16"/>
                    <a:pt x="843" y="16"/>
                  </a:cubicBezTo>
                  <a:cubicBezTo>
                    <a:pt x="842" y="15"/>
                    <a:pt x="840" y="15"/>
                    <a:pt x="840" y="14"/>
                  </a:cubicBezTo>
                  <a:cubicBezTo>
                    <a:pt x="840" y="14"/>
                    <a:pt x="842" y="12"/>
                    <a:pt x="842" y="12"/>
                  </a:cubicBezTo>
                  <a:cubicBezTo>
                    <a:pt x="842" y="12"/>
                    <a:pt x="844" y="10"/>
                    <a:pt x="844" y="10"/>
                  </a:cubicBezTo>
                  <a:cubicBezTo>
                    <a:pt x="844" y="9"/>
                    <a:pt x="842" y="9"/>
                    <a:pt x="842" y="8"/>
                  </a:cubicBezTo>
                  <a:cubicBezTo>
                    <a:pt x="843" y="6"/>
                    <a:pt x="844" y="5"/>
                    <a:pt x="845" y="3"/>
                  </a:cubicBezTo>
                  <a:cubicBezTo>
                    <a:pt x="846" y="5"/>
                    <a:pt x="848" y="6"/>
                    <a:pt x="849" y="7"/>
                  </a:cubicBezTo>
                  <a:cubicBezTo>
                    <a:pt x="849" y="8"/>
                    <a:pt x="848" y="8"/>
                    <a:pt x="848" y="9"/>
                  </a:cubicBezTo>
                  <a:cubicBezTo>
                    <a:pt x="848" y="10"/>
                    <a:pt x="850" y="10"/>
                    <a:pt x="850" y="11"/>
                  </a:cubicBezTo>
                  <a:cubicBezTo>
                    <a:pt x="850" y="11"/>
                    <a:pt x="848" y="13"/>
                    <a:pt x="848" y="13"/>
                  </a:cubicBezTo>
                  <a:cubicBezTo>
                    <a:pt x="848" y="14"/>
                    <a:pt x="850" y="14"/>
                    <a:pt x="850" y="15"/>
                  </a:cubicBezTo>
                  <a:cubicBezTo>
                    <a:pt x="851" y="15"/>
                    <a:pt x="852" y="16"/>
                    <a:pt x="853" y="16"/>
                  </a:cubicBezTo>
                  <a:cubicBezTo>
                    <a:pt x="853" y="17"/>
                    <a:pt x="855" y="18"/>
                    <a:pt x="855" y="18"/>
                  </a:cubicBezTo>
                  <a:cubicBezTo>
                    <a:pt x="855" y="18"/>
                    <a:pt x="853" y="20"/>
                    <a:pt x="853" y="20"/>
                  </a:cubicBezTo>
                  <a:cubicBezTo>
                    <a:pt x="853" y="21"/>
                    <a:pt x="851" y="22"/>
                    <a:pt x="851" y="23"/>
                  </a:cubicBezTo>
                  <a:cubicBezTo>
                    <a:pt x="852" y="23"/>
                    <a:pt x="853" y="24"/>
                    <a:pt x="854" y="24"/>
                  </a:cubicBezTo>
                  <a:cubicBezTo>
                    <a:pt x="854" y="24"/>
                    <a:pt x="855" y="23"/>
                    <a:pt x="855" y="22"/>
                  </a:cubicBezTo>
                  <a:cubicBezTo>
                    <a:pt x="856" y="22"/>
                    <a:pt x="857" y="20"/>
                    <a:pt x="857" y="20"/>
                  </a:cubicBezTo>
                  <a:cubicBezTo>
                    <a:pt x="857" y="19"/>
                    <a:pt x="855" y="19"/>
                    <a:pt x="855" y="18"/>
                  </a:cubicBezTo>
                  <a:cubicBezTo>
                    <a:pt x="855" y="17"/>
                    <a:pt x="857" y="17"/>
                    <a:pt x="857" y="16"/>
                  </a:cubicBezTo>
                  <a:cubicBezTo>
                    <a:pt x="857" y="15"/>
                    <a:pt x="854" y="15"/>
                    <a:pt x="854" y="14"/>
                  </a:cubicBezTo>
                  <a:cubicBezTo>
                    <a:pt x="854" y="14"/>
                    <a:pt x="856" y="13"/>
                    <a:pt x="856" y="12"/>
                  </a:cubicBezTo>
                  <a:cubicBezTo>
                    <a:pt x="856" y="11"/>
                    <a:pt x="854" y="11"/>
                    <a:pt x="854" y="10"/>
                  </a:cubicBezTo>
                  <a:cubicBezTo>
                    <a:pt x="854" y="10"/>
                    <a:pt x="856" y="9"/>
                    <a:pt x="856" y="8"/>
                  </a:cubicBezTo>
                  <a:cubicBezTo>
                    <a:pt x="855" y="7"/>
                    <a:pt x="853" y="7"/>
                    <a:pt x="853" y="6"/>
                  </a:cubicBezTo>
                  <a:cubicBezTo>
                    <a:pt x="853" y="6"/>
                    <a:pt x="855" y="4"/>
                    <a:pt x="855" y="4"/>
                  </a:cubicBezTo>
                  <a:cubicBezTo>
                    <a:pt x="856" y="4"/>
                    <a:pt x="857" y="6"/>
                    <a:pt x="857" y="6"/>
                  </a:cubicBezTo>
                  <a:cubicBezTo>
                    <a:pt x="857" y="6"/>
                    <a:pt x="859" y="7"/>
                    <a:pt x="859" y="7"/>
                  </a:cubicBezTo>
                  <a:cubicBezTo>
                    <a:pt x="860" y="8"/>
                    <a:pt x="858" y="9"/>
                    <a:pt x="858" y="10"/>
                  </a:cubicBezTo>
                  <a:cubicBezTo>
                    <a:pt x="858" y="10"/>
                    <a:pt x="860" y="11"/>
                    <a:pt x="860" y="11"/>
                  </a:cubicBezTo>
                  <a:cubicBezTo>
                    <a:pt x="860" y="12"/>
                    <a:pt x="859" y="13"/>
                    <a:pt x="858" y="14"/>
                  </a:cubicBezTo>
                  <a:cubicBezTo>
                    <a:pt x="858" y="14"/>
                    <a:pt x="857" y="16"/>
                    <a:pt x="857" y="16"/>
                  </a:cubicBezTo>
                  <a:cubicBezTo>
                    <a:pt x="857" y="16"/>
                    <a:pt x="859" y="18"/>
                    <a:pt x="859" y="18"/>
                  </a:cubicBezTo>
                  <a:cubicBezTo>
                    <a:pt x="859" y="18"/>
                    <a:pt x="860" y="16"/>
                    <a:pt x="861" y="15"/>
                  </a:cubicBezTo>
                  <a:cubicBezTo>
                    <a:pt x="861" y="15"/>
                    <a:pt x="862" y="13"/>
                    <a:pt x="862" y="13"/>
                  </a:cubicBezTo>
                  <a:cubicBezTo>
                    <a:pt x="862" y="13"/>
                    <a:pt x="864" y="15"/>
                    <a:pt x="864" y="15"/>
                  </a:cubicBezTo>
                  <a:cubicBezTo>
                    <a:pt x="865" y="15"/>
                    <a:pt x="863" y="17"/>
                    <a:pt x="863" y="17"/>
                  </a:cubicBezTo>
                  <a:cubicBezTo>
                    <a:pt x="863" y="18"/>
                    <a:pt x="865" y="18"/>
                    <a:pt x="865" y="19"/>
                  </a:cubicBezTo>
                  <a:cubicBezTo>
                    <a:pt x="865" y="19"/>
                    <a:pt x="863" y="20"/>
                    <a:pt x="863" y="21"/>
                  </a:cubicBezTo>
                  <a:cubicBezTo>
                    <a:pt x="863" y="21"/>
                    <a:pt x="865" y="22"/>
                    <a:pt x="866" y="23"/>
                  </a:cubicBezTo>
                  <a:cubicBezTo>
                    <a:pt x="866" y="23"/>
                    <a:pt x="867" y="24"/>
                    <a:pt x="868" y="24"/>
                  </a:cubicBezTo>
                  <a:cubicBezTo>
                    <a:pt x="869" y="23"/>
                    <a:pt x="870" y="21"/>
                    <a:pt x="871" y="20"/>
                  </a:cubicBezTo>
                  <a:cubicBezTo>
                    <a:pt x="872" y="19"/>
                    <a:pt x="872" y="18"/>
                    <a:pt x="873" y="18"/>
                  </a:cubicBezTo>
                  <a:cubicBezTo>
                    <a:pt x="874" y="16"/>
                    <a:pt x="875" y="15"/>
                    <a:pt x="876" y="13"/>
                  </a:cubicBezTo>
                  <a:cubicBezTo>
                    <a:pt x="877" y="12"/>
                    <a:pt x="877" y="12"/>
                    <a:pt x="878" y="11"/>
                  </a:cubicBezTo>
                  <a:cubicBezTo>
                    <a:pt x="879" y="12"/>
                    <a:pt x="881" y="13"/>
                    <a:pt x="882" y="14"/>
                  </a:cubicBezTo>
                  <a:cubicBezTo>
                    <a:pt x="882" y="15"/>
                    <a:pt x="881" y="16"/>
                    <a:pt x="881" y="17"/>
                  </a:cubicBezTo>
                  <a:cubicBezTo>
                    <a:pt x="881" y="17"/>
                    <a:pt x="879" y="19"/>
                    <a:pt x="879" y="19"/>
                  </a:cubicBezTo>
                  <a:cubicBezTo>
                    <a:pt x="879" y="19"/>
                    <a:pt x="881" y="20"/>
                    <a:pt x="881" y="21"/>
                  </a:cubicBezTo>
                  <a:cubicBezTo>
                    <a:pt x="882" y="21"/>
                    <a:pt x="883" y="22"/>
                    <a:pt x="884" y="22"/>
                  </a:cubicBezTo>
                  <a:cubicBezTo>
                    <a:pt x="884" y="22"/>
                    <a:pt x="885" y="20"/>
                    <a:pt x="885" y="20"/>
                  </a:cubicBezTo>
                  <a:cubicBezTo>
                    <a:pt x="885" y="20"/>
                    <a:pt x="887" y="22"/>
                    <a:pt x="887" y="22"/>
                  </a:cubicBezTo>
                  <a:cubicBezTo>
                    <a:pt x="888" y="21"/>
                    <a:pt x="889" y="20"/>
                    <a:pt x="889" y="20"/>
                  </a:cubicBezTo>
                  <a:cubicBezTo>
                    <a:pt x="889" y="19"/>
                    <a:pt x="887" y="18"/>
                    <a:pt x="887" y="18"/>
                  </a:cubicBezTo>
                  <a:cubicBezTo>
                    <a:pt x="887" y="17"/>
                    <a:pt x="889" y="16"/>
                    <a:pt x="889" y="16"/>
                  </a:cubicBezTo>
                  <a:cubicBezTo>
                    <a:pt x="889" y="15"/>
                    <a:pt x="886" y="14"/>
                    <a:pt x="886" y="14"/>
                  </a:cubicBezTo>
                  <a:cubicBezTo>
                    <a:pt x="886" y="14"/>
                    <a:pt x="888" y="12"/>
                    <a:pt x="888" y="12"/>
                  </a:cubicBezTo>
                  <a:cubicBezTo>
                    <a:pt x="889" y="11"/>
                    <a:pt x="889" y="10"/>
                    <a:pt x="890" y="9"/>
                  </a:cubicBezTo>
                  <a:cubicBezTo>
                    <a:pt x="890" y="10"/>
                    <a:pt x="892" y="11"/>
                    <a:pt x="892" y="11"/>
                  </a:cubicBezTo>
                  <a:cubicBezTo>
                    <a:pt x="892" y="12"/>
                    <a:pt x="890" y="13"/>
                    <a:pt x="890" y="13"/>
                  </a:cubicBezTo>
                  <a:cubicBezTo>
                    <a:pt x="891" y="14"/>
                    <a:pt x="892" y="14"/>
                    <a:pt x="893" y="15"/>
                  </a:cubicBezTo>
                  <a:cubicBezTo>
                    <a:pt x="893" y="15"/>
                    <a:pt x="891" y="17"/>
                    <a:pt x="891" y="17"/>
                  </a:cubicBezTo>
                  <a:cubicBezTo>
                    <a:pt x="891" y="17"/>
                    <a:pt x="893" y="19"/>
                    <a:pt x="893" y="19"/>
                  </a:cubicBezTo>
                  <a:cubicBezTo>
                    <a:pt x="893" y="19"/>
                    <a:pt x="895" y="17"/>
                    <a:pt x="895" y="17"/>
                  </a:cubicBezTo>
                  <a:cubicBezTo>
                    <a:pt x="895" y="17"/>
                    <a:pt x="896" y="15"/>
                    <a:pt x="896" y="15"/>
                  </a:cubicBezTo>
                  <a:cubicBezTo>
                    <a:pt x="897" y="15"/>
                    <a:pt x="898" y="16"/>
                    <a:pt x="899" y="16"/>
                  </a:cubicBezTo>
                  <a:cubicBezTo>
                    <a:pt x="899" y="17"/>
                    <a:pt x="901" y="17"/>
                    <a:pt x="901" y="18"/>
                  </a:cubicBezTo>
                  <a:cubicBezTo>
                    <a:pt x="901" y="18"/>
                    <a:pt x="899" y="20"/>
                    <a:pt x="899" y="20"/>
                  </a:cubicBezTo>
                  <a:cubicBezTo>
                    <a:pt x="899" y="20"/>
                    <a:pt x="901" y="22"/>
                    <a:pt x="901" y="22"/>
                  </a:cubicBezTo>
                  <a:cubicBezTo>
                    <a:pt x="902" y="22"/>
                    <a:pt x="903" y="20"/>
                    <a:pt x="903" y="20"/>
                  </a:cubicBezTo>
                  <a:cubicBezTo>
                    <a:pt x="903" y="19"/>
                    <a:pt x="905" y="18"/>
                    <a:pt x="905" y="17"/>
                  </a:cubicBezTo>
                  <a:cubicBezTo>
                    <a:pt x="905" y="17"/>
                    <a:pt x="903" y="16"/>
                    <a:pt x="903" y="16"/>
                  </a:cubicBezTo>
                  <a:cubicBezTo>
                    <a:pt x="903" y="15"/>
                    <a:pt x="904" y="14"/>
                    <a:pt x="904" y="13"/>
                  </a:cubicBezTo>
                  <a:cubicBezTo>
                    <a:pt x="905" y="14"/>
                    <a:pt x="906" y="15"/>
                    <a:pt x="907" y="15"/>
                  </a:cubicBezTo>
                  <a:cubicBezTo>
                    <a:pt x="907" y="15"/>
                    <a:pt x="909" y="17"/>
                    <a:pt x="909" y="17"/>
                  </a:cubicBezTo>
                  <a:cubicBezTo>
                    <a:pt x="909" y="18"/>
                    <a:pt x="907" y="18"/>
                    <a:pt x="907" y="19"/>
                  </a:cubicBezTo>
                  <a:cubicBezTo>
                    <a:pt x="907" y="20"/>
                    <a:pt x="909" y="20"/>
                    <a:pt x="909" y="21"/>
                  </a:cubicBezTo>
                  <a:cubicBezTo>
                    <a:pt x="909" y="21"/>
                    <a:pt x="908" y="22"/>
                    <a:pt x="908" y="23"/>
                  </a:cubicBezTo>
                  <a:cubicBezTo>
                    <a:pt x="908" y="24"/>
                    <a:pt x="910" y="24"/>
                    <a:pt x="910" y="25"/>
                  </a:cubicBezTo>
                  <a:cubicBezTo>
                    <a:pt x="911" y="23"/>
                    <a:pt x="912" y="22"/>
                    <a:pt x="913" y="20"/>
                  </a:cubicBezTo>
                  <a:cubicBezTo>
                    <a:pt x="914" y="20"/>
                    <a:pt x="914" y="19"/>
                    <a:pt x="915" y="18"/>
                  </a:cubicBezTo>
                  <a:cubicBezTo>
                    <a:pt x="916" y="17"/>
                    <a:pt x="916" y="17"/>
                    <a:pt x="917" y="16"/>
                  </a:cubicBezTo>
                  <a:cubicBezTo>
                    <a:pt x="917" y="16"/>
                    <a:pt x="914" y="14"/>
                    <a:pt x="914" y="14"/>
                  </a:cubicBezTo>
                  <a:cubicBezTo>
                    <a:pt x="914" y="14"/>
                    <a:pt x="916" y="12"/>
                    <a:pt x="916" y="12"/>
                  </a:cubicBezTo>
                  <a:cubicBezTo>
                    <a:pt x="917" y="12"/>
                    <a:pt x="918" y="13"/>
                    <a:pt x="918" y="14"/>
                  </a:cubicBezTo>
                  <a:cubicBezTo>
                    <a:pt x="918" y="13"/>
                    <a:pt x="920" y="12"/>
                    <a:pt x="920" y="11"/>
                  </a:cubicBezTo>
                  <a:cubicBezTo>
                    <a:pt x="920" y="12"/>
                    <a:pt x="922" y="12"/>
                    <a:pt x="922" y="13"/>
                  </a:cubicBezTo>
                  <a:cubicBezTo>
                    <a:pt x="922" y="13"/>
                    <a:pt x="921" y="15"/>
                    <a:pt x="921" y="15"/>
                  </a:cubicBezTo>
                  <a:cubicBezTo>
                    <a:pt x="920" y="16"/>
                    <a:pt x="919" y="17"/>
                    <a:pt x="919" y="18"/>
                  </a:cubicBezTo>
                  <a:cubicBezTo>
                    <a:pt x="919" y="18"/>
                    <a:pt x="921" y="19"/>
                    <a:pt x="921" y="19"/>
                  </a:cubicBezTo>
                  <a:cubicBezTo>
                    <a:pt x="921" y="20"/>
                    <a:pt x="920" y="21"/>
                    <a:pt x="919" y="21"/>
                  </a:cubicBezTo>
                  <a:cubicBezTo>
                    <a:pt x="919" y="22"/>
                    <a:pt x="918" y="23"/>
                    <a:pt x="918" y="24"/>
                  </a:cubicBezTo>
                  <a:cubicBezTo>
                    <a:pt x="918" y="24"/>
                    <a:pt x="920" y="25"/>
                    <a:pt x="920" y="25"/>
                  </a:cubicBezTo>
                  <a:cubicBezTo>
                    <a:pt x="921" y="25"/>
                    <a:pt x="921" y="24"/>
                    <a:pt x="922" y="23"/>
                  </a:cubicBezTo>
                  <a:cubicBezTo>
                    <a:pt x="922" y="23"/>
                    <a:pt x="923" y="21"/>
                    <a:pt x="923" y="21"/>
                  </a:cubicBezTo>
                  <a:cubicBezTo>
                    <a:pt x="924" y="21"/>
                    <a:pt x="925" y="22"/>
                    <a:pt x="926" y="23"/>
                  </a:cubicBezTo>
                  <a:cubicBezTo>
                    <a:pt x="926" y="23"/>
                    <a:pt x="927" y="24"/>
                    <a:pt x="928" y="24"/>
                  </a:cubicBezTo>
                  <a:cubicBezTo>
                    <a:pt x="928" y="24"/>
                    <a:pt x="929" y="22"/>
                    <a:pt x="930" y="22"/>
                  </a:cubicBezTo>
                  <a:cubicBezTo>
                    <a:pt x="930" y="22"/>
                    <a:pt x="931" y="24"/>
                    <a:pt x="932" y="24"/>
                  </a:cubicBezTo>
                  <a:cubicBezTo>
                    <a:pt x="932" y="24"/>
                    <a:pt x="934" y="22"/>
                    <a:pt x="933" y="22"/>
                  </a:cubicBezTo>
                  <a:cubicBezTo>
                    <a:pt x="933" y="21"/>
                    <a:pt x="931" y="20"/>
                    <a:pt x="931" y="20"/>
                  </a:cubicBezTo>
                  <a:cubicBezTo>
                    <a:pt x="931" y="19"/>
                    <a:pt x="933" y="18"/>
                    <a:pt x="933" y="18"/>
                  </a:cubicBezTo>
                  <a:cubicBezTo>
                    <a:pt x="933" y="17"/>
                    <a:pt x="934" y="16"/>
                    <a:pt x="935" y="15"/>
                  </a:cubicBezTo>
                  <a:cubicBezTo>
                    <a:pt x="935" y="15"/>
                    <a:pt x="936" y="17"/>
                    <a:pt x="937" y="17"/>
                  </a:cubicBezTo>
                  <a:cubicBezTo>
                    <a:pt x="937" y="17"/>
                    <a:pt x="938" y="15"/>
                    <a:pt x="939" y="15"/>
                  </a:cubicBezTo>
                  <a:cubicBezTo>
                    <a:pt x="939" y="15"/>
                    <a:pt x="940" y="16"/>
                    <a:pt x="941" y="17"/>
                  </a:cubicBezTo>
                  <a:cubicBezTo>
                    <a:pt x="941" y="16"/>
                    <a:pt x="943" y="14"/>
                    <a:pt x="943" y="14"/>
                  </a:cubicBezTo>
                  <a:cubicBezTo>
                    <a:pt x="943" y="15"/>
                    <a:pt x="945" y="16"/>
                    <a:pt x="945" y="16"/>
                  </a:cubicBezTo>
                  <a:cubicBezTo>
                    <a:pt x="945" y="16"/>
                    <a:pt x="943" y="18"/>
                    <a:pt x="943" y="18"/>
                  </a:cubicBezTo>
                  <a:cubicBezTo>
                    <a:pt x="943" y="19"/>
                    <a:pt x="942" y="20"/>
                    <a:pt x="941" y="21"/>
                  </a:cubicBezTo>
                  <a:cubicBezTo>
                    <a:pt x="941" y="21"/>
                    <a:pt x="939" y="19"/>
                    <a:pt x="939" y="19"/>
                  </a:cubicBezTo>
                  <a:cubicBezTo>
                    <a:pt x="939" y="19"/>
                    <a:pt x="938" y="21"/>
                    <a:pt x="937" y="21"/>
                  </a:cubicBezTo>
                  <a:cubicBezTo>
                    <a:pt x="937" y="22"/>
                    <a:pt x="936" y="23"/>
                    <a:pt x="936" y="23"/>
                  </a:cubicBezTo>
                  <a:cubicBezTo>
                    <a:pt x="936" y="23"/>
                    <a:pt x="937" y="25"/>
                    <a:pt x="938" y="25"/>
                  </a:cubicBezTo>
                  <a:cubicBezTo>
                    <a:pt x="938" y="25"/>
                    <a:pt x="939" y="23"/>
                    <a:pt x="940" y="23"/>
                  </a:cubicBezTo>
                  <a:cubicBezTo>
                    <a:pt x="940" y="22"/>
                    <a:pt x="941" y="21"/>
                    <a:pt x="941" y="21"/>
                  </a:cubicBezTo>
                  <a:cubicBezTo>
                    <a:pt x="942" y="20"/>
                    <a:pt x="943" y="22"/>
                    <a:pt x="944" y="22"/>
                  </a:cubicBezTo>
                  <a:cubicBezTo>
                    <a:pt x="944" y="22"/>
                    <a:pt x="945" y="20"/>
                    <a:pt x="945" y="20"/>
                  </a:cubicBezTo>
                  <a:cubicBezTo>
                    <a:pt x="946" y="20"/>
                    <a:pt x="947" y="22"/>
                    <a:pt x="948" y="22"/>
                  </a:cubicBezTo>
                  <a:cubicBezTo>
                    <a:pt x="948" y="22"/>
                    <a:pt x="949" y="20"/>
                    <a:pt x="949" y="19"/>
                  </a:cubicBezTo>
                  <a:cubicBezTo>
                    <a:pt x="950" y="19"/>
                    <a:pt x="951" y="21"/>
                    <a:pt x="951" y="21"/>
                  </a:cubicBezTo>
                  <a:cubicBezTo>
                    <a:pt x="952" y="21"/>
                    <a:pt x="953" y="19"/>
                    <a:pt x="953" y="19"/>
                  </a:cubicBezTo>
                  <a:cubicBezTo>
                    <a:pt x="954" y="19"/>
                    <a:pt x="955" y="21"/>
                    <a:pt x="955" y="21"/>
                  </a:cubicBezTo>
                  <a:cubicBezTo>
                    <a:pt x="956" y="21"/>
                    <a:pt x="957" y="18"/>
                    <a:pt x="957" y="18"/>
                  </a:cubicBezTo>
                  <a:cubicBezTo>
                    <a:pt x="957" y="18"/>
                    <a:pt x="959" y="20"/>
                    <a:pt x="959" y="20"/>
                  </a:cubicBezTo>
                  <a:cubicBezTo>
                    <a:pt x="960" y="20"/>
                    <a:pt x="961" y="18"/>
                    <a:pt x="961" y="18"/>
                  </a:cubicBezTo>
                  <a:cubicBezTo>
                    <a:pt x="962" y="17"/>
                    <a:pt x="962" y="16"/>
                    <a:pt x="963" y="16"/>
                  </a:cubicBezTo>
                  <a:cubicBezTo>
                    <a:pt x="963" y="15"/>
                    <a:pt x="965" y="14"/>
                    <a:pt x="964" y="13"/>
                  </a:cubicBezTo>
                  <a:cubicBezTo>
                    <a:pt x="964" y="13"/>
                    <a:pt x="962" y="12"/>
                    <a:pt x="962" y="12"/>
                  </a:cubicBezTo>
                  <a:cubicBezTo>
                    <a:pt x="963" y="11"/>
                    <a:pt x="964" y="10"/>
                    <a:pt x="964" y="9"/>
                  </a:cubicBezTo>
                  <a:cubicBezTo>
                    <a:pt x="965" y="9"/>
                    <a:pt x="965" y="11"/>
                    <a:pt x="966" y="11"/>
                  </a:cubicBezTo>
                  <a:cubicBezTo>
                    <a:pt x="966" y="12"/>
                    <a:pt x="968" y="12"/>
                    <a:pt x="968" y="13"/>
                  </a:cubicBezTo>
                  <a:cubicBezTo>
                    <a:pt x="968" y="13"/>
                    <a:pt x="967" y="15"/>
                    <a:pt x="967" y="15"/>
                  </a:cubicBezTo>
                  <a:cubicBezTo>
                    <a:pt x="966" y="16"/>
                    <a:pt x="965" y="17"/>
                    <a:pt x="965" y="17"/>
                  </a:cubicBezTo>
                  <a:cubicBezTo>
                    <a:pt x="965" y="18"/>
                    <a:pt x="964" y="19"/>
                    <a:pt x="963" y="20"/>
                  </a:cubicBezTo>
                  <a:cubicBezTo>
                    <a:pt x="963" y="20"/>
                    <a:pt x="962" y="21"/>
                    <a:pt x="962" y="22"/>
                  </a:cubicBezTo>
                  <a:cubicBezTo>
                    <a:pt x="962" y="22"/>
                    <a:pt x="964" y="23"/>
                    <a:pt x="964" y="24"/>
                  </a:cubicBezTo>
                  <a:cubicBezTo>
                    <a:pt x="964" y="24"/>
                    <a:pt x="962" y="25"/>
                    <a:pt x="962" y="26"/>
                  </a:cubicBezTo>
                  <a:cubicBezTo>
                    <a:pt x="962" y="26"/>
                    <a:pt x="964" y="27"/>
                    <a:pt x="964" y="27"/>
                  </a:cubicBezTo>
                  <a:cubicBezTo>
                    <a:pt x="965" y="26"/>
                    <a:pt x="967" y="24"/>
                    <a:pt x="968" y="23"/>
                  </a:cubicBezTo>
                  <a:cubicBezTo>
                    <a:pt x="968" y="22"/>
                    <a:pt x="969" y="22"/>
                    <a:pt x="969" y="21"/>
                  </a:cubicBezTo>
                  <a:cubicBezTo>
                    <a:pt x="971" y="19"/>
                    <a:pt x="972" y="18"/>
                    <a:pt x="973" y="16"/>
                  </a:cubicBezTo>
                  <a:cubicBezTo>
                    <a:pt x="974" y="17"/>
                    <a:pt x="976" y="19"/>
                    <a:pt x="977" y="20"/>
                  </a:cubicBezTo>
                  <a:cubicBezTo>
                    <a:pt x="977" y="20"/>
                    <a:pt x="976" y="21"/>
                    <a:pt x="976" y="22"/>
                  </a:cubicBezTo>
                  <a:cubicBezTo>
                    <a:pt x="976" y="22"/>
                    <a:pt x="978" y="23"/>
                    <a:pt x="978" y="24"/>
                  </a:cubicBezTo>
                  <a:cubicBezTo>
                    <a:pt x="978" y="24"/>
                    <a:pt x="976" y="26"/>
                    <a:pt x="976" y="26"/>
                  </a:cubicBezTo>
                  <a:cubicBezTo>
                    <a:pt x="976" y="26"/>
                    <a:pt x="974" y="24"/>
                    <a:pt x="974" y="24"/>
                  </a:cubicBezTo>
                  <a:cubicBezTo>
                    <a:pt x="974" y="24"/>
                    <a:pt x="972" y="26"/>
                    <a:pt x="972" y="26"/>
                  </a:cubicBezTo>
                  <a:cubicBezTo>
                    <a:pt x="972" y="27"/>
                    <a:pt x="971" y="28"/>
                    <a:pt x="971" y="29"/>
                  </a:cubicBezTo>
                  <a:cubicBezTo>
                    <a:pt x="972" y="30"/>
                    <a:pt x="973" y="31"/>
                    <a:pt x="975" y="32"/>
                  </a:cubicBezTo>
                  <a:cubicBezTo>
                    <a:pt x="976" y="33"/>
                    <a:pt x="976" y="33"/>
                    <a:pt x="977" y="34"/>
                  </a:cubicBezTo>
                  <a:cubicBezTo>
                    <a:pt x="978" y="32"/>
                    <a:pt x="979" y="31"/>
                    <a:pt x="981" y="29"/>
                  </a:cubicBezTo>
                  <a:cubicBezTo>
                    <a:pt x="981" y="29"/>
                    <a:pt x="982" y="28"/>
                    <a:pt x="982" y="27"/>
                  </a:cubicBezTo>
                  <a:cubicBezTo>
                    <a:pt x="983" y="27"/>
                    <a:pt x="984" y="25"/>
                    <a:pt x="984" y="25"/>
                  </a:cubicBezTo>
                  <a:cubicBezTo>
                    <a:pt x="984" y="25"/>
                    <a:pt x="982" y="23"/>
                    <a:pt x="982" y="23"/>
                  </a:cubicBezTo>
                  <a:cubicBezTo>
                    <a:pt x="982" y="23"/>
                    <a:pt x="983" y="21"/>
                    <a:pt x="983" y="21"/>
                  </a:cubicBezTo>
                  <a:cubicBezTo>
                    <a:pt x="984" y="21"/>
                    <a:pt x="985" y="23"/>
                    <a:pt x="986" y="23"/>
                  </a:cubicBezTo>
                  <a:cubicBezTo>
                    <a:pt x="986" y="22"/>
                    <a:pt x="987" y="21"/>
                    <a:pt x="987" y="20"/>
                  </a:cubicBezTo>
                  <a:cubicBezTo>
                    <a:pt x="989" y="19"/>
                    <a:pt x="990" y="17"/>
                    <a:pt x="991" y="16"/>
                  </a:cubicBezTo>
                  <a:cubicBezTo>
                    <a:pt x="991" y="15"/>
                    <a:pt x="992" y="14"/>
                    <a:pt x="993" y="14"/>
                  </a:cubicBezTo>
                  <a:cubicBezTo>
                    <a:pt x="993" y="13"/>
                    <a:pt x="994" y="12"/>
                    <a:pt x="994" y="11"/>
                  </a:cubicBezTo>
                  <a:cubicBezTo>
                    <a:pt x="994" y="12"/>
                    <a:pt x="996" y="12"/>
                    <a:pt x="996" y="13"/>
                  </a:cubicBezTo>
                  <a:cubicBezTo>
                    <a:pt x="997" y="14"/>
                    <a:pt x="995" y="15"/>
                    <a:pt x="995" y="15"/>
                  </a:cubicBezTo>
                  <a:cubicBezTo>
                    <a:pt x="994" y="16"/>
                    <a:pt x="994" y="17"/>
                    <a:pt x="993" y="18"/>
                  </a:cubicBezTo>
                  <a:cubicBezTo>
                    <a:pt x="993" y="18"/>
                    <a:pt x="992" y="19"/>
                    <a:pt x="991" y="20"/>
                  </a:cubicBezTo>
                  <a:cubicBezTo>
                    <a:pt x="991" y="21"/>
                    <a:pt x="990" y="21"/>
                    <a:pt x="990" y="22"/>
                  </a:cubicBezTo>
                  <a:cubicBezTo>
                    <a:pt x="989" y="23"/>
                    <a:pt x="988" y="24"/>
                    <a:pt x="988" y="24"/>
                  </a:cubicBezTo>
                  <a:cubicBezTo>
                    <a:pt x="988" y="25"/>
                    <a:pt x="990" y="26"/>
                    <a:pt x="990" y="26"/>
                  </a:cubicBezTo>
                  <a:cubicBezTo>
                    <a:pt x="990" y="26"/>
                    <a:pt x="988" y="28"/>
                    <a:pt x="988" y="28"/>
                  </a:cubicBezTo>
                  <a:cubicBezTo>
                    <a:pt x="989" y="28"/>
                    <a:pt x="990" y="30"/>
                    <a:pt x="991" y="30"/>
                  </a:cubicBezTo>
                  <a:cubicBezTo>
                    <a:pt x="991" y="30"/>
                    <a:pt x="992" y="28"/>
                    <a:pt x="992" y="28"/>
                  </a:cubicBezTo>
                  <a:cubicBezTo>
                    <a:pt x="993" y="28"/>
                    <a:pt x="994" y="29"/>
                    <a:pt x="995" y="29"/>
                  </a:cubicBezTo>
                  <a:cubicBezTo>
                    <a:pt x="995" y="30"/>
                    <a:pt x="996" y="31"/>
                    <a:pt x="997" y="31"/>
                  </a:cubicBezTo>
                  <a:cubicBezTo>
                    <a:pt x="997" y="30"/>
                    <a:pt x="998" y="30"/>
                    <a:pt x="999" y="29"/>
                  </a:cubicBezTo>
                  <a:cubicBezTo>
                    <a:pt x="999" y="29"/>
                    <a:pt x="1000" y="27"/>
                    <a:pt x="1000" y="27"/>
                  </a:cubicBezTo>
                  <a:cubicBezTo>
                    <a:pt x="1000" y="26"/>
                    <a:pt x="998" y="25"/>
                    <a:pt x="998" y="25"/>
                  </a:cubicBezTo>
                  <a:cubicBezTo>
                    <a:pt x="997" y="24"/>
                    <a:pt x="997" y="24"/>
                    <a:pt x="996" y="23"/>
                  </a:cubicBezTo>
                  <a:cubicBezTo>
                    <a:pt x="997" y="22"/>
                    <a:pt x="998" y="20"/>
                    <a:pt x="999" y="19"/>
                  </a:cubicBezTo>
                  <a:cubicBezTo>
                    <a:pt x="1000" y="18"/>
                    <a:pt x="1000" y="17"/>
                    <a:pt x="1001" y="17"/>
                  </a:cubicBezTo>
                  <a:cubicBezTo>
                    <a:pt x="1001" y="16"/>
                    <a:pt x="1002" y="14"/>
                    <a:pt x="1003" y="14"/>
                  </a:cubicBezTo>
                  <a:cubicBezTo>
                    <a:pt x="1003" y="14"/>
                    <a:pt x="1005" y="16"/>
                    <a:pt x="1005" y="16"/>
                  </a:cubicBezTo>
                  <a:cubicBezTo>
                    <a:pt x="1005" y="16"/>
                    <a:pt x="1003" y="18"/>
                    <a:pt x="1003" y="18"/>
                  </a:cubicBezTo>
                  <a:cubicBezTo>
                    <a:pt x="1003" y="19"/>
                    <a:pt x="1002" y="20"/>
                    <a:pt x="1001" y="20"/>
                  </a:cubicBezTo>
                  <a:cubicBezTo>
                    <a:pt x="1001" y="21"/>
                    <a:pt x="1000" y="22"/>
                    <a:pt x="1000" y="23"/>
                  </a:cubicBezTo>
                  <a:cubicBezTo>
                    <a:pt x="1000" y="23"/>
                    <a:pt x="1002" y="24"/>
                    <a:pt x="1002" y="24"/>
                  </a:cubicBezTo>
                  <a:cubicBezTo>
                    <a:pt x="1002" y="25"/>
                    <a:pt x="1000" y="26"/>
                    <a:pt x="1000" y="27"/>
                  </a:cubicBezTo>
                  <a:cubicBezTo>
                    <a:pt x="1001" y="27"/>
                    <a:pt x="1002" y="28"/>
                    <a:pt x="1003" y="28"/>
                  </a:cubicBezTo>
                  <a:cubicBezTo>
                    <a:pt x="1003" y="29"/>
                    <a:pt x="1005" y="30"/>
                    <a:pt x="1005" y="30"/>
                  </a:cubicBezTo>
                  <a:cubicBezTo>
                    <a:pt x="1005" y="31"/>
                    <a:pt x="1003" y="32"/>
                    <a:pt x="1003" y="32"/>
                  </a:cubicBezTo>
                  <a:cubicBezTo>
                    <a:pt x="1003" y="33"/>
                    <a:pt x="1005" y="33"/>
                    <a:pt x="1005" y="34"/>
                  </a:cubicBezTo>
                  <a:cubicBezTo>
                    <a:pt x="1005" y="35"/>
                    <a:pt x="1003" y="36"/>
                    <a:pt x="1004" y="36"/>
                  </a:cubicBezTo>
                  <a:cubicBezTo>
                    <a:pt x="1004" y="37"/>
                    <a:pt x="1006" y="37"/>
                    <a:pt x="1006" y="38"/>
                  </a:cubicBezTo>
                  <a:cubicBezTo>
                    <a:pt x="1006" y="37"/>
                    <a:pt x="1007" y="36"/>
                    <a:pt x="1008" y="36"/>
                  </a:cubicBezTo>
                  <a:cubicBezTo>
                    <a:pt x="1008" y="35"/>
                    <a:pt x="1009" y="34"/>
                    <a:pt x="1009" y="33"/>
                  </a:cubicBezTo>
                  <a:cubicBezTo>
                    <a:pt x="1009" y="33"/>
                    <a:pt x="1007" y="32"/>
                    <a:pt x="1007" y="32"/>
                  </a:cubicBezTo>
                  <a:cubicBezTo>
                    <a:pt x="1007" y="31"/>
                    <a:pt x="1005" y="31"/>
                    <a:pt x="1005" y="30"/>
                  </a:cubicBezTo>
                  <a:cubicBezTo>
                    <a:pt x="1005" y="30"/>
                    <a:pt x="1006" y="28"/>
                    <a:pt x="1006" y="28"/>
                  </a:cubicBezTo>
                  <a:cubicBezTo>
                    <a:pt x="1007" y="27"/>
                    <a:pt x="1008" y="26"/>
                    <a:pt x="1008" y="26"/>
                  </a:cubicBezTo>
                  <a:cubicBezTo>
                    <a:pt x="1009" y="26"/>
                    <a:pt x="1010" y="27"/>
                    <a:pt x="1010" y="27"/>
                  </a:cubicBezTo>
                  <a:cubicBezTo>
                    <a:pt x="1011" y="28"/>
                    <a:pt x="1012" y="29"/>
                    <a:pt x="1013" y="29"/>
                  </a:cubicBezTo>
                  <a:cubicBezTo>
                    <a:pt x="1013" y="29"/>
                    <a:pt x="1014" y="31"/>
                    <a:pt x="1015" y="31"/>
                  </a:cubicBezTo>
                  <a:cubicBezTo>
                    <a:pt x="1015" y="31"/>
                    <a:pt x="1016" y="29"/>
                    <a:pt x="1017" y="28"/>
                  </a:cubicBezTo>
                  <a:cubicBezTo>
                    <a:pt x="1017" y="28"/>
                    <a:pt x="1018" y="27"/>
                    <a:pt x="1018" y="26"/>
                  </a:cubicBezTo>
                  <a:cubicBezTo>
                    <a:pt x="1019" y="26"/>
                    <a:pt x="1020" y="28"/>
                    <a:pt x="1021" y="28"/>
                  </a:cubicBezTo>
                  <a:cubicBezTo>
                    <a:pt x="1021" y="28"/>
                    <a:pt x="1022" y="26"/>
                    <a:pt x="1022" y="26"/>
                  </a:cubicBezTo>
                  <a:cubicBezTo>
                    <a:pt x="1022" y="26"/>
                    <a:pt x="1024" y="23"/>
                    <a:pt x="1024" y="23"/>
                  </a:cubicBezTo>
                  <a:cubicBezTo>
                    <a:pt x="1024" y="24"/>
                    <a:pt x="1026" y="25"/>
                    <a:pt x="1026" y="25"/>
                  </a:cubicBezTo>
                  <a:cubicBezTo>
                    <a:pt x="1026" y="26"/>
                    <a:pt x="1024" y="27"/>
                    <a:pt x="1024" y="27"/>
                  </a:cubicBezTo>
                  <a:cubicBezTo>
                    <a:pt x="1025" y="28"/>
                    <a:pt x="1027" y="28"/>
                    <a:pt x="1027" y="29"/>
                  </a:cubicBezTo>
                  <a:cubicBezTo>
                    <a:pt x="1027" y="30"/>
                    <a:pt x="1025" y="31"/>
                    <a:pt x="1025" y="31"/>
                  </a:cubicBezTo>
                  <a:cubicBezTo>
                    <a:pt x="1025" y="32"/>
                    <a:pt x="1027" y="32"/>
                    <a:pt x="1027" y="33"/>
                  </a:cubicBezTo>
                  <a:cubicBezTo>
                    <a:pt x="1028" y="32"/>
                    <a:pt x="1028" y="32"/>
                    <a:pt x="1029" y="31"/>
                  </a:cubicBezTo>
                  <a:cubicBezTo>
                    <a:pt x="1029" y="31"/>
                    <a:pt x="1030" y="29"/>
                    <a:pt x="1031" y="29"/>
                  </a:cubicBezTo>
                  <a:cubicBezTo>
                    <a:pt x="1031" y="29"/>
                    <a:pt x="1033" y="30"/>
                    <a:pt x="1033" y="30"/>
                  </a:cubicBezTo>
                  <a:cubicBezTo>
                    <a:pt x="1033" y="30"/>
                    <a:pt x="1034" y="29"/>
                    <a:pt x="1035" y="28"/>
                  </a:cubicBezTo>
                  <a:cubicBezTo>
                    <a:pt x="1035" y="27"/>
                    <a:pt x="1036" y="27"/>
                    <a:pt x="1036" y="26"/>
                  </a:cubicBezTo>
                  <a:cubicBezTo>
                    <a:pt x="1037" y="25"/>
                    <a:pt x="1037" y="24"/>
                    <a:pt x="1038" y="24"/>
                  </a:cubicBezTo>
                  <a:cubicBezTo>
                    <a:pt x="1038" y="23"/>
                    <a:pt x="1039" y="21"/>
                    <a:pt x="1040" y="21"/>
                  </a:cubicBezTo>
                  <a:cubicBezTo>
                    <a:pt x="1040" y="21"/>
                    <a:pt x="1041" y="23"/>
                    <a:pt x="1042" y="23"/>
                  </a:cubicBezTo>
                  <a:cubicBezTo>
                    <a:pt x="1042" y="24"/>
                    <a:pt x="1044" y="24"/>
                    <a:pt x="1044" y="25"/>
                  </a:cubicBezTo>
                  <a:cubicBezTo>
                    <a:pt x="1044" y="25"/>
                    <a:pt x="1043" y="27"/>
                    <a:pt x="1042" y="27"/>
                  </a:cubicBezTo>
                  <a:cubicBezTo>
                    <a:pt x="1042" y="28"/>
                    <a:pt x="1041" y="28"/>
                    <a:pt x="1041" y="29"/>
                  </a:cubicBezTo>
                  <a:cubicBezTo>
                    <a:pt x="1040" y="29"/>
                    <a:pt x="1039" y="27"/>
                    <a:pt x="1038" y="28"/>
                  </a:cubicBezTo>
                  <a:cubicBezTo>
                    <a:pt x="1038" y="28"/>
                    <a:pt x="1037" y="29"/>
                    <a:pt x="1037" y="30"/>
                  </a:cubicBezTo>
                  <a:cubicBezTo>
                    <a:pt x="1036" y="30"/>
                    <a:pt x="1035" y="32"/>
                    <a:pt x="1035" y="32"/>
                  </a:cubicBezTo>
                  <a:cubicBezTo>
                    <a:pt x="1035" y="33"/>
                    <a:pt x="1037" y="33"/>
                    <a:pt x="1037" y="34"/>
                  </a:cubicBezTo>
                  <a:cubicBezTo>
                    <a:pt x="1037" y="34"/>
                    <a:pt x="1036" y="36"/>
                    <a:pt x="1036" y="36"/>
                  </a:cubicBezTo>
                  <a:cubicBezTo>
                    <a:pt x="1035" y="37"/>
                    <a:pt x="1034" y="37"/>
                    <a:pt x="1034" y="38"/>
                  </a:cubicBezTo>
                  <a:cubicBezTo>
                    <a:pt x="1035" y="38"/>
                    <a:pt x="1035" y="40"/>
                    <a:pt x="1036" y="40"/>
                  </a:cubicBezTo>
                  <a:cubicBezTo>
                    <a:pt x="1036" y="40"/>
                    <a:pt x="1038" y="38"/>
                    <a:pt x="1038" y="38"/>
                  </a:cubicBezTo>
                  <a:cubicBezTo>
                    <a:pt x="1038" y="37"/>
                    <a:pt x="1039" y="35"/>
                    <a:pt x="1040" y="35"/>
                  </a:cubicBezTo>
                  <a:cubicBezTo>
                    <a:pt x="1040" y="35"/>
                    <a:pt x="1041" y="37"/>
                    <a:pt x="1042" y="37"/>
                  </a:cubicBezTo>
                  <a:cubicBezTo>
                    <a:pt x="1042" y="38"/>
                    <a:pt x="1043" y="39"/>
                    <a:pt x="1044" y="39"/>
                  </a:cubicBezTo>
                  <a:cubicBezTo>
                    <a:pt x="1044" y="39"/>
                    <a:pt x="1046" y="41"/>
                    <a:pt x="1046" y="41"/>
                  </a:cubicBezTo>
                  <a:cubicBezTo>
                    <a:pt x="1047" y="40"/>
                    <a:pt x="1048" y="39"/>
                    <a:pt x="1048" y="38"/>
                  </a:cubicBezTo>
                  <a:cubicBezTo>
                    <a:pt x="1049" y="38"/>
                    <a:pt x="1049" y="37"/>
                    <a:pt x="1050" y="36"/>
                  </a:cubicBezTo>
                  <a:cubicBezTo>
                    <a:pt x="1051" y="37"/>
                    <a:pt x="1053" y="38"/>
                    <a:pt x="1054" y="39"/>
                  </a:cubicBezTo>
                  <a:cubicBezTo>
                    <a:pt x="1053" y="41"/>
                    <a:pt x="1052" y="42"/>
                    <a:pt x="1051" y="44"/>
                  </a:cubicBezTo>
                  <a:cubicBezTo>
                    <a:pt x="1050" y="44"/>
                    <a:pt x="1050" y="46"/>
                    <a:pt x="1049" y="46"/>
                  </a:cubicBezTo>
                  <a:cubicBezTo>
                    <a:pt x="1048" y="46"/>
                    <a:pt x="1047" y="44"/>
                    <a:pt x="1047" y="44"/>
                  </a:cubicBezTo>
                  <a:cubicBezTo>
                    <a:pt x="1046" y="45"/>
                    <a:pt x="1046" y="47"/>
                    <a:pt x="1045" y="47"/>
                  </a:cubicBezTo>
                  <a:cubicBezTo>
                    <a:pt x="1044" y="47"/>
                    <a:pt x="1043" y="45"/>
                    <a:pt x="1043" y="45"/>
                  </a:cubicBezTo>
                  <a:cubicBezTo>
                    <a:pt x="1042" y="45"/>
                    <a:pt x="1042" y="47"/>
                    <a:pt x="1041" y="47"/>
                  </a:cubicBezTo>
                  <a:cubicBezTo>
                    <a:pt x="1041" y="48"/>
                    <a:pt x="1043" y="48"/>
                    <a:pt x="1043" y="49"/>
                  </a:cubicBezTo>
                  <a:cubicBezTo>
                    <a:pt x="1043" y="49"/>
                    <a:pt x="1041" y="51"/>
                    <a:pt x="1042" y="51"/>
                  </a:cubicBezTo>
                  <a:cubicBezTo>
                    <a:pt x="1042" y="51"/>
                    <a:pt x="1044" y="53"/>
                    <a:pt x="1044" y="53"/>
                  </a:cubicBezTo>
                  <a:cubicBezTo>
                    <a:pt x="1044" y="53"/>
                    <a:pt x="1045" y="51"/>
                    <a:pt x="1046" y="51"/>
                  </a:cubicBezTo>
                  <a:cubicBezTo>
                    <a:pt x="1046" y="51"/>
                    <a:pt x="1047" y="52"/>
                    <a:pt x="1048" y="52"/>
                  </a:cubicBezTo>
                  <a:cubicBezTo>
                    <a:pt x="1048" y="52"/>
                    <a:pt x="1049" y="50"/>
                    <a:pt x="1050" y="50"/>
                  </a:cubicBezTo>
                  <a:cubicBezTo>
                    <a:pt x="1050" y="50"/>
                    <a:pt x="1051" y="52"/>
                    <a:pt x="1052" y="52"/>
                  </a:cubicBezTo>
                  <a:cubicBezTo>
                    <a:pt x="1052" y="52"/>
                    <a:pt x="1053" y="50"/>
                    <a:pt x="1053" y="50"/>
                  </a:cubicBezTo>
                  <a:cubicBezTo>
                    <a:pt x="1054" y="49"/>
                    <a:pt x="1055" y="48"/>
                    <a:pt x="1055" y="47"/>
                  </a:cubicBezTo>
                  <a:cubicBezTo>
                    <a:pt x="1056" y="47"/>
                    <a:pt x="1057" y="46"/>
                    <a:pt x="1057" y="45"/>
                  </a:cubicBezTo>
                  <a:cubicBezTo>
                    <a:pt x="1057" y="45"/>
                    <a:pt x="1055" y="44"/>
                    <a:pt x="1055" y="43"/>
                  </a:cubicBezTo>
                  <a:cubicBezTo>
                    <a:pt x="1055" y="43"/>
                    <a:pt x="1056" y="42"/>
                    <a:pt x="1056" y="41"/>
                  </a:cubicBezTo>
                  <a:cubicBezTo>
                    <a:pt x="1056" y="41"/>
                    <a:pt x="1054" y="40"/>
                    <a:pt x="1054" y="39"/>
                  </a:cubicBezTo>
                  <a:cubicBezTo>
                    <a:pt x="1054" y="39"/>
                    <a:pt x="1056" y="38"/>
                    <a:pt x="1056" y="37"/>
                  </a:cubicBezTo>
                  <a:cubicBezTo>
                    <a:pt x="1056" y="36"/>
                    <a:pt x="1057" y="36"/>
                    <a:pt x="1058" y="35"/>
                  </a:cubicBezTo>
                  <a:cubicBezTo>
                    <a:pt x="1058" y="35"/>
                    <a:pt x="1060" y="37"/>
                    <a:pt x="1060" y="37"/>
                  </a:cubicBezTo>
                  <a:cubicBezTo>
                    <a:pt x="1060" y="37"/>
                    <a:pt x="1062" y="38"/>
                    <a:pt x="1062" y="38"/>
                  </a:cubicBezTo>
                  <a:cubicBezTo>
                    <a:pt x="1062" y="38"/>
                    <a:pt x="1064" y="36"/>
                    <a:pt x="1064" y="36"/>
                  </a:cubicBezTo>
                  <a:cubicBezTo>
                    <a:pt x="1064" y="36"/>
                    <a:pt x="1061" y="35"/>
                    <a:pt x="1061" y="34"/>
                  </a:cubicBezTo>
                  <a:cubicBezTo>
                    <a:pt x="1061" y="34"/>
                    <a:pt x="1063" y="33"/>
                    <a:pt x="1063" y="32"/>
                  </a:cubicBezTo>
                  <a:cubicBezTo>
                    <a:pt x="1064" y="31"/>
                    <a:pt x="1065" y="29"/>
                    <a:pt x="1067" y="28"/>
                  </a:cubicBezTo>
                  <a:cubicBezTo>
                    <a:pt x="1067" y="28"/>
                    <a:pt x="1069" y="29"/>
                    <a:pt x="1069" y="29"/>
                  </a:cubicBezTo>
                  <a:cubicBezTo>
                    <a:pt x="1069" y="30"/>
                    <a:pt x="1067" y="31"/>
                    <a:pt x="1067" y="32"/>
                  </a:cubicBezTo>
                  <a:cubicBezTo>
                    <a:pt x="1067" y="32"/>
                    <a:pt x="1069" y="33"/>
                    <a:pt x="1069" y="33"/>
                  </a:cubicBezTo>
                  <a:cubicBezTo>
                    <a:pt x="1069" y="34"/>
                    <a:pt x="1068" y="35"/>
                    <a:pt x="1068" y="36"/>
                  </a:cubicBezTo>
                  <a:cubicBezTo>
                    <a:pt x="1067" y="36"/>
                    <a:pt x="1066" y="37"/>
                    <a:pt x="1066" y="38"/>
                  </a:cubicBezTo>
                  <a:cubicBezTo>
                    <a:pt x="1065" y="39"/>
                    <a:pt x="1065" y="40"/>
                    <a:pt x="1064" y="40"/>
                  </a:cubicBezTo>
                  <a:cubicBezTo>
                    <a:pt x="1064" y="40"/>
                    <a:pt x="1063" y="42"/>
                    <a:pt x="1063" y="42"/>
                  </a:cubicBezTo>
                  <a:cubicBezTo>
                    <a:pt x="1062" y="42"/>
                    <a:pt x="1060" y="41"/>
                    <a:pt x="1060" y="41"/>
                  </a:cubicBezTo>
                  <a:cubicBezTo>
                    <a:pt x="1060" y="41"/>
                    <a:pt x="1058" y="42"/>
                    <a:pt x="1059" y="43"/>
                  </a:cubicBezTo>
                  <a:cubicBezTo>
                    <a:pt x="1059" y="43"/>
                    <a:pt x="1060" y="44"/>
                    <a:pt x="1061" y="45"/>
                  </a:cubicBezTo>
                  <a:cubicBezTo>
                    <a:pt x="1061" y="45"/>
                    <a:pt x="1063" y="46"/>
                    <a:pt x="1063" y="46"/>
                  </a:cubicBezTo>
                  <a:cubicBezTo>
                    <a:pt x="1063" y="47"/>
                    <a:pt x="1062" y="48"/>
                    <a:pt x="1061" y="49"/>
                  </a:cubicBezTo>
                  <a:cubicBezTo>
                    <a:pt x="1061" y="49"/>
                    <a:pt x="1060" y="50"/>
                    <a:pt x="1060" y="51"/>
                  </a:cubicBezTo>
                  <a:cubicBezTo>
                    <a:pt x="1059" y="51"/>
                    <a:pt x="1058" y="53"/>
                    <a:pt x="1058" y="53"/>
                  </a:cubicBezTo>
                  <a:cubicBezTo>
                    <a:pt x="1058" y="54"/>
                    <a:pt x="1056" y="55"/>
                    <a:pt x="1056" y="55"/>
                  </a:cubicBezTo>
                  <a:cubicBezTo>
                    <a:pt x="1056" y="55"/>
                    <a:pt x="1058" y="57"/>
                    <a:pt x="1058" y="57"/>
                  </a:cubicBezTo>
                  <a:cubicBezTo>
                    <a:pt x="1059" y="57"/>
                    <a:pt x="1060" y="55"/>
                    <a:pt x="1060" y="55"/>
                  </a:cubicBezTo>
                  <a:cubicBezTo>
                    <a:pt x="1061" y="55"/>
                    <a:pt x="1062" y="56"/>
                    <a:pt x="1062" y="56"/>
                  </a:cubicBezTo>
                  <a:cubicBezTo>
                    <a:pt x="1063" y="57"/>
                    <a:pt x="1065" y="58"/>
                    <a:pt x="1065" y="58"/>
                  </a:cubicBezTo>
                  <a:cubicBezTo>
                    <a:pt x="1065" y="59"/>
                    <a:pt x="1063" y="60"/>
                    <a:pt x="1063" y="60"/>
                  </a:cubicBezTo>
                  <a:cubicBezTo>
                    <a:pt x="1062" y="62"/>
                    <a:pt x="1061" y="63"/>
                    <a:pt x="1060" y="65"/>
                  </a:cubicBezTo>
                  <a:cubicBezTo>
                    <a:pt x="1058" y="64"/>
                    <a:pt x="1057" y="63"/>
                    <a:pt x="1055" y="61"/>
                  </a:cubicBezTo>
                  <a:cubicBezTo>
                    <a:pt x="1055" y="61"/>
                    <a:pt x="1057" y="60"/>
                    <a:pt x="1057" y="59"/>
                  </a:cubicBezTo>
                  <a:cubicBezTo>
                    <a:pt x="1057" y="59"/>
                    <a:pt x="1054" y="58"/>
                    <a:pt x="1055" y="57"/>
                  </a:cubicBezTo>
                  <a:cubicBezTo>
                    <a:pt x="1055" y="57"/>
                    <a:pt x="1056" y="56"/>
                    <a:pt x="1056" y="55"/>
                  </a:cubicBezTo>
                  <a:cubicBezTo>
                    <a:pt x="1056" y="55"/>
                    <a:pt x="1055" y="54"/>
                    <a:pt x="1054" y="53"/>
                  </a:cubicBezTo>
                  <a:cubicBezTo>
                    <a:pt x="1053" y="53"/>
                    <a:pt x="1052" y="52"/>
                    <a:pt x="1052" y="52"/>
                  </a:cubicBezTo>
                  <a:cubicBezTo>
                    <a:pt x="1051" y="53"/>
                    <a:pt x="1049" y="55"/>
                    <a:pt x="1048" y="56"/>
                  </a:cubicBezTo>
                  <a:cubicBezTo>
                    <a:pt x="1049" y="57"/>
                    <a:pt x="1050" y="57"/>
                    <a:pt x="1051" y="58"/>
                  </a:cubicBezTo>
                  <a:cubicBezTo>
                    <a:pt x="1051" y="58"/>
                    <a:pt x="1053" y="59"/>
                    <a:pt x="1053" y="60"/>
                  </a:cubicBezTo>
                  <a:cubicBezTo>
                    <a:pt x="1053" y="60"/>
                    <a:pt x="1051" y="62"/>
                    <a:pt x="1051" y="62"/>
                  </a:cubicBezTo>
                  <a:cubicBezTo>
                    <a:pt x="1051" y="62"/>
                    <a:pt x="1049" y="64"/>
                    <a:pt x="1049" y="64"/>
                  </a:cubicBezTo>
                  <a:cubicBezTo>
                    <a:pt x="1049" y="64"/>
                    <a:pt x="1051" y="66"/>
                    <a:pt x="1052" y="66"/>
                  </a:cubicBezTo>
                  <a:cubicBezTo>
                    <a:pt x="1052" y="66"/>
                    <a:pt x="1054" y="67"/>
                    <a:pt x="1054" y="68"/>
                  </a:cubicBezTo>
                  <a:cubicBezTo>
                    <a:pt x="1054" y="68"/>
                    <a:pt x="1052" y="70"/>
                    <a:pt x="1052" y="70"/>
                  </a:cubicBezTo>
                  <a:cubicBezTo>
                    <a:pt x="1052" y="70"/>
                    <a:pt x="1050" y="68"/>
                    <a:pt x="1050" y="68"/>
                  </a:cubicBezTo>
                  <a:cubicBezTo>
                    <a:pt x="1049" y="68"/>
                    <a:pt x="1049" y="70"/>
                    <a:pt x="1048" y="70"/>
                  </a:cubicBezTo>
                  <a:cubicBezTo>
                    <a:pt x="1048" y="71"/>
                    <a:pt x="1047" y="72"/>
                    <a:pt x="1047" y="73"/>
                  </a:cubicBezTo>
                  <a:cubicBezTo>
                    <a:pt x="1047" y="73"/>
                    <a:pt x="1048" y="74"/>
                    <a:pt x="1049" y="74"/>
                  </a:cubicBezTo>
                  <a:cubicBezTo>
                    <a:pt x="1049" y="74"/>
                    <a:pt x="1047" y="76"/>
                    <a:pt x="1047" y="76"/>
                  </a:cubicBezTo>
                  <a:cubicBezTo>
                    <a:pt x="1047" y="76"/>
                    <a:pt x="1045" y="75"/>
                    <a:pt x="1045" y="75"/>
                  </a:cubicBezTo>
                  <a:cubicBezTo>
                    <a:pt x="1045" y="74"/>
                    <a:pt x="1047" y="73"/>
                    <a:pt x="1047" y="73"/>
                  </a:cubicBezTo>
                  <a:cubicBezTo>
                    <a:pt x="1046" y="72"/>
                    <a:pt x="1044" y="71"/>
                    <a:pt x="1044" y="71"/>
                  </a:cubicBezTo>
                  <a:cubicBezTo>
                    <a:pt x="1044" y="70"/>
                    <a:pt x="1046" y="69"/>
                    <a:pt x="1046" y="69"/>
                  </a:cubicBezTo>
                  <a:cubicBezTo>
                    <a:pt x="1046" y="68"/>
                    <a:pt x="1044" y="68"/>
                    <a:pt x="1044" y="67"/>
                  </a:cubicBezTo>
                  <a:cubicBezTo>
                    <a:pt x="1044" y="66"/>
                    <a:pt x="1046" y="65"/>
                    <a:pt x="1045" y="65"/>
                  </a:cubicBezTo>
                  <a:cubicBezTo>
                    <a:pt x="1045" y="64"/>
                    <a:pt x="1043" y="64"/>
                    <a:pt x="1043" y="63"/>
                  </a:cubicBezTo>
                  <a:cubicBezTo>
                    <a:pt x="1043" y="62"/>
                    <a:pt x="1045" y="61"/>
                    <a:pt x="1045" y="61"/>
                  </a:cubicBezTo>
                  <a:cubicBezTo>
                    <a:pt x="1045" y="60"/>
                    <a:pt x="1043" y="60"/>
                    <a:pt x="1043" y="59"/>
                  </a:cubicBezTo>
                  <a:cubicBezTo>
                    <a:pt x="1042" y="61"/>
                    <a:pt x="1040" y="62"/>
                    <a:pt x="1039" y="63"/>
                  </a:cubicBezTo>
                  <a:cubicBezTo>
                    <a:pt x="1039" y="64"/>
                    <a:pt x="1038" y="65"/>
                    <a:pt x="1038" y="66"/>
                  </a:cubicBezTo>
                  <a:cubicBezTo>
                    <a:pt x="1037" y="66"/>
                    <a:pt x="1036" y="68"/>
                    <a:pt x="1036" y="68"/>
                  </a:cubicBezTo>
                  <a:cubicBezTo>
                    <a:pt x="1036" y="68"/>
                    <a:pt x="1034" y="66"/>
                    <a:pt x="1034" y="66"/>
                  </a:cubicBezTo>
                  <a:cubicBezTo>
                    <a:pt x="1033" y="67"/>
                    <a:pt x="1032" y="68"/>
                    <a:pt x="1032" y="68"/>
                  </a:cubicBezTo>
                  <a:cubicBezTo>
                    <a:pt x="1032" y="69"/>
                    <a:pt x="1034" y="70"/>
                    <a:pt x="1034" y="70"/>
                  </a:cubicBezTo>
                  <a:cubicBezTo>
                    <a:pt x="1034" y="71"/>
                    <a:pt x="1033" y="72"/>
                    <a:pt x="1032" y="72"/>
                  </a:cubicBezTo>
                  <a:cubicBezTo>
                    <a:pt x="1032" y="73"/>
                    <a:pt x="1031" y="74"/>
                    <a:pt x="1031" y="75"/>
                  </a:cubicBezTo>
                  <a:cubicBezTo>
                    <a:pt x="1030" y="75"/>
                    <a:pt x="1030" y="76"/>
                    <a:pt x="1029" y="77"/>
                  </a:cubicBezTo>
                  <a:cubicBezTo>
                    <a:pt x="1028" y="76"/>
                    <a:pt x="1026" y="75"/>
                    <a:pt x="1025" y="73"/>
                  </a:cubicBezTo>
                  <a:cubicBezTo>
                    <a:pt x="1025" y="73"/>
                    <a:pt x="1026" y="72"/>
                    <a:pt x="1026" y="71"/>
                  </a:cubicBezTo>
                  <a:cubicBezTo>
                    <a:pt x="1027" y="71"/>
                    <a:pt x="1028" y="69"/>
                    <a:pt x="1028" y="69"/>
                  </a:cubicBezTo>
                  <a:cubicBezTo>
                    <a:pt x="1028" y="69"/>
                    <a:pt x="1026" y="68"/>
                    <a:pt x="1026" y="67"/>
                  </a:cubicBezTo>
                  <a:cubicBezTo>
                    <a:pt x="1025" y="67"/>
                    <a:pt x="1024" y="66"/>
                    <a:pt x="1024" y="66"/>
                  </a:cubicBezTo>
                  <a:cubicBezTo>
                    <a:pt x="1023" y="66"/>
                    <a:pt x="1022" y="68"/>
                    <a:pt x="1022" y="68"/>
                  </a:cubicBezTo>
                  <a:cubicBezTo>
                    <a:pt x="1022" y="68"/>
                    <a:pt x="1020" y="70"/>
                    <a:pt x="1020" y="70"/>
                  </a:cubicBezTo>
                  <a:cubicBezTo>
                    <a:pt x="1020" y="70"/>
                    <a:pt x="1018" y="69"/>
                    <a:pt x="1018" y="68"/>
                  </a:cubicBezTo>
                  <a:cubicBezTo>
                    <a:pt x="1018" y="68"/>
                    <a:pt x="1016" y="67"/>
                    <a:pt x="1016" y="67"/>
                  </a:cubicBezTo>
                  <a:cubicBezTo>
                    <a:pt x="1016" y="66"/>
                    <a:pt x="1018" y="65"/>
                    <a:pt x="1017" y="64"/>
                  </a:cubicBezTo>
                  <a:cubicBezTo>
                    <a:pt x="1017" y="64"/>
                    <a:pt x="1016" y="63"/>
                    <a:pt x="1015" y="63"/>
                  </a:cubicBezTo>
                  <a:cubicBezTo>
                    <a:pt x="1014" y="62"/>
                    <a:pt x="1014" y="62"/>
                    <a:pt x="1013" y="61"/>
                  </a:cubicBezTo>
                  <a:cubicBezTo>
                    <a:pt x="1013" y="62"/>
                    <a:pt x="1011" y="63"/>
                    <a:pt x="1011" y="63"/>
                  </a:cubicBezTo>
                  <a:cubicBezTo>
                    <a:pt x="1011" y="64"/>
                    <a:pt x="1013" y="65"/>
                    <a:pt x="1013" y="65"/>
                  </a:cubicBezTo>
                  <a:cubicBezTo>
                    <a:pt x="1014" y="65"/>
                    <a:pt x="1016" y="66"/>
                    <a:pt x="1016" y="67"/>
                  </a:cubicBezTo>
                  <a:cubicBezTo>
                    <a:pt x="1016" y="67"/>
                    <a:pt x="1014" y="68"/>
                    <a:pt x="1014" y="69"/>
                  </a:cubicBezTo>
                  <a:cubicBezTo>
                    <a:pt x="1014" y="69"/>
                    <a:pt x="1013" y="71"/>
                    <a:pt x="1012" y="71"/>
                  </a:cubicBezTo>
                  <a:cubicBezTo>
                    <a:pt x="1012" y="71"/>
                    <a:pt x="1010" y="69"/>
                    <a:pt x="1010" y="69"/>
                  </a:cubicBezTo>
                  <a:cubicBezTo>
                    <a:pt x="1009" y="70"/>
                    <a:pt x="1009" y="71"/>
                    <a:pt x="1008" y="72"/>
                  </a:cubicBezTo>
                  <a:cubicBezTo>
                    <a:pt x="1009" y="72"/>
                    <a:pt x="1010" y="73"/>
                    <a:pt x="1011" y="73"/>
                  </a:cubicBezTo>
                  <a:cubicBezTo>
                    <a:pt x="1010" y="73"/>
                    <a:pt x="1009" y="76"/>
                    <a:pt x="1009" y="76"/>
                  </a:cubicBezTo>
                  <a:cubicBezTo>
                    <a:pt x="1008" y="76"/>
                    <a:pt x="1007" y="74"/>
                    <a:pt x="1007" y="74"/>
                  </a:cubicBezTo>
                  <a:cubicBezTo>
                    <a:pt x="1006" y="74"/>
                    <a:pt x="1004" y="72"/>
                    <a:pt x="1004" y="72"/>
                  </a:cubicBezTo>
                  <a:cubicBezTo>
                    <a:pt x="1004" y="72"/>
                    <a:pt x="1006" y="70"/>
                    <a:pt x="1006" y="70"/>
                  </a:cubicBezTo>
                  <a:cubicBezTo>
                    <a:pt x="1006" y="70"/>
                    <a:pt x="1008" y="68"/>
                    <a:pt x="1008" y="68"/>
                  </a:cubicBezTo>
                  <a:cubicBezTo>
                    <a:pt x="1008" y="67"/>
                    <a:pt x="1006" y="67"/>
                    <a:pt x="1006" y="66"/>
                  </a:cubicBezTo>
                  <a:cubicBezTo>
                    <a:pt x="1005" y="65"/>
                    <a:pt x="1007" y="64"/>
                    <a:pt x="1007" y="64"/>
                  </a:cubicBezTo>
                  <a:cubicBezTo>
                    <a:pt x="1007" y="63"/>
                    <a:pt x="1009" y="62"/>
                    <a:pt x="1009" y="62"/>
                  </a:cubicBezTo>
                  <a:cubicBezTo>
                    <a:pt x="1009" y="61"/>
                    <a:pt x="1007" y="60"/>
                    <a:pt x="1007" y="60"/>
                  </a:cubicBezTo>
                  <a:cubicBezTo>
                    <a:pt x="1007" y="59"/>
                    <a:pt x="1005" y="59"/>
                    <a:pt x="1005" y="58"/>
                  </a:cubicBezTo>
                  <a:cubicBezTo>
                    <a:pt x="1003" y="60"/>
                    <a:pt x="1002" y="61"/>
                    <a:pt x="1001" y="63"/>
                  </a:cubicBezTo>
                  <a:cubicBezTo>
                    <a:pt x="1001" y="63"/>
                    <a:pt x="1000" y="64"/>
                    <a:pt x="999" y="65"/>
                  </a:cubicBezTo>
                  <a:cubicBezTo>
                    <a:pt x="999" y="65"/>
                    <a:pt x="998" y="67"/>
                    <a:pt x="998" y="67"/>
                  </a:cubicBezTo>
                  <a:cubicBezTo>
                    <a:pt x="998" y="68"/>
                    <a:pt x="1000" y="68"/>
                    <a:pt x="1000" y="69"/>
                  </a:cubicBezTo>
                  <a:cubicBezTo>
                    <a:pt x="1000" y="70"/>
                    <a:pt x="998" y="70"/>
                    <a:pt x="998" y="71"/>
                  </a:cubicBezTo>
                  <a:cubicBezTo>
                    <a:pt x="997" y="70"/>
                    <a:pt x="997" y="70"/>
                    <a:pt x="996" y="69"/>
                  </a:cubicBezTo>
                  <a:cubicBezTo>
                    <a:pt x="996" y="69"/>
                    <a:pt x="994" y="68"/>
                    <a:pt x="994" y="68"/>
                  </a:cubicBezTo>
                  <a:cubicBezTo>
                    <a:pt x="994" y="67"/>
                    <a:pt x="996" y="66"/>
                    <a:pt x="995" y="65"/>
                  </a:cubicBezTo>
                  <a:cubicBezTo>
                    <a:pt x="995" y="65"/>
                    <a:pt x="994" y="64"/>
                    <a:pt x="993" y="64"/>
                  </a:cubicBezTo>
                  <a:cubicBezTo>
                    <a:pt x="993" y="63"/>
                    <a:pt x="991" y="62"/>
                    <a:pt x="991" y="62"/>
                  </a:cubicBezTo>
                  <a:cubicBezTo>
                    <a:pt x="991" y="61"/>
                    <a:pt x="993" y="60"/>
                    <a:pt x="993" y="60"/>
                  </a:cubicBezTo>
                  <a:cubicBezTo>
                    <a:pt x="993" y="59"/>
                    <a:pt x="991" y="59"/>
                    <a:pt x="990" y="58"/>
                  </a:cubicBezTo>
                  <a:cubicBezTo>
                    <a:pt x="990" y="57"/>
                    <a:pt x="992" y="56"/>
                    <a:pt x="992" y="56"/>
                  </a:cubicBezTo>
                  <a:cubicBezTo>
                    <a:pt x="992" y="55"/>
                    <a:pt x="990" y="55"/>
                    <a:pt x="990" y="54"/>
                  </a:cubicBezTo>
                  <a:cubicBezTo>
                    <a:pt x="990" y="55"/>
                    <a:pt x="988" y="56"/>
                    <a:pt x="988" y="56"/>
                  </a:cubicBezTo>
                  <a:cubicBezTo>
                    <a:pt x="988" y="57"/>
                    <a:pt x="991" y="58"/>
                    <a:pt x="990" y="58"/>
                  </a:cubicBezTo>
                  <a:cubicBezTo>
                    <a:pt x="990" y="59"/>
                    <a:pt x="989" y="60"/>
                    <a:pt x="989" y="60"/>
                  </a:cubicBezTo>
                  <a:cubicBezTo>
                    <a:pt x="988" y="61"/>
                    <a:pt x="987" y="62"/>
                    <a:pt x="987" y="62"/>
                  </a:cubicBezTo>
                  <a:cubicBezTo>
                    <a:pt x="987" y="63"/>
                    <a:pt x="985" y="64"/>
                    <a:pt x="985" y="65"/>
                  </a:cubicBezTo>
                  <a:cubicBezTo>
                    <a:pt x="985" y="65"/>
                    <a:pt x="988" y="66"/>
                    <a:pt x="988" y="66"/>
                  </a:cubicBezTo>
                  <a:cubicBezTo>
                    <a:pt x="987" y="67"/>
                    <a:pt x="986" y="68"/>
                    <a:pt x="986" y="69"/>
                  </a:cubicBezTo>
                  <a:cubicBezTo>
                    <a:pt x="985" y="69"/>
                    <a:pt x="985" y="70"/>
                    <a:pt x="984" y="71"/>
                  </a:cubicBezTo>
                  <a:cubicBezTo>
                    <a:pt x="984" y="71"/>
                    <a:pt x="982" y="69"/>
                    <a:pt x="982" y="69"/>
                  </a:cubicBezTo>
                  <a:cubicBezTo>
                    <a:pt x="981" y="69"/>
                    <a:pt x="981" y="71"/>
                    <a:pt x="980" y="71"/>
                  </a:cubicBezTo>
                  <a:cubicBezTo>
                    <a:pt x="979" y="71"/>
                    <a:pt x="979" y="70"/>
                    <a:pt x="978" y="70"/>
                  </a:cubicBezTo>
                  <a:cubicBezTo>
                    <a:pt x="977" y="70"/>
                    <a:pt x="977" y="71"/>
                    <a:pt x="976" y="72"/>
                  </a:cubicBezTo>
                  <a:cubicBezTo>
                    <a:pt x="976" y="72"/>
                    <a:pt x="974" y="70"/>
                    <a:pt x="974" y="70"/>
                  </a:cubicBezTo>
                  <a:cubicBezTo>
                    <a:pt x="974" y="70"/>
                    <a:pt x="976" y="68"/>
                    <a:pt x="976" y="68"/>
                  </a:cubicBezTo>
                  <a:cubicBezTo>
                    <a:pt x="976" y="68"/>
                    <a:pt x="977" y="66"/>
                    <a:pt x="977" y="66"/>
                  </a:cubicBezTo>
                  <a:cubicBezTo>
                    <a:pt x="978" y="66"/>
                    <a:pt x="980" y="68"/>
                    <a:pt x="980" y="67"/>
                  </a:cubicBezTo>
                  <a:cubicBezTo>
                    <a:pt x="980" y="67"/>
                    <a:pt x="981" y="66"/>
                    <a:pt x="981" y="65"/>
                  </a:cubicBezTo>
                  <a:cubicBezTo>
                    <a:pt x="982" y="64"/>
                    <a:pt x="983" y="64"/>
                    <a:pt x="983" y="63"/>
                  </a:cubicBezTo>
                  <a:cubicBezTo>
                    <a:pt x="983" y="63"/>
                    <a:pt x="985" y="61"/>
                    <a:pt x="985" y="61"/>
                  </a:cubicBezTo>
                  <a:cubicBezTo>
                    <a:pt x="985" y="61"/>
                    <a:pt x="983" y="59"/>
                    <a:pt x="983" y="59"/>
                  </a:cubicBezTo>
                  <a:cubicBezTo>
                    <a:pt x="982" y="59"/>
                    <a:pt x="981" y="61"/>
                    <a:pt x="981" y="61"/>
                  </a:cubicBezTo>
                  <a:cubicBezTo>
                    <a:pt x="980" y="61"/>
                    <a:pt x="979" y="60"/>
                    <a:pt x="979" y="60"/>
                  </a:cubicBezTo>
                  <a:cubicBezTo>
                    <a:pt x="978" y="59"/>
                    <a:pt x="977" y="58"/>
                    <a:pt x="976" y="58"/>
                  </a:cubicBezTo>
                  <a:cubicBezTo>
                    <a:pt x="976" y="58"/>
                    <a:pt x="975" y="56"/>
                    <a:pt x="974" y="56"/>
                  </a:cubicBezTo>
                  <a:cubicBezTo>
                    <a:pt x="974" y="56"/>
                    <a:pt x="973" y="58"/>
                    <a:pt x="972" y="58"/>
                  </a:cubicBezTo>
                  <a:cubicBezTo>
                    <a:pt x="972" y="58"/>
                    <a:pt x="971" y="57"/>
                    <a:pt x="970" y="57"/>
                  </a:cubicBezTo>
                  <a:cubicBezTo>
                    <a:pt x="970" y="57"/>
                    <a:pt x="969" y="58"/>
                    <a:pt x="969" y="59"/>
                  </a:cubicBezTo>
                  <a:cubicBezTo>
                    <a:pt x="968" y="60"/>
                    <a:pt x="967" y="60"/>
                    <a:pt x="967" y="61"/>
                  </a:cubicBezTo>
                  <a:cubicBezTo>
                    <a:pt x="966" y="62"/>
                    <a:pt x="966" y="63"/>
                    <a:pt x="965" y="63"/>
                  </a:cubicBezTo>
                  <a:cubicBezTo>
                    <a:pt x="965" y="64"/>
                    <a:pt x="964" y="65"/>
                    <a:pt x="963" y="66"/>
                  </a:cubicBezTo>
                  <a:cubicBezTo>
                    <a:pt x="963" y="66"/>
                    <a:pt x="962" y="68"/>
                    <a:pt x="962" y="68"/>
                  </a:cubicBezTo>
                  <a:cubicBezTo>
                    <a:pt x="961" y="68"/>
                    <a:pt x="961" y="70"/>
                    <a:pt x="960" y="70"/>
                  </a:cubicBezTo>
                  <a:cubicBezTo>
                    <a:pt x="960" y="70"/>
                    <a:pt x="958" y="69"/>
                    <a:pt x="958" y="68"/>
                  </a:cubicBezTo>
                  <a:cubicBezTo>
                    <a:pt x="958" y="68"/>
                    <a:pt x="959" y="67"/>
                    <a:pt x="960" y="66"/>
                  </a:cubicBezTo>
                  <a:cubicBezTo>
                    <a:pt x="960" y="65"/>
                    <a:pt x="961" y="65"/>
                    <a:pt x="961" y="64"/>
                  </a:cubicBezTo>
                  <a:cubicBezTo>
                    <a:pt x="962" y="63"/>
                    <a:pt x="962" y="62"/>
                    <a:pt x="963" y="62"/>
                  </a:cubicBezTo>
                  <a:cubicBezTo>
                    <a:pt x="962" y="61"/>
                    <a:pt x="961" y="61"/>
                    <a:pt x="961" y="60"/>
                  </a:cubicBezTo>
                  <a:cubicBezTo>
                    <a:pt x="960" y="60"/>
                    <a:pt x="959" y="58"/>
                    <a:pt x="958" y="58"/>
                  </a:cubicBezTo>
                  <a:cubicBezTo>
                    <a:pt x="958" y="58"/>
                    <a:pt x="957" y="60"/>
                    <a:pt x="957" y="61"/>
                  </a:cubicBezTo>
                  <a:cubicBezTo>
                    <a:pt x="956" y="61"/>
                    <a:pt x="955" y="59"/>
                    <a:pt x="955" y="59"/>
                  </a:cubicBezTo>
                  <a:cubicBezTo>
                    <a:pt x="954" y="59"/>
                    <a:pt x="953" y="61"/>
                    <a:pt x="953" y="61"/>
                  </a:cubicBezTo>
                  <a:cubicBezTo>
                    <a:pt x="952" y="61"/>
                    <a:pt x="951" y="60"/>
                    <a:pt x="951" y="59"/>
                  </a:cubicBezTo>
                  <a:cubicBezTo>
                    <a:pt x="950" y="59"/>
                    <a:pt x="949" y="58"/>
                    <a:pt x="948" y="58"/>
                  </a:cubicBezTo>
                  <a:cubicBezTo>
                    <a:pt x="948" y="58"/>
                    <a:pt x="947" y="56"/>
                    <a:pt x="946" y="56"/>
                  </a:cubicBezTo>
                  <a:cubicBezTo>
                    <a:pt x="946" y="56"/>
                    <a:pt x="945" y="58"/>
                    <a:pt x="944" y="58"/>
                  </a:cubicBezTo>
                  <a:cubicBezTo>
                    <a:pt x="944" y="58"/>
                    <a:pt x="943" y="56"/>
                    <a:pt x="942" y="56"/>
                  </a:cubicBezTo>
                  <a:cubicBezTo>
                    <a:pt x="942" y="57"/>
                    <a:pt x="941" y="59"/>
                    <a:pt x="940" y="59"/>
                  </a:cubicBezTo>
                  <a:cubicBezTo>
                    <a:pt x="940" y="59"/>
                    <a:pt x="939" y="57"/>
                    <a:pt x="938" y="57"/>
                  </a:cubicBezTo>
                  <a:cubicBezTo>
                    <a:pt x="938" y="57"/>
                    <a:pt x="937" y="59"/>
                    <a:pt x="937" y="59"/>
                  </a:cubicBezTo>
                  <a:cubicBezTo>
                    <a:pt x="936" y="59"/>
                    <a:pt x="935" y="57"/>
                    <a:pt x="934" y="58"/>
                  </a:cubicBezTo>
                  <a:cubicBezTo>
                    <a:pt x="934" y="58"/>
                    <a:pt x="933" y="60"/>
                    <a:pt x="933" y="60"/>
                  </a:cubicBezTo>
                  <a:cubicBezTo>
                    <a:pt x="932" y="60"/>
                    <a:pt x="931" y="58"/>
                    <a:pt x="930" y="58"/>
                  </a:cubicBezTo>
                  <a:cubicBezTo>
                    <a:pt x="930" y="58"/>
                    <a:pt x="929" y="60"/>
                    <a:pt x="929" y="60"/>
                  </a:cubicBezTo>
                  <a:cubicBezTo>
                    <a:pt x="929" y="61"/>
                    <a:pt x="931" y="61"/>
                    <a:pt x="931" y="62"/>
                  </a:cubicBezTo>
                  <a:cubicBezTo>
                    <a:pt x="931" y="62"/>
                    <a:pt x="929" y="64"/>
                    <a:pt x="929" y="64"/>
                  </a:cubicBezTo>
                  <a:cubicBezTo>
                    <a:pt x="929" y="64"/>
                    <a:pt x="927" y="62"/>
                    <a:pt x="927" y="63"/>
                  </a:cubicBezTo>
                  <a:cubicBezTo>
                    <a:pt x="926" y="63"/>
                    <a:pt x="926" y="65"/>
                    <a:pt x="925" y="65"/>
                  </a:cubicBezTo>
                  <a:cubicBezTo>
                    <a:pt x="925" y="64"/>
                    <a:pt x="923" y="64"/>
                    <a:pt x="923" y="63"/>
                  </a:cubicBezTo>
                  <a:cubicBezTo>
                    <a:pt x="923" y="63"/>
                    <a:pt x="925" y="61"/>
                    <a:pt x="925" y="61"/>
                  </a:cubicBezTo>
                  <a:cubicBezTo>
                    <a:pt x="925" y="60"/>
                    <a:pt x="926" y="59"/>
                    <a:pt x="926" y="59"/>
                  </a:cubicBezTo>
                  <a:cubicBezTo>
                    <a:pt x="927" y="58"/>
                    <a:pt x="928" y="57"/>
                    <a:pt x="928" y="56"/>
                  </a:cubicBezTo>
                  <a:cubicBezTo>
                    <a:pt x="928" y="56"/>
                    <a:pt x="926" y="55"/>
                    <a:pt x="926" y="55"/>
                  </a:cubicBezTo>
                  <a:cubicBezTo>
                    <a:pt x="926" y="54"/>
                    <a:pt x="928" y="53"/>
                    <a:pt x="928" y="52"/>
                  </a:cubicBezTo>
                  <a:cubicBezTo>
                    <a:pt x="928" y="52"/>
                    <a:pt x="925" y="51"/>
                    <a:pt x="925" y="51"/>
                  </a:cubicBezTo>
                  <a:cubicBezTo>
                    <a:pt x="926" y="50"/>
                    <a:pt x="927" y="49"/>
                    <a:pt x="927" y="48"/>
                  </a:cubicBezTo>
                  <a:cubicBezTo>
                    <a:pt x="928" y="48"/>
                    <a:pt x="928" y="47"/>
                    <a:pt x="929" y="46"/>
                  </a:cubicBezTo>
                  <a:cubicBezTo>
                    <a:pt x="929" y="46"/>
                    <a:pt x="930" y="44"/>
                    <a:pt x="930" y="44"/>
                  </a:cubicBezTo>
                  <a:cubicBezTo>
                    <a:pt x="930" y="44"/>
                    <a:pt x="929" y="42"/>
                    <a:pt x="928" y="42"/>
                  </a:cubicBezTo>
                  <a:cubicBezTo>
                    <a:pt x="928" y="42"/>
                    <a:pt x="927" y="44"/>
                    <a:pt x="927" y="45"/>
                  </a:cubicBezTo>
                  <a:cubicBezTo>
                    <a:pt x="926" y="45"/>
                    <a:pt x="924" y="43"/>
                    <a:pt x="924" y="43"/>
                  </a:cubicBezTo>
                  <a:cubicBezTo>
                    <a:pt x="924" y="43"/>
                    <a:pt x="923" y="45"/>
                    <a:pt x="923" y="45"/>
                  </a:cubicBezTo>
                  <a:cubicBezTo>
                    <a:pt x="923" y="46"/>
                    <a:pt x="925" y="46"/>
                    <a:pt x="925" y="47"/>
                  </a:cubicBezTo>
                  <a:cubicBezTo>
                    <a:pt x="925" y="47"/>
                    <a:pt x="923" y="48"/>
                    <a:pt x="923" y="49"/>
                  </a:cubicBezTo>
                  <a:cubicBezTo>
                    <a:pt x="923" y="50"/>
                    <a:pt x="925" y="50"/>
                    <a:pt x="925" y="51"/>
                  </a:cubicBezTo>
                  <a:cubicBezTo>
                    <a:pt x="925" y="51"/>
                    <a:pt x="924" y="52"/>
                    <a:pt x="924" y="53"/>
                  </a:cubicBezTo>
                  <a:cubicBezTo>
                    <a:pt x="924" y="53"/>
                    <a:pt x="926" y="54"/>
                    <a:pt x="926" y="55"/>
                  </a:cubicBezTo>
                  <a:cubicBezTo>
                    <a:pt x="926" y="55"/>
                    <a:pt x="925" y="56"/>
                    <a:pt x="924" y="57"/>
                  </a:cubicBezTo>
                  <a:cubicBezTo>
                    <a:pt x="924" y="57"/>
                    <a:pt x="923" y="59"/>
                    <a:pt x="923" y="59"/>
                  </a:cubicBezTo>
                  <a:cubicBezTo>
                    <a:pt x="922" y="59"/>
                    <a:pt x="920" y="58"/>
                    <a:pt x="920" y="57"/>
                  </a:cubicBezTo>
                  <a:cubicBezTo>
                    <a:pt x="920" y="57"/>
                    <a:pt x="919" y="56"/>
                    <a:pt x="918" y="56"/>
                  </a:cubicBezTo>
                  <a:cubicBezTo>
                    <a:pt x="918" y="56"/>
                    <a:pt x="916" y="54"/>
                    <a:pt x="916" y="54"/>
                  </a:cubicBezTo>
                  <a:cubicBezTo>
                    <a:pt x="915" y="54"/>
                    <a:pt x="914" y="56"/>
                    <a:pt x="914" y="56"/>
                  </a:cubicBezTo>
                  <a:cubicBezTo>
                    <a:pt x="914" y="57"/>
                    <a:pt x="913" y="58"/>
                    <a:pt x="912" y="58"/>
                  </a:cubicBezTo>
                  <a:cubicBezTo>
                    <a:pt x="912" y="59"/>
                    <a:pt x="910" y="57"/>
                    <a:pt x="910" y="57"/>
                  </a:cubicBezTo>
                  <a:cubicBezTo>
                    <a:pt x="910" y="57"/>
                    <a:pt x="908" y="55"/>
                    <a:pt x="908" y="55"/>
                  </a:cubicBezTo>
                  <a:cubicBezTo>
                    <a:pt x="908" y="55"/>
                    <a:pt x="906" y="57"/>
                    <a:pt x="906" y="57"/>
                  </a:cubicBezTo>
                  <a:cubicBezTo>
                    <a:pt x="906" y="57"/>
                    <a:pt x="905" y="60"/>
                    <a:pt x="905" y="60"/>
                  </a:cubicBezTo>
                  <a:cubicBezTo>
                    <a:pt x="904" y="59"/>
                    <a:pt x="903" y="58"/>
                    <a:pt x="902" y="58"/>
                  </a:cubicBezTo>
                  <a:cubicBezTo>
                    <a:pt x="902" y="57"/>
                    <a:pt x="901" y="57"/>
                    <a:pt x="900" y="56"/>
                  </a:cubicBezTo>
                  <a:cubicBezTo>
                    <a:pt x="900" y="56"/>
                    <a:pt x="898" y="55"/>
                    <a:pt x="898" y="54"/>
                  </a:cubicBezTo>
                  <a:cubicBezTo>
                    <a:pt x="898" y="54"/>
                    <a:pt x="899" y="52"/>
                    <a:pt x="900" y="52"/>
                  </a:cubicBezTo>
                  <a:cubicBezTo>
                    <a:pt x="899" y="52"/>
                    <a:pt x="898" y="50"/>
                    <a:pt x="897" y="50"/>
                  </a:cubicBezTo>
                  <a:cubicBezTo>
                    <a:pt x="897" y="51"/>
                    <a:pt x="896" y="52"/>
                    <a:pt x="896" y="53"/>
                  </a:cubicBezTo>
                  <a:cubicBezTo>
                    <a:pt x="895" y="53"/>
                    <a:pt x="895" y="54"/>
                    <a:pt x="894" y="55"/>
                  </a:cubicBezTo>
                  <a:cubicBezTo>
                    <a:pt x="893" y="56"/>
                    <a:pt x="893" y="56"/>
                    <a:pt x="892" y="57"/>
                  </a:cubicBezTo>
                  <a:cubicBezTo>
                    <a:pt x="892" y="58"/>
                    <a:pt x="891" y="59"/>
                    <a:pt x="890" y="59"/>
                  </a:cubicBezTo>
                  <a:cubicBezTo>
                    <a:pt x="890" y="59"/>
                    <a:pt x="889" y="58"/>
                    <a:pt x="888" y="58"/>
                  </a:cubicBezTo>
                  <a:cubicBezTo>
                    <a:pt x="888" y="58"/>
                    <a:pt x="886" y="56"/>
                    <a:pt x="886" y="56"/>
                  </a:cubicBezTo>
                  <a:cubicBezTo>
                    <a:pt x="886" y="56"/>
                    <a:pt x="888" y="54"/>
                    <a:pt x="888" y="54"/>
                  </a:cubicBezTo>
                  <a:cubicBezTo>
                    <a:pt x="887" y="54"/>
                    <a:pt x="886" y="52"/>
                    <a:pt x="885" y="52"/>
                  </a:cubicBezTo>
                  <a:cubicBezTo>
                    <a:pt x="885" y="52"/>
                    <a:pt x="884" y="54"/>
                    <a:pt x="884" y="54"/>
                  </a:cubicBezTo>
                  <a:cubicBezTo>
                    <a:pt x="883" y="55"/>
                    <a:pt x="883" y="56"/>
                    <a:pt x="882" y="57"/>
                  </a:cubicBezTo>
                  <a:cubicBezTo>
                    <a:pt x="882" y="57"/>
                    <a:pt x="881" y="59"/>
                    <a:pt x="880" y="59"/>
                  </a:cubicBezTo>
                  <a:cubicBezTo>
                    <a:pt x="880" y="59"/>
                    <a:pt x="878" y="57"/>
                    <a:pt x="878" y="57"/>
                  </a:cubicBezTo>
                  <a:cubicBezTo>
                    <a:pt x="878" y="57"/>
                    <a:pt x="876" y="59"/>
                    <a:pt x="876" y="59"/>
                  </a:cubicBezTo>
                  <a:cubicBezTo>
                    <a:pt x="877" y="60"/>
                    <a:pt x="879" y="61"/>
                    <a:pt x="879" y="61"/>
                  </a:cubicBezTo>
                  <a:cubicBezTo>
                    <a:pt x="879" y="62"/>
                    <a:pt x="877" y="63"/>
                    <a:pt x="877" y="63"/>
                  </a:cubicBezTo>
                  <a:cubicBezTo>
                    <a:pt x="876" y="64"/>
                    <a:pt x="876" y="65"/>
                    <a:pt x="875" y="65"/>
                  </a:cubicBezTo>
                  <a:cubicBezTo>
                    <a:pt x="875" y="66"/>
                    <a:pt x="874" y="68"/>
                    <a:pt x="874" y="68"/>
                  </a:cubicBezTo>
                  <a:cubicBezTo>
                    <a:pt x="873" y="68"/>
                    <a:pt x="872" y="66"/>
                    <a:pt x="871" y="66"/>
                  </a:cubicBezTo>
                  <a:cubicBezTo>
                    <a:pt x="871" y="66"/>
                    <a:pt x="870" y="68"/>
                    <a:pt x="870" y="68"/>
                  </a:cubicBezTo>
                  <a:cubicBezTo>
                    <a:pt x="868" y="67"/>
                    <a:pt x="867" y="66"/>
                    <a:pt x="865" y="65"/>
                  </a:cubicBezTo>
                  <a:cubicBezTo>
                    <a:pt x="866" y="64"/>
                    <a:pt x="866" y="63"/>
                    <a:pt x="867" y="63"/>
                  </a:cubicBezTo>
                  <a:cubicBezTo>
                    <a:pt x="867" y="62"/>
                    <a:pt x="869" y="61"/>
                    <a:pt x="869" y="60"/>
                  </a:cubicBezTo>
                  <a:cubicBezTo>
                    <a:pt x="869" y="60"/>
                    <a:pt x="866" y="59"/>
                    <a:pt x="866" y="59"/>
                  </a:cubicBezTo>
                  <a:cubicBezTo>
                    <a:pt x="867" y="58"/>
                    <a:pt x="868" y="56"/>
                    <a:pt x="868" y="56"/>
                  </a:cubicBezTo>
                  <a:cubicBezTo>
                    <a:pt x="869" y="56"/>
                    <a:pt x="870" y="58"/>
                    <a:pt x="870" y="58"/>
                  </a:cubicBezTo>
                  <a:cubicBezTo>
                    <a:pt x="871" y="58"/>
                    <a:pt x="872" y="59"/>
                    <a:pt x="873" y="60"/>
                  </a:cubicBezTo>
                  <a:cubicBezTo>
                    <a:pt x="873" y="60"/>
                    <a:pt x="874" y="61"/>
                    <a:pt x="875" y="62"/>
                  </a:cubicBezTo>
                  <a:cubicBezTo>
                    <a:pt x="875" y="61"/>
                    <a:pt x="877" y="60"/>
                    <a:pt x="876" y="59"/>
                  </a:cubicBezTo>
                  <a:cubicBezTo>
                    <a:pt x="876" y="59"/>
                    <a:pt x="874" y="58"/>
                    <a:pt x="874" y="58"/>
                  </a:cubicBezTo>
                  <a:cubicBezTo>
                    <a:pt x="874" y="57"/>
                    <a:pt x="876" y="56"/>
                    <a:pt x="876" y="55"/>
                  </a:cubicBezTo>
                  <a:cubicBezTo>
                    <a:pt x="876" y="55"/>
                    <a:pt x="874" y="54"/>
                    <a:pt x="874" y="54"/>
                  </a:cubicBezTo>
                  <a:cubicBezTo>
                    <a:pt x="874" y="53"/>
                    <a:pt x="876" y="52"/>
                    <a:pt x="875" y="51"/>
                  </a:cubicBezTo>
                  <a:cubicBezTo>
                    <a:pt x="875" y="51"/>
                    <a:pt x="874" y="50"/>
                    <a:pt x="873" y="50"/>
                  </a:cubicBezTo>
                  <a:cubicBezTo>
                    <a:pt x="873" y="50"/>
                    <a:pt x="872" y="52"/>
                    <a:pt x="871" y="52"/>
                  </a:cubicBezTo>
                  <a:cubicBezTo>
                    <a:pt x="871" y="52"/>
                    <a:pt x="870" y="50"/>
                    <a:pt x="869" y="50"/>
                  </a:cubicBezTo>
                  <a:cubicBezTo>
                    <a:pt x="869" y="51"/>
                    <a:pt x="868" y="52"/>
                    <a:pt x="868" y="52"/>
                  </a:cubicBezTo>
                  <a:cubicBezTo>
                    <a:pt x="867" y="53"/>
                    <a:pt x="866" y="55"/>
                    <a:pt x="866" y="55"/>
                  </a:cubicBezTo>
                  <a:cubicBezTo>
                    <a:pt x="865" y="55"/>
                    <a:pt x="864" y="53"/>
                    <a:pt x="864" y="53"/>
                  </a:cubicBezTo>
                  <a:cubicBezTo>
                    <a:pt x="863" y="52"/>
                    <a:pt x="862" y="52"/>
                    <a:pt x="861" y="51"/>
                  </a:cubicBezTo>
                  <a:cubicBezTo>
                    <a:pt x="861" y="51"/>
                    <a:pt x="859" y="50"/>
                    <a:pt x="859" y="50"/>
                  </a:cubicBezTo>
                  <a:cubicBezTo>
                    <a:pt x="859" y="50"/>
                    <a:pt x="858" y="51"/>
                    <a:pt x="857" y="52"/>
                  </a:cubicBezTo>
                  <a:cubicBezTo>
                    <a:pt x="857" y="53"/>
                    <a:pt x="856" y="53"/>
                    <a:pt x="856" y="54"/>
                  </a:cubicBezTo>
                  <a:cubicBezTo>
                    <a:pt x="855" y="55"/>
                    <a:pt x="855" y="56"/>
                    <a:pt x="854" y="56"/>
                  </a:cubicBezTo>
                  <a:cubicBezTo>
                    <a:pt x="853" y="57"/>
                    <a:pt x="853" y="58"/>
                    <a:pt x="852" y="59"/>
                  </a:cubicBezTo>
                  <a:cubicBezTo>
                    <a:pt x="852" y="59"/>
                    <a:pt x="851" y="61"/>
                    <a:pt x="851" y="61"/>
                  </a:cubicBezTo>
                  <a:cubicBezTo>
                    <a:pt x="850" y="61"/>
                    <a:pt x="849" y="59"/>
                    <a:pt x="848" y="59"/>
                  </a:cubicBezTo>
                  <a:cubicBezTo>
                    <a:pt x="848" y="58"/>
                    <a:pt x="847" y="58"/>
                    <a:pt x="846" y="57"/>
                  </a:cubicBezTo>
                  <a:cubicBezTo>
                    <a:pt x="846" y="57"/>
                    <a:pt x="844" y="56"/>
                    <a:pt x="844" y="56"/>
                  </a:cubicBezTo>
                  <a:cubicBezTo>
                    <a:pt x="843" y="56"/>
                    <a:pt x="842" y="54"/>
                    <a:pt x="842" y="54"/>
                  </a:cubicBezTo>
                  <a:cubicBezTo>
                    <a:pt x="841" y="54"/>
                    <a:pt x="840" y="56"/>
                    <a:pt x="840" y="56"/>
                  </a:cubicBezTo>
                  <a:cubicBezTo>
                    <a:pt x="840" y="57"/>
                    <a:pt x="839" y="58"/>
                    <a:pt x="838" y="58"/>
                  </a:cubicBezTo>
                  <a:cubicBezTo>
                    <a:pt x="838" y="59"/>
                    <a:pt x="837" y="57"/>
                    <a:pt x="836" y="57"/>
                  </a:cubicBezTo>
                  <a:cubicBezTo>
                    <a:pt x="835" y="57"/>
                    <a:pt x="835" y="59"/>
                    <a:pt x="834" y="59"/>
                  </a:cubicBezTo>
                  <a:cubicBezTo>
                    <a:pt x="834" y="59"/>
                    <a:pt x="833" y="57"/>
                    <a:pt x="832" y="57"/>
                  </a:cubicBezTo>
                  <a:cubicBezTo>
                    <a:pt x="832" y="57"/>
                    <a:pt x="831" y="59"/>
                    <a:pt x="830" y="59"/>
                  </a:cubicBezTo>
                  <a:cubicBezTo>
                    <a:pt x="830" y="60"/>
                    <a:pt x="829" y="62"/>
                    <a:pt x="829" y="62"/>
                  </a:cubicBezTo>
                  <a:cubicBezTo>
                    <a:pt x="828" y="62"/>
                    <a:pt x="827" y="60"/>
                    <a:pt x="826" y="60"/>
                  </a:cubicBezTo>
                  <a:cubicBezTo>
                    <a:pt x="826" y="60"/>
                    <a:pt x="825" y="62"/>
                    <a:pt x="825" y="62"/>
                  </a:cubicBezTo>
                  <a:cubicBezTo>
                    <a:pt x="824" y="62"/>
                    <a:pt x="823" y="60"/>
                    <a:pt x="823" y="61"/>
                  </a:cubicBezTo>
                  <a:cubicBezTo>
                    <a:pt x="822" y="61"/>
                    <a:pt x="822" y="62"/>
                    <a:pt x="821" y="63"/>
                  </a:cubicBezTo>
                  <a:cubicBezTo>
                    <a:pt x="820" y="63"/>
                    <a:pt x="820" y="64"/>
                    <a:pt x="819" y="65"/>
                  </a:cubicBezTo>
                  <a:cubicBezTo>
                    <a:pt x="819" y="65"/>
                    <a:pt x="817" y="63"/>
                    <a:pt x="817" y="63"/>
                  </a:cubicBezTo>
                  <a:cubicBezTo>
                    <a:pt x="817" y="63"/>
                    <a:pt x="818" y="61"/>
                    <a:pt x="819" y="61"/>
                  </a:cubicBezTo>
                  <a:cubicBezTo>
                    <a:pt x="819" y="61"/>
                    <a:pt x="820" y="59"/>
                    <a:pt x="820" y="59"/>
                  </a:cubicBezTo>
                  <a:cubicBezTo>
                    <a:pt x="821" y="59"/>
                    <a:pt x="822" y="61"/>
                    <a:pt x="823" y="61"/>
                  </a:cubicBezTo>
                  <a:cubicBezTo>
                    <a:pt x="823" y="60"/>
                    <a:pt x="824" y="59"/>
                    <a:pt x="824" y="58"/>
                  </a:cubicBezTo>
                  <a:cubicBezTo>
                    <a:pt x="825" y="58"/>
                    <a:pt x="825" y="57"/>
                    <a:pt x="826" y="56"/>
                  </a:cubicBezTo>
                  <a:cubicBezTo>
                    <a:pt x="826" y="55"/>
                    <a:pt x="827" y="55"/>
                    <a:pt x="828" y="54"/>
                  </a:cubicBezTo>
                  <a:cubicBezTo>
                    <a:pt x="828" y="53"/>
                    <a:pt x="829" y="52"/>
                    <a:pt x="829" y="52"/>
                  </a:cubicBezTo>
                  <a:cubicBezTo>
                    <a:pt x="830" y="52"/>
                    <a:pt x="831" y="53"/>
                    <a:pt x="832" y="53"/>
                  </a:cubicBezTo>
                  <a:cubicBezTo>
                    <a:pt x="832" y="53"/>
                    <a:pt x="834" y="55"/>
                    <a:pt x="834" y="55"/>
                  </a:cubicBezTo>
                  <a:cubicBezTo>
                    <a:pt x="834" y="54"/>
                    <a:pt x="835" y="53"/>
                    <a:pt x="836" y="53"/>
                  </a:cubicBezTo>
                  <a:cubicBezTo>
                    <a:pt x="836" y="53"/>
                    <a:pt x="837" y="51"/>
                    <a:pt x="837" y="51"/>
                  </a:cubicBezTo>
                  <a:cubicBezTo>
                    <a:pt x="837" y="50"/>
                    <a:pt x="835" y="49"/>
                    <a:pt x="835" y="49"/>
                  </a:cubicBezTo>
                  <a:cubicBezTo>
                    <a:pt x="835" y="48"/>
                    <a:pt x="836" y="47"/>
                    <a:pt x="837" y="47"/>
                  </a:cubicBezTo>
                  <a:cubicBezTo>
                    <a:pt x="837" y="46"/>
                    <a:pt x="838" y="45"/>
                    <a:pt x="838" y="44"/>
                  </a:cubicBezTo>
                  <a:cubicBezTo>
                    <a:pt x="839" y="44"/>
                    <a:pt x="840" y="43"/>
                    <a:pt x="840" y="42"/>
                  </a:cubicBezTo>
                  <a:cubicBezTo>
                    <a:pt x="839" y="41"/>
                    <a:pt x="837" y="40"/>
                    <a:pt x="836" y="39"/>
                  </a:cubicBezTo>
                  <a:cubicBezTo>
                    <a:pt x="835" y="38"/>
                    <a:pt x="834" y="38"/>
                    <a:pt x="833" y="37"/>
                  </a:cubicBezTo>
                  <a:cubicBezTo>
                    <a:pt x="833" y="38"/>
                    <a:pt x="832" y="39"/>
                    <a:pt x="832" y="39"/>
                  </a:cubicBezTo>
                  <a:cubicBezTo>
                    <a:pt x="832" y="40"/>
                    <a:pt x="834" y="40"/>
                    <a:pt x="834" y="41"/>
                  </a:cubicBezTo>
                  <a:cubicBezTo>
                    <a:pt x="834" y="42"/>
                    <a:pt x="832" y="43"/>
                    <a:pt x="832" y="43"/>
                  </a:cubicBezTo>
                  <a:cubicBezTo>
                    <a:pt x="832" y="43"/>
                    <a:pt x="834" y="45"/>
                    <a:pt x="834" y="45"/>
                  </a:cubicBezTo>
                  <a:cubicBezTo>
                    <a:pt x="834" y="45"/>
                    <a:pt x="833" y="47"/>
                    <a:pt x="833" y="47"/>
                  </a:cubicBezTo>
                  <a:cubicBezTo>
                    <a:pt x="832" y="47"/>
                    <a:pt x="831" y="46"/>
                    <a:pt x="831" y="45"/>
                  </a:cubicBezTo>
                  <a:cubicBezTo>
                    <a:pt x="830" y="45"/>
                    <a:pt x="829" y="44"/>
                    <a:pt x="828" y="44"/>
                  </a:cubicBezTo>
                  <a:cubicBezTo>
                    <a:pt x="828" y="44"/>
                    <a:pt x="827" y="46"/>
                    <a:pt x="827" y="46"/>
                  </a:cubicBezTo>
                  <a:cubicBezTo>
                    <a:pt x="826" y="46"/>
                    <a:pt x="825" y="44"/>
                    <a:pt x="824" y="44"/>
                  </a:cubicBezTo>
                  <a:cubicBezTo>
                    <a:pt x="824" y="44"/>
                    <a:pt x="823" y="46"/>
                    <a:pt x="823" y="46"/>
                  </a:cubicBezTo>
                  <a:cubicBezTo>
                    <a:pt x="822" y="47"/>
                    <a:pt x="821" y="49"/>
                    <a:pt x="821" y="49"/>
                  </a:cubicBezTo>
                  <a:cubicBezTo>
                    <a:pt x="821" y="49"/>
                    <a:pt x="819" y="47"/>
                    <a:pt x="819" y="47"/>
                  </a:cubicBezTo>
                  <a:cubicBezTo>
                    <a:pt x="818" y="47"/>
                    <a:pt x="817" y="49"/>
                    <a:pt x="817" y="49"/>
                  </a:cubicBezTo>
                  <a:cubicBezTo>
                    <a:pt x="816" y="50"/>
                    <a:pt x="816" y="51"/>
                    <a:pt x="815" y="51"/>
                  </a:cubicBezTo>
                  <a:cubicBezTo>
                    <a:pt x="815" y="52"/>
                    <a:pt x="814" y="53"/>
                    <a:pt x="814" y="54"/>
                  </a:cubicBezTo>
                  <a:cubicBezTo>
                    <a:pt x="813" y="54"/>
                    <a:pt x="812" y="56"/>
                    <a:pt x="812" y="56"/>
                  </a:cubicBezTo>
                  <a:cubicBezTo>
                    <a:pt x="811" y="56"/>
                    <a:pt x="810" y="54"/>
                    <a:pt x="810" y="54"/>
                  </a:cubicBezTo>
                  <a:cubicBezTo>
                    <a:pt x="809" y="54"/>
                    <a:pt x="809" y="56"/>
                    <a:pt x="808" y="56"/>
                  </a:cubicBezTo>
                  <a:cubicBezTo>
                    <a:pt x="808" y="57"/>
                    <a:pt x="806" y="55"/>
                    <a:pt x="806" y="55"/>
                  </a:cubicBezTo>
                  <a:cubicBezTo>
                    <a:pt x="805" y="55"/>
                    <a:pt x="804" y="53"/>
                    <a:pt x="803" y="53"/>
                  </a:cubicBezTo>
                  <a:cubicBezTo>
                    <a:pt x="803" y="53"/>
                    <a:pt x="805" y="51"/>
                    <a:pt x="805" y="51"/>
                  </a:cubicBezTo>
                  <a:cubicBezTo>
                    <a:pt x="806" y="50"/>
                    <a:pt x="806" y="49"/>
                    <a:pt x="807" y="49"/>
                  </a:cubicBezTo>
                  <a:cubicBezTo>
                    <a:pt x="807" y="48"/>
                    <a:pt x="808" y="47"/>
                    <a:pt x="809" y="46"/>
                  </a:cubicBezTo>
                  <a:cubicBezTo>
                    <a:pt x="808" y="46"/>
                    <a:pt x="807" y="45"/>
                    <a:pt x="806" y="45"/>
                  </a:cubicBezTo>
                  <a:cubicBezTo>
                    <a:pt x="806" y="45"/>
                    <a:pt x="805" y="47"/>
                    <a:pt x="805" y="47"/>
                  </a:cubicBezTo>
                  <a:cubicBezTo>
                    <a:pt x="804" y="47"/>
                    <a:pt x="803" y="45"/>
                    <a:pt x="802" y="45"/>
                  </a:cubicBezTo>
                  <a:cubicBezTo>
                    <a:pt x="802" y="45"/>
                    <a:pt x="801" y="47"/>
                    <a:pt x="801" y="47"/>
                  </a:cubicBezTo>
                  <a:cubicBezTo>
                    <a:pt x="800" y="48"/>
                    <a:pt x="800" y="49"/>
                    <a:pt x="799" y="50"/>
                  </a:cubicBezTo>
                  <a:cubicBezTo>
                    <a:pt x="798" y="50"/>
                    <a:pt x="798" y="51"/>
                    <a:pt x="797" y="52"/>
                  </a:cubicBezTo>
                  <a:cubicBezTo>
                    <a:pt x="797" y="51"/>
                    <a:pt x="796" y="51"/>
                    <a:pt x="795" y="50"/>
                  </a:cubicBezTo>
                  <a:cubicBezTo>
                    <a:pt x="795" y="50"/>
                    <a:pt x="793" y="48"/>
                    <a:pt x="793" y="48"/>
                  </a:cubicBezTo>
                  <a:cubicBezTo>
                    <a:pt x="792" y="49"/>
                    <a:pt x="792" y="50"/>
                    <a:pt x="791" y="51"/>
                  </a:cubicBezTo>
                  <a:cubicBezTo>
                    <a:pt x="793" y="52"/>
                    <a:pt x="794" y="53"/>
                    <a:pt x="796" y="54"/>
                  </a:cubicBezTo>
                  <a:cubicBezTo>
                    <a:pt x="796" y="55"/>
                    <a:pt x="797" y="55"/>
                    <a:pt x="798" y="56"/>
                  </a:cubicBezTo>
                  <a:cubicBezTo>
                    <a:pt x="799" y="56"/>
                    <a:pt x="799" y="57"/>
                    <a:pt x="800" y="58"/>
                  </a:cubicBezTo>
                  <a:cubicBezTo>
                    <a:pt x="800" y="58"/>
                    <a:pt x="802" y="59"/>
                    <a:pt x="802" y="59"/>
                  </a:cubicBezTo>
                  <a:cubicBezTo>
                    <a:pt x="802" y="59"/>
                    <a:pt x="804" y="57"/>
                    <a:pt x="804" y="57"/>
                  </a:cubicBezTo>
                  <a:cubicBezTo>
                    <a:pt x="804" y="57"/>
                    <a:pt x="806" y="58"/>
                    <a:pt x="806" y="59"/>
                  </a:cubicBezTo>
                  <a:cubicBezTo>
                    <a:pt x="806" y="59"/>
                    <a:pt x="805" y="61"/>
                    <a:pt x="805" y="61"/>
                  </a:cubicBezTo>
                  <a:cubicBezTo>
                    <a:pt x="804" y="61"/>
                    <a:pt x="803" y="63"/>
                    <a:pt x="803" y="63"/>
                  </a:cubicBezTo>
                  <a:cubicBezTo>
                    <a:pt x="802" y="63"/>
                    <a:pt x="801" y="62"/>
                    <a:pt x="801" y="61"/>
                  </a:cubicBezTo>
                  <a:cubicBezTo>
                    <a:pt x="800" y="62"/>
                    <a:pt x="799" y="63"/>
                    <a:pt x="799" y="64"/>
                  </a:cubicBezTo>
                  <a:cubicBezTo>
                    <a:pt x="799" y="64"/>
                    <a:pt x="797" y="66"/>
                    <a:pt x="797" y="66"/>
                  </a:cubicBezTo>
                  <a:cubicBezTo>
                    <a:pt x="796" y="66"/>
                    <a:pt x="796" y="64"/>
                    <a:pt x="795" y="64"/>
                  </a:cubicBezTo>
                  <a:cubicBezTo>
                    <a:pt x="795" y="64"/>
                    <a:pt x="793" y="67"/>
                    <a:pt x="793" y="66"/>
                  </a:cubicBezTo>
                  <a:cubicBezTo>
                    <a:pt x="793" y="66"/>
                    <a:pt x="791" y="65"/>
                    <a:pt x="791" y="65"/>
                  </a:cubicBezTo>
                  <a:cubicBezTo>
                    <a:pt x="791" y="64"/>
                    <a:pt x="793" y="63"/>
                    <a:pt x="793" y="63"/>
                  </a:cubicBezTo>
                  <a:cubicBezTo>
                    <a:pt x="793" y="62"/>
                    <a:pt x="795" y="60"/>
                    <a:pt x="794" y="60"/>
                  </a:cubicBezTo>
                  <a:cubicBezTo>
                    <a:pt x="794" y="60"/>
                    <a:pt x="792" y="59"/>
                    <a:pt x="792" y="59"/>
                  </a:cubicBezTo>
                  <a:cubicBezTo>
                    <a:pt x="792" y="59"/>
                    <a:pt x="791" y="61"/>
                    <a:pt x="791" y="61"/>
                  </a:cubicBezTo>
                  <a:cubicBezTo>
                    <a:pt x="790" y="61"/>
                    <a:pt x="789" y="60"/>
                    <a:pt x="788" y="59"/>
                  </a:cubicBezTo>
                  <a:cubicBezTo>
                    <a:pt x="788" y="59"/>
                    <a:pt x="786" y="58"/>
                    <a:pt x="786" y="57"/>
                  </a:cubicBezTo>
                  <a:cubicBezTo>
                    <a:pt x="786" y="57"/>
                    <a:pt x="788" y="55"/>
                    <a:pt x="788" y="55"/>
                  </a:cubicBezTo>
                  <a:cubicBezTo>
                    <a:pt x="788" y="54"/>
                    <a:pt x="789" y="54"/>
                    <a:pt x="789" y="53"/>
                  </a:cubicBezTo>
                  <a:cubicBezTo>
                    <a:pt x="790" y="52"/>
                    <a:pt x="791" y="51"/>
                    <a:pt x="791" y="51"/>
                  </a:cubicBezTo>
                  <a:cubicBezTo>
                    <a:pt x="791" y="50"/>
                    <a:pt x="789" y="49"/>
                    <a:pt x="789" y="49"/>
                  </a:cubicBezTo>
                  <a:cubicBezTo>
                    <a:pt x="789" y="48"/>
                    <a:pt x="791" y="47"/>
                    <a:pt x="791" y="47"/>
                  </a:cubicBezTo>
                  <a:cubicBezTo>
                    <a:pt x="791" y="46"/>
                    <a:pt x="788" y="46"/>
                    <a:pt x="788" y="45"/>
                  </a:cubicBezTo>
                  <a:cubicBezTo>
                    <a:pt x="788" y="46"/>
                    <a:pt x="787" y="47"/>
                    <a:pt x="787" y="47"/>
                  </a:cubicBezTo>
                  <a:cubicBezTo>
                    <a:pt x="786" y="48"/>
                    <a:pt x="785" y="49"/>
                    <a:pt x="785" y="50"/>
                  </a:cubicBezTo>
                  <a:cubicBezTo>
                    <a:pt x="785" y="50"/>
                    <a:pt x="787" y="51"/>
                    <a:pt x="787" y="51"/>
                  </a:cubicBezTo>
                  <a:cubicBezTo>
                    <a:pt x="787" y="52"/>
                    <a:pt x="786" y="53"/>
                    <a:pt x="786" y="53"/>
                  </a:cubicBezTo>
                  <a:cubicBezTo>
                    <a:pt x="785" y="54"/>
                    <a:pt x="784" y="52"/>
                    <a:pt x="783" y="52"/>
                  </a:cubicBezTo>
                  <a:cubicBezTo>
                    <a:pt x="782" y="53"/>
                    <a:pt x="781" y="55"/>
                    <a:pt x="780" y="56"/>
                  </a:cubicBezTo>
                  <a:cubicBezTo>
                    <a:pt x="778" y="55"/>
                    <a:pt x="777" y="54"/>
                    <a:pt x="775" y="53"/>
                  </a:cubicBezTo>
                  <a:cubicBezTo>
                    <a:pt x="777" y="51"/>
                    <a:pt x="778" y="50"/>
                    <a:pt x="779" y="48"/>
                  </a:cubicBezTo>
                  <a:cubicBezTo>
                    <a:pt x="779" y="48"/>
                    <a:pt x="780" y="50"/>
                    <a:pt x="781" y="50"/>
                  </a:cubicBezTo>
                  <a:cubicBezTo>
                    <a:pt x="781" y="50"/>
                    <a:pt x="783" y="48"/>
                    <a:pt x="783" y="48"/>
                  </a:cubicBezTo>
                  <a:cubicBezTo>
                    <a:pt x="783" y="48"/>
                    <a:pt x="781" y="46"/>
                    <a:pt x="781" y="46"/>
                  </a:cubicBezTo>
                  <a:cubicBezTo>
                    <a:pt x="780" y="46"/>
                    <a:pt x="782" y="44"/>
                    <a:pt x="782" y="44"/>
                  </a:cubicBezTo>
                  <a:cubicBezTo>
                    <a:pt x="782" y="43"/>
                    <a:pt x="780" y="43"/>
                    <a:pt x="780" y="42"/>
                  </a:cubicBezTo>
                  <a:cubicBezTo>
                    <a:pt x="779" y="44"/>
                    <a:pt x="778" y="45"/>
                    <a:pt x="777" y="47"/>
                  </a:cubicBezTo>
                  <a:cubicBezTo>
                    <a:pt x="776" y="47"/>
                    <a:pt x="776" y="48"/>
                    <a:pt x="775" y="49"/>
                  </a:cubicBezTo>
                  <a:cubicBezTo>
                    <a:pt x="775" y="49"/>
                    <a:pt x="773" y="47"/>
                    <a:pt x="773" y="47"/>
                  </a:cubicBezTo>
                  <a:cubicBezTo>
                    <a:pt x="772" y="47"/>
                    <a:pt x="771" y="49"/>
                    <a:pt x="771" y="49"/>
                  </a:cubicBezTo>
                  <a:cubicBezTo>
                    <a:pt x="771" y="50"/>
                    <a:pt x="770" y="52"/>
                    <a:pt x="769" y="52"/>
                  </a:cubicBezTo>
                  <a:cubicBezTo>
                    <a:pt x="769" y="52"/>
                    <a:pt x="767" y="50"/>
                    <a:pt x="767" y="50"/>
                  </a:cubicBezTo>
                  <a:cubicBezTo>
                    <a:pt x="767" y="50"/>
                    <a:pt x="765" y="48"/>
                    <a:pt x="765" y="48"/>
                  </a:cubicBezTo>
                  <a:cubicBezTo>
                    <a:pt x="765" y="48"/>
                    <a:pt x="763" y="50"/>
                    <a:pt x="763" y="50"/>
                  </a:cubicBezTo>
                  <a:cubicBezTo>
                    <a:pt x="763" y="51"/>
                    <a:pt x="765" y="52"/>
                    <a:pt x="765" y="52"/>
                  </a:cubicBezTo>
                  <a:cubicBezTo>
                    <a:pt x="765" y="53"/>
                    <a:pt x="764" y="54"/>
                    <a:pt x="764" y="54"/>
                  </a:cubicBezTo>
                  <a:cubicBezTo>
                    <a:pt x="763" y="55"/>
                    <a:pt x="763" y="56"/>
                    <a:pt x="762" y="57"/>
                  </a:cubicBezTo>
                  <a:cubicBezTo>
                    <a:pt x="762" y="57"/>
                    <a:pt x="760" y="55"/>
                    <a:pt x="760" y="55"/>
                  </a:cubicBezTo>
                  <a:cubicBezTo>
                    <a:pt x="759" y="55"/>
                    <a:pt x="758" y="57"/>
                    <a:pt x="758" y="57"/>
                  </a:cubicBezTo>
                  <a:cubicBezTo>
                    <a:pt x="758" y="58"/>
                    <a:pt x="756" y="59"/>
                    <a:pt x="756" y="59"/>
                  </a:cubicBezTo>
                  <a:cubicBezTo>
                    <a:pt x="756" y="60"/>
                    <a:pt x="759" y="61"/>
                    <a:pt x="758" y="61"/>
                  </a:cubicBezTo>
                  <a:cubicBezTo>
                    <a:pt x="758" y="62"/>
                    <a:pt x="757" y="63"/>
                    <a:pt x="757" y="63"/>
                  </a:cubicBezTo>
                  <a:cubicBezTo>
                    <a:pt x="756" y="64"/>
                    <a:pt x="756" y="65"/>
                    <a:pt x="755" y="66"/>
                  </a:cubicBezTo>
                  <a:cubicBezTo>
                    <a:pt x="755" y="66"/>
                    <a:pt x="753" y="64"/>
                    <a:pt x="753" y="64"/>
                  </a:cubicBezTo>
                  <a:cubicBezTo>
                    <a:pt x="753" y="64"/>
                    <a:pt x="754" y="62"/>
                    <a:pt x="755" y="62"/>
                  </a:cubicBezTo>
                  <a:cubicBezTo>
                    <a:pt x="755" y="61"/>
                    <a:pt x="756" y="60"/>
                    <a:pt x="756" y="59"/>
                  </a:cubicBezTo>
                  <a:cubicBezTo>
                    <a:pt x="756" y="59"/>
                    <a:pt x="754" y="58"/>
                    <a:pt x="754" y="58"/>
                  </a:cubicBezTo>
                  <a:cubicBezTo>
                    <a:pt x="754" y="57"/>
                    <a:pt x="756" y="56"/>
                    <a:pt x="756" y="55"/>
                  </a:cubicBezTo>
                  <a:cubicBezTo>
                    <a:pt x="756" y="55"/>
                    <a:pt x="754" y="54"/>
                    <a:pt x="753" y="54"/>
                  </a:cubicBezTo>
                  <a:cubicBezTo>
                    <a:pt x="753" y="53"/>
                    <a:pt x="752" y="53"/>
                    <a:pt x="751" y="52"/>
                  </a:cubicBezTo>
                  <a:cubicBezTo>
                    <a:pt x="751" y="53"/>
                    <a:pt x="749" y="54"/>
                    <a:pt x="750" y="54"/>
                  </a:cubicBezTo>
                  <a:cubicBezTo>
                    <a:pt x="750" y="55"/>
                    <a:pt x="752" y="55"/>
                    <a:pt x="752" y="56"/>
                  </a:cubicBezTo>
                  <a:cubicBezTo>
                    <a:pt x="752" y="56"/>
                    <a:pt x="750" y="58"/>
                    <a:pt x="750" y="58"/>
                  </a:cubicBezTo>
                  <a:cubicBezTo>
                    <a:pt x="750" y="58"/>
                    <a:pt x="748" y="56"/>
                    <a:pt x="748" y="57"/>
                  </a:cubicBezTo>
                  <a:cubicBezTo>
                    <a:pt x="747" y="57"/>
                    <a:pt x="747" y="59"/>
                    <a:pt x="746" y="59"/>
                  </a:cubicBezTo>
                  <a:cubicBezTo>
                    <a:pt x="747" y="59"/>
                    <a:pt x="748" y="61"/>
                    <a:pt x="748" y="60"/>
                  </a:cubicBezTo>
                  <a:cubicBezTo>
                    <a:pt x="748" y="61"/>
                    <a:pt x="747" y="63"/>
                    <a:pt x="747" y="63"/>
                  </a:cubicBezTo>
                  <a:cubicBezTo>
                    <a:pt x="746" y="63"/>
                    <a:pt x="745" y="61"/>
                    <a:pt x="744" y="61"/>
                  </a:cubicBezTo>
                  <a:cubicBezTo>
                    <a:pt x="744" y="61"/>
                    <a:pt x="742" y="60"/>
                    <a:pt x="742" y="59"/>
                  </a:cubicBezTo>
                  <a:cubicBezTo>
                    <a:pt x="742" y="59"/>
                    <a:pt x="744" y="58"/>
                    <a:pt x="744" y="57"/>
                  </a:cubicBezTo>
                  <a:cubicBezTo>
                    <a:pt x="744" y="56"/>
                    <a:pt x="742" y="56"/>
                    <a:pt x="742" y="55"/>
                  </a:cubicBezTo>
                  <a:cubicBezTo>
                    <a:pt x="742" y="55"/>
                    <a:pt x="744" y="54"/>
                    <a:pt x="743" y="53"/>
                  </a:cubicBezTo>
                  <a:cubicBezTo>
                    <a:pt x="743" y="52"/>
                    <a:pt x="742" y="52"/>
                    <a:pt x="741" y="51"/>
                  </a:cubicBezTo>
                  <a:cubicBezTo>
                    <a:pt x="740" y="53"/>
                    <a:pt x="739" y="54"/>
                    <a:pt x="738" y="56"/>
                  </a:cubicBezTo>
                  <a:cubicBezTo>
                    <a:pt x="737" y="57"/>
                    <a:pt x="736" y="57"/>
                    <a:pt x="736" y="58"/>
                  </a:cubicBezTo>
                  <a:cubicBezTo>
                    <a:pt x="736" y="58"/>
                    <a:pt x="738" y="59"/>
                    <a:pt x="738" y="60"/>
                  </a:cubicBezTo>
                  <a:cubicBezTo>
                    <a:pt x="738" y="60"/>
                    <a:pt x="737" y="62"/>
                    <a:pt x="737" y="62"/>
                  </a:cubicBezTo>
                  <a:cubicBezTo>
                    <a:pt x="736" y="63"/>
                    <a:pt x="735" y="64"/>
                    <a:pt x="735" y="64"/>
                  </a:cubicBezTo>
                  <a:cubicBezTo>
                    <a:pt x="732" y="62"/>
                    <a:pt x="729" y="60"/>
                    <a:pt x="726" y="57"/>
                  </a:cubicBezTo>
                  <a:cubicBezTo>
                    <a:pt x="727" y="57"/>
                    <a:pt x="727" y="55"/>
                    <a:pt x="728" y="55"/>
                  </a:cubicBezTo>
                  <a:cubicBezTo>
                    <a:pt x="728" y="55"/>
                    <a:pt x="729" y="57"/>
                    <a:pt x="730" y="57"/>
                  </a:cubicBezTo>
                  <a:cubicBezTo>
                    <a:pt x="730" y="57"/>
                    <a:pt x="731" y="55"/>
                    <a:pt x="732" y="55"/>
                  </a:cubicBezTo>
                  <a:cubicBezTo>
                    <a:pt x="732" y="54"/>
                    <a:pt x="733" y="53"/>
                    <a:pt x="733" y="52"/>
                  </a:cubicBezTo>
                  <a:cubicBezTo>
                    <a:pt x="734" y="52"/>
                    <a:pt x="734" y="51"/>
                    <a:pt x="735" y="50"/>
                  </a:cubicBezTo>
                  <a:cubicBezTo>
                    <a:pt x="735" y="50"/>
                    <a:pt x="737" y="49"/>
                    <a:pt x="737" y="48"/>
                  </a:cubicBezTo>
                  <a:cubicBezTo>
                    <a:pt x="737" y="48"/>
                    <a:pt x="735" y="47"/>
                    <a:pt x="734" y="46"/>
                  </a:cubicBezTo>
                  <a:cubicBezTo>
                    <a:pt x="734" y="47"/>
                    <a:pt x="733" y="48"/>
                    <a:pt x="733" y="49"/>
                  </a:cubicBezTo>
                  <a:cubicBezTo>
                    <a:pt x="733" y="49"/>
                    <a:pt x="731" y="51"/>
                    <a:pt x="731" y="51"/>
                  </a:cubicBezTo>
                  <a:cubicBezTo>
                    <a:pt x="731" y="51"/>
                    <a:pt x="729" y="49"/>
                    <a:pt x="729" y="49"/>
                  </a:cubicBezTo>
                  <a:cubicBezTo>
                    <a:pt x="729" y="49"/>
                    <a:pt x="731" y="47"/>
                    <a:pt x="731" y="47"/>
                  </a:cubicBezTo>
                  <a:cubicBezTo>
                    <a:pt x="730" y="47"/>
                    <a:pt x="729" y="45"/>
                    <a:pt x="728" y="45"/>
                  </a:cubicBezTo>
                  <a:cubicBezTo>
                    <a:pt x="728" y="45"/>
                    <a:pt x="727" y="47"/>
                    <a:pt x="727" y="47"/>
                  </a:cubicBezTo>
                  <a:cubicBezTo>
                    <a:pt x="726" y="47"/>
                    <a:pt x="725" y="46"/>
                    <a:pt x="724" y="46"/>
                  </a:cubicBezTo>
                  <a:cubicBezTo>
                    <a:pt x="724" y="46"/>
                    <a:pt x="723" y="44"/>
                    <a:pt x="722" y="44"/>
                  </a:cubicBezTo>
                  <a:cubicBezTo>
                    <a:pt x="722" y="44"/>
                    <a:pt x="721" y="46"/>
                    <a:pt x="720" y="46"/>
                  </a:cubicBezTo>
                  <a:cubicBezTo>
                    <a:pt x="720" y="46"/>
                    <a:pt x="719" y="44"/>
                    <a:pt x="718" y="44"/>
                  </a:cubicBezTo>
                  <a:cubicBezTo>
                    <a:pt x="718" y="45"/>
                    <a:pt x="717" y="47"/>
                    <a:pt x="716" y="47"/>
                  </a:cubicBezTo>
                  <a:cubicBezTo>
                    <a:pt x="716" y="47"/>
                    <a:pt x="715" y="45"/>
                    <a:pt x="714" y="45"/>
                  </a:cubicBezTo>
                  <a:cubicBezTo>
                    <a:pt x="714" y="45"/>
                    <a:pt x="713" y="47"/>
                    <a:pt x="713" y="47"/>
                  </a:cubicBezTo>
                  <a:cubicBezTo>
                    <a:pt x="713" y="48"/>
                    <a:pt x="715" y="48"/>
                    <a:pt x="715" y="49"/>
                  </a:cubicBezTo>
                  <a:cubicBezTo>
                    <a:pt x="715" y="50"/>
                    <a:pt x="713" y="50"/>
                    <a:pt x="713" y="51"/>
                  </a:cubicBezTo>
                  <a:cubicBezTo>
                    <a:pt x="715" y="52"/>
                    <a:pt x="716" y="53"/>
                    <a:pt x="718" y="55"/>
                  </a:cubicBezTo>
                  <a:cubicBezTo>
                    <a:pt x="718" y="55"/>
                    <a:pt x="719" y="56"/>
                    <a:pt x="720" y="56"/>
                  </a:cubicBezTo>
                  <a:cubicBezTo>
                    <a:pt x="719" y="58"/>
                    <a:pt x="717" y="59"/>
                    <a:pt x="716" y="61"/>
                  </a:cubicBezTo>
                  <a:cubicBezTo>
                    <a:pt x="715" y="60"/>
                    <a:pt x="713" y="58"/>
                    <a:pt x="712" y="57"/>
                  </a:cubicBezTo>
                  <a:cubicBezTo>
                    <a:pt x="712" y="57"/>
                    <a:pt x="714" y="56"/>
                    <a:pt x="714" y="55"/>
                  </a:cubicBezTo>
                  <a:cubicBezTo>
                    <a:pt x="714" y="55"/>
                    <a:pt x="712" y="54"/>
                    <a:pt x="711" y="53"/>
                  </a:cubicBezTo>
                  <a:cubicBezTo>
                    <a:pt x="711" y="53"/>
                    <a:pt x="710" y="52"/>
                    <a:pt x="709" y="52"/>
                  </a:cubicBezTo>
                  <a:cubicBezTo>
                    <a:pt x="708" y="53"/>
                    <a:pt x="707" y="55"/>
                    <a:pt x="706" y="56"/>
                  </a:cubicBezTo>
                  <a:cubicBezTo>
                    <a:pt x="705" y="57"/>
                    <a:pt x="705" y="58"/>
                    <a:pt x="704" y="58"/>
                  </a:cubicBezTo>
                  <a:cubicBezTo>
                    <a:pt x="704" y="58"/>
                    <a:pt x="702" y="57"/>
                    <a:pt x="702" y="57"/>
                  </a:cubicBezTo>
                  <a:cubicBezTo>
                    <a:pt x="702" y="56"/>
                    <a:pt x="700" y="55"/>
                    <a:pt x="700" y="55"/>
                  </a:cubicBezTo>
                  <a:cubicBezTo>
                    <a:pt x="699" y="55"/>
                    <a:pt x="698" y="57"/>
                    <a:pt x="698" y="57"/>
                  </a:cubicBezTo>
                  <a:cubicBezTo>
                    <a:pt x="698" y="57"/>
                    <a:pt x="696" y="56"/>
                    <a:pt x="696" y="56"/>
                  </a:cubicBezTo>
                  <a:cubicBezTo>
                    <a:pt x="696" y="55"/>
                    <a:pt x="697" y="53"/>
                    <a:pt x="697" y="53"/>
                  </a:cubicBezTo>
                  <a:cubicBezTo>
                    <a:pt x="698" y="53"/>
                    <a:pt x="699" y="55"/>
                    <a:pt x="700" y="55"/>
                  </a:cubicBezTo>
                  <a:cubicBezTo>
                    <a:pt x="700" y="54"/>
                    <a:pt x="701" y="53"/>
                    <a:pt x="701" y="53"/>
                  </a:cubicBezTo>
                  <a:cubicBezTo>
                    <a:pt x="701" y="52"/>
                    <a:pt x="699" y="51"/>
                    <a:pt x="699" y="51"/>
                  </a:cubicBezTo>
                  <a:cubicBezTo>
                    <a:pt x="699" y="50"/>
                    <a:pt x="697" y="50"/>
                    <a:pt x="697" y="49"/>
                  </a:cubicBezTo>
                  <a:cubicBezTo>
                    <a:pt x="696" y="49"/>
                    <a:pt x="695" y="48"/>
                    <a:pt x="695" y="48"/>
                  </a:cubicBezTo>
                  <a:cubicBezTo>
                    <a:pt x="694" y="47"/>
                    <a:pt x="693" y="47"/>
                    <a:pt x="692" y="46"/>
                  </a:cubicBezTo>
                  <a:cubicBezTo>
                    <a:pt x="692" y="47"/>
                    <a:pt x="691" y="47"/>
                    <a:pt x="691" y="48"/>
                  </a:cubicBezTo>
                  <a:cubicBezTo>
                    <a:pt x="690" y="48"/>
                    <a:pt x="689" y="50"/>
                    <a:pt x="689" y="50"/>
                  </a:cubicBezTo>
                  <a:cubicBezTo>
                    <a:pt x="689" y="51"/>
                    <a:pt x="691" y="52"/>
                    <a:pt x="691" y="52"/>
                  </a:cubicBezTo>
                  <a:cubicBezTo>
                    <a:pt x="691" y="52"/>
                    <a:pt x="690" y="54"/>
                    <a:pt x="689" y="54"/>
                  </a:cubicBezTo>
                  <a:cubicBezTo>
                    <a:pt x="689" y="54"/>
                    <a:pt x="688" y="53"/>
                    <a:pt x="687" y="53"/>
                  </a:cubicBezTo>
                  <a:cubicBezTo>
                    <a:pt x="686" y="52"/>
                    <a:pt x="686" y="51"/>
                    <a:pt x="685" y="51"/>
                  </a:cubicBezTo>
                  <a:cubicBezTo>
                    <a:pt x="685" y="51"/>
                    <a:pt x="683" y="49"/>
                    <a:pt x="683" y="49"/>
                  </a:cubicBezTo>
                  <a:cubicBezTo>
                    <a:pt x="682" y="49"/>
                    <a:pt x="681" y="51"/>
                    <a:pt x="681" y="51"/>
                  </a:cubicBezTo>
                  <a:cubicBezTo>
                    <a:pt x="680" y="52"/>
                    <a:pt x="680" y="53"/>
                    <a:pt x="679" y="54"/>
                  </a:cubicBezTo>
                  <a:cubicBezTo>
                    <a:pt x="679" y="54"/>
                    <a:pt x="678" y="56"/>
                    <a:pt x="678" y="56"/>
                  </a:cubicBezTo>
                  <a:cubicBezTo>
                    <a:pt x="677" y="56"/>
                    <a:pt x="676" y="54"/>
                    <a:pt x="675" y="54"/>
                  </a:cubicBezTo>
                  <a:cubicBezTo>
                    <a:pt x="675" y="54"/>
                    <a:pt x="674" y="53"/>
                    <a:pt x="673" y="53"/>
                  </a:cubicBezTo>
                  <a:cubicBezTo>
                    <a:pt x="673" y="52"/>
                    <a:pt x="672" y="55"/>
                    <a:pt x="671" y="55"/>
                  </a:cubicBezTo>
                  <a:cubicBezTo>
                    <a:pt x="671" y="55"/>
                    <a:pt x="670" y="53"/>
                    <a:pt x="669" y="53"/>
                  </a:cubicBezTo>
                  <a:cubicBezTo>
                    <a:pt x="669" y="54"/>
                    <a:pt x="668" y="55"/>
                    <a:pt x="668" y="55"/>
                  </a:cubicBezTo>
                  <a:cubicBezTo>
                    <a:pt x="668" y="55"/>
                    <a:pt x="665" y="54"/>
                    <a:pt x="665" y="54"/>
                  </a:cubicBezTo>
                  <a:cubicBezTo>
                    <a:pt x="665" y="53"/>
                    <a:pt x="667" y="52"/>
                    <a:pt x="667" y="51"/>
                  </a:cubicBezTo>
                  <a:cubicBezTo>
                    <a:pt x="667" y="51"/>
                    <a:pt x="668" y="50"/>
                    <a:pt x="669" y="49"/>
                  </a:cubicBezTo>
                  <a:cubicBezTo>
                    <a:pt x="669" y="49"/>
                    <a:pt x="670" y="47"/>
                    <a:pt x="670" y="47"/>
                  </a:cubicBezTo>
                  <a:cubicBezTo>
                    <a:pt x="670" y="46"/>
                    <a:pt x="668" y="46"/>
                    <a:pt x="668" y="45"/>
                  </a:cubicBezTo>
                  <a:cubicBezTo>
                    <a:pt x="668" y="45"/>
                    <a:pt x="670" y="43"/>
                    <a:pt x="670" y="43"/>
                  </a:cubicBezTo>
                  <a:cubicBezTo>
                    <a:pt x="670" y="42"/>
                    <a:pt x="668" y="42"/>
                    <a:pt x="668" y="41"/>
                  </a:cubicBezTo>
                  <a:cubicBezTo>
                    <a:pt x="668" y="41"/>
                    <a:pt x="666" y="40"/>
                    <a:pt x="665" y="40"/>
                  </a:cubicBezTo>
                  <a:cubicBezTo>
                    <a:pt x="665" y="40"/>
                    <a:pt x="664" y="41"/>
                    <a:pt x="664" y="42"/>
                  </a:cubicBezTo>
                  <a:cubicBezTo>
                    <a:pt x="664" y="42"/>
                    <a:pt x="666" y="43"/>
                    <a:pt x="666" y="43"/>
                  </a:cubicBezTo>
                  <a:cubicBezTo>
                    <a:pt x="666" y="44"/>
                    <a:pt x="665" y="45"/>
                    <a:pt x="664" y="46"/>
                  </a:cubicBezTo>
                  <a:cubicBezTo>
                    <a:pt x="664" y="46"/>
                    <a:pt x="663" y="47"/>
                    <a:pt x="663" y="48"/>
                  </a:cubicBezTo>
                  <a:cubicBezTo>
                    <a:pt x="662" y="48"/>
                    <a:pt x="665" y="49"/>
                    <a:pt x="665" y="50"/>
                  </a:cubicBezTo>
                  <a:cubicBezTo>
                    <a:pt x="665" y="50"/>
                    <a:pt x="663" y="51"/>
                    <a:pt x="663" y="52"/>
                  </a:cubicBezTo>
                  <a:cubicBezTo>
                    <a:pt x="663" y="53"/>
                    <a:pt x="661" y="53"/>
                    <a:pt x="661" y="54"/>
                  </a:cubicBezTo>
                  <a:cubicBezTo>
                    <a:pt x="661" y="55"/>
                    <a:pt x="663" y="55"/>
                    <a:pt x="664" y="56"/>
                  </a:cubicBezTo>
                  <a:cubicBezTo>
                    <a:pt x="662" y="57"/>
                    <a:pt x="661" y="59"/>
                    <a:pt x="660" y="60"/>
                  </a:cubicBezTo>
                  <a:cubicBezTo>
                    <a:pt x="660" y="61"/>
                    <a:pt x="659" y="62"/>
                    <a:pt x="659" y="63"/>
                  </a:cubicBezTo>
                  <a:cubicBezTo>
                    <a:pt x="657" y="61"/>
                    <a:pt x="656" y="60"/>
                    <a:pt x="654" y="59"/>
                  </a:cubicBezTo>
                  <a:cubicBezTo>
                    <a:pt x="655" y="58"/>
                    <a:pt x="655" y="58"/>
                    <a:pt x="656" y="57"/>
                  </a:cubicBezTo>
                  <a:cubicBezTo>
                    <a:pt x="656" y="56"/>
                    <a:pt x="657" y="55"/>
                    <a:pt x="657" y="55"/>
                  </a:cubicBezTo>
                  <a:cubicBezTo>
                    <a:pt x="657" y="54"/>
                    <a:pt x="655" y="53"/>
                    <a:pt x="655" y="53"/>
                  </a:cubicBezTo>
                  <a:cubicBezTo>
                    <a:pt x="655" y="53"/>
                    <a:pt x="653" y="52"/>
                    <a:pt x="653" y="51"/>
                  </a:cubicBezTo>
                  <a:cubicBezTo>
                    <a:pt x="653" y="51"/>
                    <a:pt x="655" y="50"/>
                    <a:pt x="655" y="49"/>
                  </a:cubicBezTo>
                  <a:cubicBezTo>
                    <a:pt x="654" y="48"/>
                    <a:pt x="653" y="48"/>
                    <a:pt x="652" y="47"/>
                  </a:cubicBezTo>
                  <a:cubicBezTo>
                    <a:pt x="652" y="47"/>
                    <a:pt x="651" y="46"/>
                    <a:pt x="650" y="46"/>
                  </a:cubicBezTo>
                  <a:cubicBezTo>
                    <a:pt x="650" y="46"/>
                    <a:pt x="649" y="47"/>
                    <a:pt x="649" y="48"/>
                  </a:cubicBezTo>
                  <a:cubicBezTo>
                    <a:pt x="648" y="48"/>
                    <a:pt x="647" y="50"/>
                    <a:pt x="647" y="50"/>
                  </a:cubicBezTo>
                  <a:cubicBezTo>
                    <a:pt x="647" y="50"/>
                    <a:pt x="649" y="51"/>
                    <a:pt x="649" y="52"/>
                  </a:cubicBezTo>
                  <a:cubicBezTo>
                    <a:pt x="649" y="52"/>
                    <a:pt x="648" y="53"/>
                    <a:pt x="647" y="54"/>
                  </a:cubicBezTo>
                  <a:cubicBezTo>
                    <a:pt x="647" y="54"/>
                    <a:pt x="646" y="56"/>
                    <a:pt x="646" y="56"/>
                  </a:cubicBezTo>
                  <a:cubicBezTo>
                    <a:pt x="646" y="57"/>
                    <a:pt x="648" y="57"/>
                    <a:pt x="648" y="58"/>
                  </a:cubicBezTo>
                  <a:cubicBezTo>
                    <a:pt x="648" y="59"/>
                    <a:pt x="646" y="59"/>
                    <a:pt x="646" y="60"/>
                  </a:cubicBezTo>
                  <a:cubicBezTo>
                    <a:pt x="646" y="60"/>
                    <a:pt x="644" y="59"/>
                    <a:pt x="644" y="58"/>
                  </a:cubicBezTo>
                  <a:cubicBezTo>
                    <a:pt x="644" y="58"/>
                    <a:pt x="646" y="57"/>
                    <a:pt x="646" y="56"/>
                  </a:cubicBezTo>
                  <a:cubicBezTo>
                    <a:pt x="645" y="56"/>
                    <a:pt x="644" y="55"/>
                    <a:pt x="643" y="55"/>
                  </a:cubicBezTo>
                  <a:cubicBezTo>
                    <a:pt x="643" y="54"/>
                    <a:pt x="642" y="53"/>
                    <a:pt x="641" y="53"/>
                  </a:cubicBezTo>
                  <a:cubicBezTo>
                    <a:pt x="641" y="53"/>
                    <a:pt x="639" y="51"/>
                    <a:pt x="639" y="51"/>
                  </a:cubicBezTo>
                  <a:cubicBezTo>
                    <a:pt x="638" y="51"/>
                    <a:pt x="638" y="53"/>
                    <a:pt x="637" y="53"/>
                  </a:cubicBezTo>
                  <a:cubicBezTo>
                    <a:pt x="637" y="53"/>
                    <a:pt x="636" y="51"/>
                    <a:pt x="635" y="52"/>
                  </a:cubicBezTo>
                  <a:cubicBezTo>
                    <a:pt x="634" y="52"/>
                    <a:pt x="634" y="54"/>
                    <a:pt x="633" y="54"/>
                  </a:cubicBezTo>
                  <a:cubicBezTo>
                    <a:pt x="634" y="55"/>
                    <a:pt x="635" y="55"/>
                    <a:pt x="636" y="56"/>
                  </a:cubicBezTo>
                  <a:cubicBezTo>
                    <a:pt x="636" y="56"/>
                    <a:pt x="634" y="57"/>
                    <a:pt x="634" y="58"/>
                  </a:cubicBezTo>
                  <a:cubicBezTo>
                    <a:pt x="633" y="58"/>
                    <a:pt x="632" y="59"/>
                    <a:pt x="632" y="60"/>
                  </a:cubicBezTo>
                  <a:cubicBezTo>
                    <a:pt x="632" y="60"/>
                    <a:pt x="634" y="61"/>
                    <a:pt x="634" y="62"/>
                  </a:cubicBezTo>
                  <a:cubicBezTo>
                    <a:pt x="634" y="62"/>
                    <a:pt x="633" y="64"/>
                    <a:pt x="633" y="64"/>
                  </a:cubicBezTo>
                  <a:cubicBezTo>
                    <a:pt x="632" y="65"/>
                    <a:pt x="631" y="65"/>
                    <a:pt x="631" y="66"/>
                  </a:cubicBezTo>
                  <a:cubicBezTo>
                    <a:pt x="631" y="66"/>
                    <a:pt x="629" y="65"/>
                    <a:pt x="629" y="64"/>
                  </a:cubicBezTo>
                  <a:cubicBezTo>
                    <a:pt x="629" y="64"/>
                    <a:pt x="631" y="63"/>
                    <a:pt x="630" y="62"/>
                  </a:cubicBezTo>
                  <a:cubicBezTo>
                    <a:pt x="630" y="62"/>
                    <a:pt x="628" y="61"/>
                    <a:pt x="628" y="61"/>
                  </a:cubicBezTo>
                  <a:cubicBezTo>
                    <a:pt x="628" y="60"/>
                    <a:pt x="626" y="60"/>
                    <a:pt x="626" y="59"/>
                  </a:cubicBezTo>
                  <a:cubicBezTo>
                    <a:pt x="626" y="58"/>
                    <a:pt x="628" y="57"/>
                    <a:pt x="628" y="57"/>
                  </a:cubicBezTo>
                  <a:cubicBezTo>
                    <a:pt x="628" y="56"/>
                    <a:pt x="629" y="55"/>
                    <a:pt x="629" y="54"/>
                  </a:cubicBezTo>
                  <a:cubicBezTo>
                    <a:pt x="629" y="54"/>
                    <a:pt x="627" y="53"/>
                    <a:pt x="627" y="53"/>
                  </a:cubicBezTo>
                  <a:cubicBezTo>
                    <a:pt x="627" y="52"/>
                    <a:pt x="629" y="51"/>
                    <a:pt x="629" y="50"/>
                  </a:cubicBezTo>
                  <a:cubicBezTo>
                    <a:pt x="629" y="50"/>
                    <a:pt x="627" y="49"/>
                    <a:pt x="627" y="49"/>
                  </a:cubicBezTo>
                  <a:cubicBezTo>
                    <a:pt x="626" y="48"/>
                    <a:pt x="625" y="48"/>
                    <a:pt x="624" y="47"/>
                  </a:cubicBezTo>
                  <a:cubicBezTo>
                    <a:pt x="624" y="48"/>
                    <a:pt x="623" y="49"/>
                    <a:pt x="623" y="49"/>
                  </a:cubicBezTo>
                  <a:cubicBezTo>
                    <a:pt x="623" y="50"/>
                    <a:pt x="625" y="51"/>
                    <a:pt x="625" y="51"/>
                  </a:cubicBezTo>
                  <a:cubicBezTo>
                    <a:pt x="625" y="52"/>
                    <a:pt x="624" y="53"/>
                    <a:pt x="623" y="53"/>
                  </a:cubicBezTo>
                  <a:cubicBezTo>
                    <a:pt x="623" y="54"/>
                    <a:pt x="622" y="55"/>
                    <a:pt x="621" y="55"/>
                  </a:cubicBezTo>
                  <a:cubicBezTo>
                    <a:pt x="621" y="56"/>
                    <a:pt x="624" y="57"/>
                    <a:pt x="624" y="57"/>
                  </a:cubicBezTo>
                  <a:cubicBezTo>
                    <a:pt x="624" y="58"/>
                    <a:pt x="622" y="59"/>
                    <a:pt x="622" y="59"/>
                  </a:cubicBezTo>
                  <a:cubicBezTo>
                    <a:pt x="622" y="60"/>
                    <a:pt x="621" y="61"/>
                    <a:pt x="620" y="62"/>
                  </a:cubicBezTo>
                  <a:cubicBezTo>
                    <a:pt x="620" y="62"/>
                    <a:pt x="618" y="60"/>
                    <a:pt x="618" y="60"/>
                  </a:cubicBezTo>
                  <a:cubicBezTo>
                    <a:pt x="618" y="60"/>
                    <a:pt x="620" y="58"/>
                    <a:pt x="620" y="58"/>
                  </a:cubicBezTo>
                  <a:cubicBezTo>
                    <a:pt x="619" y="57"/>
                    <a:pt x="618" y="56"/>
                    <a:pt x="618" y="56"/>
                  </a:cubicBezTo>
                  <a:cubicBezTo>
                    <a:pt x="617" y="56"/>
                    <a:pt x="616" y="54"/>
                    <a:pt x="615" y="54"/>
                  </a:cubicBezTo>
                  <a:cubicBezTo>
                    <a:pt x="615" y="54"/>
                    <a:pt x="614" y="56"/>
                    <a:pt x="614" y="57"/>
                  </a:cubicBezTo>
                  <a:cubicBezTo>
                    <a:pt x="613" y="57"/>
                    <a:pt x="612" y="58"/>
                    <a:pt x="612" y="59"/>
                  </a:cubicBezTo>
                  <a:cubicBezTo>
                    <a:pt x="612" y="59"/>
                    <a:pt x="614" y="60"/>
                    <a:pt x="614" y="60"/>
                  </a:cubicBezTo>
                  <a:cubicBezTo>
                    <a:pt x="614" y="61"/>
                    <a:pt x="616" y="62"/>
                    <a:pt x="616" y="62"/>
                  </a:cubicBezTo>
                  <a:cubicBezTo>
                    <a:pt x="616" y="62"/>
                    <a:pt x="615" y="64"/>
                    <a:pt x="615" y="64"/>
                  </a:cubicBezTo>
                  <a:cubicBezTo>
                    <a:pt x="614" y="64"/>
                    <a:pt x="613" y="62"/>
                    <a:pt x="612" y="63"/>
                  </a:cubicBezTo>
                  <a:cubicBezTo>
                    <a:pt x="612" y="63"/>
                    <a:pt x="611" y="65"/>
                    <a:pt x="611" y="65"/>
                  </a:cubicBezTo>
                  <a:cubicBezTo>
                    <a:pt x="610" y="64"/>
                    <a:pt x="609" y="64"/>
                    <a:pt x="609" y="63"/>
                  </a:cubicBezTo>
                  <a:cubicBezTo>
                    <a:pt x="608" y="63"/>
                    <a:pt x="606" y="62"/>
                    <a:pt x="606" y="62"/>
                  </a:cubicBezTo>
                  <a:cubicBezTo>
                    <a:pt x="606" y="61"/>
                    <a:pt x="608" y="60"/>
                    <a:pt x="608" y="59"/>
                  </a:cubicBezTo>
                  <a:cubicBezTo>
                    <a:pt x="608" y="59"/>
                    <a:pt x="606" y="58"/>
                    <a:pt x="606" y="58"/>
                  </a:cubicBezTo>
                  <a:cubicBezTo>
                    <a:pt x="606" y="57"/>
                    <a:pt x="608" y="56"/>
                    <a:pt x="607" y="55"/>
                  </a:cubicBezTo>
                  <a:cubicBezTo>
                    <a:pt x="607" y="55"/>
                    <a:pt x="605" y="54"/>
                    <a:pt x="605" y="54"/>
                  </a:cubicBezTo>
                  <a:cubicBezTo>
                    <a:pt x="605" y="53"/>
                    <a:pt x="607" y="52"/>
                    <a:pt x="607" y="51"/>
                  </a:cubicBezTo>
                  <a:cubicBezTo>
                    <a:pt x="607" y="51"/>
                    <a:pt x="609" y="49"/>
                    <a:pt x="609" y="49"/>
                  </a:cubicBezTo>
                  <a:cubicBezTo>
                    <a:pt x="609" y="49"/>
                    <a:pt x="606" y="48"/>
                    <a:pt x="606" y="47"/>
                  </a:cubicBezTo>
                  <a:cubicBezTo>
                    <a:pt x="607" y="47"/>
                    <a:pt x="608" y="46"/>
                    <a:pt x="608" y="45"/>
                  </a:cubicBezTo>
                  <a:cubicBezTo>
                    <a:pt x="609" y="44"/>
                    <a:pt x="609" y="44"/>
                    <a:pt x="610" y="43"/>
                  </a:cubicBezTo>
                  <a:cubicBezTo>
                    <a:pt x="609" y="43"/>
                    <a:pt x="608" y="41"/>
                    <a:pt x="608" y="41"/>
                  </a:cubicBezTo>
                  <a:cubicBezTo>
                    <a:pt x="607" y="41"/>
                    <a:pt x="607" y="43"/>
                    <a:pt x="606" y="44"/>
                  </a:cubicBezTo>
                  <a:cubicBezTo>
                    <a:pt x="605" y="44"/>
                    <a:pt x="604" y="42"/>
                    <a:pt x="604" y="42"/>
                  </a:cubicBezTo>
                  <a:cubicBezTo>
                    <a:pt x="603" y="42"/>
                    <a:pt x="602" y="44"/>
                    <a:pt x="602" y="44"/>
                  </a:cubicBezTo>
                  <a:cubicBezTo>
                    <a:pt x="602" y="44"/>
                    <a:pt x="604" y="46"/>
                    <a:pt x="604" y="46"/>
                  </a:cubicBezTo>
                  <a:cubicBezTo>
                    <a:pt x="604" y="46"/>
                    <a:pt x="603" y="48"/>
                    <a:pt x="602" y="48"/>
                  </a:cubicBezTo>
                  <a:cubicBezTo>
                    <a:pt x="602" y="49"/>
                    <a:pt x="601" y="50"/>
                    <a:pt x="601" y="50"/>
                  </a:cubicBezTo>
                  <a:cubicBezTo>
                    <a:pt x="600" y="51"/>
                    <a:pt x="600" y="52"/>
                    <a:pt x="599" y="52"/>
                  </a:cubicBezTo>
                  <a:cubicBezTo>
                    <a:pt x="599" y="53"/>
                    <a:pt x="597" y="51"/>
                    <a:pt x="597" y="51"/>
                  </a:cubicBezTo>
                  <a:cubicBezTo>
                    <a:pt x="596" y="51"/>
                    <a:pt x="596" y="53"/>
                    <a:pt x="595" y="53"/>
                  </a:cubicBezTo>
                  <a:cubicBezTo>
                    <a:pt x="594" y="53"/>
                    <a:pt x="594" y="55"/>
                    <a:pt x="593" y="55"/>
                  </a:cubicBezTo>
                  <a:cubicBezTo>
                    <a:pt x="593" y="55"/>
                    <a:pt x="591" y="53"/>
                    <a:pt x="591" y="54"/>
                  </a:cubicBezTo>
                  <a:cubicBezTo>
                    <a:pt x="591" y="54"/>
                    <a:pt x="590" y="55"/>
                    <a:pt x="589" y="56"/>
                  </a:cubicBezTo>
                  <a:cubicBezTo>
                    <a:pt x="589" y="56"/>
                    <a:pt x="588" y="57"/>
                    <a:pt x="588" y="58"/>
                  </a:cubicBezTo>
                  <a:cubicBezTo>
                    <a:pt x="587" y="59"/>
                    <a:pt x="587" y="59"/>
                    <a:pt x="586" y="60"/>
                  </a:cubicBezTo>
                  <a:cubicBezTo>
                    <a:pt x="586" y="61"/>
                    <a:pt x="585" y="62"/>
                    <a:pt x="584" y="62"/>
                  </a:cubicBezTo>
                  <a:cubicBezTo>
                    <a:pt x="584" y="62"/>
                    <a:pt x="586" y="64"/>
                    <a:pt x="587" y="64"/>
                  </a:cubicBezTo>
                  <a:cubicBezTo>
                    <a:pt x="587" y="64"/>
                    <a:pt x="588" y="62"/>
                    <a:pt x="588" y="62"/>
                  </a:cubicBezTo>
                  <a:cubicBezTo>
                    <a:pt x="588" y="62"/>
                    <a:pt x="590" y="63"/>
                    <a:pt x="591" y="64"/>
                  </a:cubicBezTo>
                  <a:cubicBezTo>
                    <a:pt x="591" y="64"/>
                    <a:pt x="589" y="66"/>
                    <a:pt x="589" y="66"/>
                  </a:cubicBezTo>
                  <a:cubicBezTo>
                    <a:pt x="589" y="66"/>
                    <a:pt x="587" y="64"/>
                    <a:pt x="587" y="64"/>
                  </a:cubicBezTo>
                  <a:cubicBezTo>
                    <a:pt x="586" y="64"/>
                    <a:pt x="586" y="66"/>
                    <a:pt x="585" y="66"/>
                  </a:cubicBezTo>
                  <a:cubicBezTo>
                    <a:pt x="584" y="66"/>
                    <a:pt x="583" y="65"/>
                    <a:pt x="583" y="65"/>
                  </a:cubicBezTo>
                  <a:cubicBezTo>
                    <a:pt x="582" y="64"/>
                    <a:pt x="580" y="63"/>
                    <a:pt x="580" y="63"/>
                  </a:cubicBezTo>
                  <a:cubicBezTo>
                    <a:pt x="580" y="63"/>
                    <a:pt x="582" y="61"/>
                    <a:pt x="582" y="61"/>
                  </a:cubicBezTo>
                  <a:cubicBezTo>
                    <a:pt x="582" y="61"/>
                    <a:pt x="584" y="59"/>
                    <a:pt x="584" y="59"/>
                  </a:cubicBezTo>
                  <a:cubicBezTo>
                    <a:pt x="584" y="58"/>
                    <a:pt x="582" y="57"/>
                    <a:pt x="582" y="57"/>
                  </a:cubicBezTo>
                  <a:cubicBezTo>
                    <a:pt x="581" y="57"/>
                    <a:pt x="580" y="59"/>
                    <a:pt x="580" y="59"/>
                  </a:cubicBezTo>
                  <a:cubicBezTo>
                    <a:pt x="579" y="59"/>
                    <a:pt x="578" y="58"/>
                    <a:pt x="578" y="57"/>
                  </a:cubicBezTo>
                  <a:cubicBezTo>
                    <a:pt x="577" y="57"/>
                    <a:pt x="576" y="56"/>
                    <a:pt x="575" y="56"/>
                  </a:cubicBezTo>
                  <a:cubicBezTo>
                    <a:pt x="575" y="55"/>
                    <a:pt x="577" y="54"/>
                    <a:pt x="577" y="53"/>
                  </a:cubicBezTo>
                  <a:cubicBezTo>
                    <a:pt x="577" y="53"/>
                    <a:pt x="579" y="51"/>
                    <a:pt x="579" y="51"/>
                  </a:cubicBezTo>
                  <a:cubicBezTo>
                    <a:pt x="579" y="50"/>
                    <a:pt x="577" y="50"/>
                    <a:pt x="577" y="49"/>
                  </a:cubicBezTo>
                  <a:cubicBezTo>
                    <a:pt x="576" y="49"/>
                    <a:pt x="575" y="48"/>
                    <a:pt x="574" y="48"/>
                  </a:cubicBezTo>
                  <a:cubicBezTo>
                    <a:pt x="573" y="49"/>
                    <a:pt x="572" y="51"/>
                    <a:pt x="571" y="52"/>
                  </a:cubicBezTo>
                  <a:cubicBezTo>
                    <a:pt x="570" y="54"/>
                    <a:pt x="569" y="55"/>
                    <a:pt x="568" y="57"/>
                  </a:cubicBezTo>
                  <a:cubicBezTo>
                    <a:pt x="566" y="58"/>
                    <a:pt x="565" y="60"/>
                    <a:pt x="564" y="61"/>
                  </a:cubicBezTo>
                  <a:cubicBezTo>
                    <a:pt x="564" y="62"/>
                    <a:pt x="563" y="63"/>
                    <a:pt x="562" y="63"/>
                  </a:cubicBezTo>
                  <a:cubicBezTo>
                    <a:pt x="562" y="64"/>
                    <a:pt x="561" y="65"/>
                    <a:pt x="561" y="66"/>
                  </a:cubicBezTo>
                  <a:cubicBezTo>
                    <a:pt x="561" y="66"/>
                    <a:pt x="559" y="64"/>
                    <a:pt x="559" y="64"/>
                  </a:cubicBezTo>
                  <a:cubicBezTo>
                    <a:pt x="558" y="63"/>
                    <a:pt x="560" y="62"/>
                    <a:pt x="560" y="62"/>
                  </a:cubicBezTo>
                  <a:cubicBezTo>
                    <a:pt x="559" y="61"/>
                    <a:pt x="559" y="60"/>
                    <a:pt x="558" y="60"/>
                  </a:cubicBezTo>
                  <a:cubicBezTo>
                    <a:pt x="557" y="60"/>
                    <a:pt x="556" y="58"/>
                    <a:pt x="556" y="58"/>
                  </a:cubicBezTo>
                  <a:cubicBezTo>
                    <a:pt x="555" y="58"/>
                    <a:pt x="555" y="61"/>
                    <a:pt x="554" y="60"/>
                  </a:cubicBezTo>
                  <a:cubicBezTo>
                    <a:pt x="553" y="60"/>
                    <a:pt x="553" y="59"/>
                    <a:pt x="552" y="59"/>
                  </a:cubicBezTo>
                  <a:cubicBezTo>
                    <a:pt x="551" y="59"/>
                    <a:pt x="551" y="61"/>
                    <a:pt x="550" y="61"/>
                  </a:cubicBezTo>
                  <a:cubicBezTo>
                    <a:pt x="550" y="61"/>
                    <a:pt x="548" y="60"/>
                    <a:pt x="548" y="59"/>
                  </a:cubicBezTo>
                  <a:cubicBezTo>
                    <a:pt x="547" y="59"/>
                    <a:pt x="546" y="58"/>
                    <a:pt x="546" y="58"/>
                  </a:cubicBezTo>
                  <a:cubicBezTo>
                    <a:pt x="546" y="58"/>
                    <a:pt x="547" y="56"/>
                    <a:pt x="547" y="55"/>
                  </a:cubicBezTo>
                  <a:cubicBezTo>
                    <a:pt x="548" y="55"/>
                    <a:pt x="549" y="54"/>
                    <a:pt x="549" y="53"/>
                  </a:cubicBezTo>
                  <a:cubicBezTo>
                    <a:pt x="549" y="53"/>
                    <a:pt x="547" y="51"/>
                    <a:pt x="547" y="51"/>
                  </a:cubicBezTo>
                  <a:cubicBezTo>
                    <a:pt x="546" y="51"/>
                    <a:pt x="546" y="54"/>
                    <a:pt x="545" y="54"/>
                  </a:cubicBezTo>
                  <a:cubicBezTo>
                    <a:pt x="544" y="54"/>
                    <a:pt x="544" y="52"/>
                    <a:pt x="543" y="52"/>
                  </a:cubicBezTo>
                  <a:cubicBezTo>
                    <a:pt x="541" y="51"/>
                    <a:pt x="540" y="50"/>
                    <a:pt x="538" y="49"/>
                  </a:cubicBezTo>
                  <a:cubicBezTo>
                    <a:pt x="538" y="49"/>
                    <a:pt x="537" y="50"/>
                    <a:pt x="537" y="51"/>
                  </a:cubicBezTo>
                  <a:cubicBezTo>
                    <a:pt x="537" y="51"/>
                    <a:pt x="539" y="52"/>
                    <a:pt x="539" y="53"/>
                  </a:cubicBezTo>
                  <a:cubicBezTo>
                    <a:pt x="539" y="53"/>
                    <a:pt x="541" y="54"/>
                    <a:pt x="541" y="54"/>
                  </a:cubicBezTo>
                  <a:cubicBezTo>
                    <a:pt x="541" y="55"/>
                    <a:pt x="540" y="56"/>
                    <a:pt x="539" y="56"/>
                  </a:cubicBezTo>
                  <a:cubicBezTo>
                    <a:pt x="540" y="57"/>
                    <a:pt x="541" y="58"/>
                    <a:pt x="542" y="58"/>
                  </a:cubicBezTo>
                  <a:cubicBezTo>
                    <a:pt x="542" y="58"/>
                    <a:pt x="540" y="60"/>
                    <a:pt x="540" y="60"/>
                  </a:cubicBezTo>
                  <a:cubicBezTo>
                    <a:pt x="540" y="60"/>
                    <a:pt x="538" y="59"/>
                    <a:pt x="538" y="59"/>
                  </a:cubicBezTo>
                  <a:cubicBezTo>
                    <a:pt x="537" y="58"/>
                    <a:pt x="536" y="57"/>
                    <a:pt x="536" y="57"/>
                  </a:cubicBezTo>
                  <a:cubicBezTo>
                    <a:pt x="535" y="56"/>
                    <a:pt x="534" y="56"/>
                    <a:pt x="533" y="55"/>
                  </a:cubicBezTo>
                  <a:cubicBezTo>
                    <a:pt x="533" y="55"/>
                    <a:pt x="531" y="53"/>
                    <a:pt x="531" y="54"/>
                  </a:cubicBezTo>
                  <a:cubicBezTo>
                    <a:pt x="531" y="54"/>
                    <a:pt x="529" y="56"/>
                    <a:pt x="529" y="56"/>
                  </a:cubicBezTo>
                  <a:cubicBezTo>
                    <a:pt x="529" y="56"/>
                    <a:pt x="532" y="57"/>
                    <a:pt x="532" y="57"/>
                  </a:cubicBezTo>
                  <a:cubicBezTo>
                    <a:pt x="532" y="58"/>
                    <a:pt x="530" y="59"/>
                    <a:pt x="530" y="60"/>
                  </a:cubicBezTo>
                  <a:cubicBezTo>
                    <a:pt x="530" y="60"/>
                    <a:pt x="529" y="61"/>
                    <a:pt x="528" y="62"/>
                  </a:cubicBezTo>
                  <a:cubicBezTo>
                    <a:pt x="528" y="63"/>
                    <a:pt x="527" y="63"/>
                    <a:pt x="526" y="64"/>
                  </a:cubicBezTo>
                  <a:cubicBezTo>
                    <a:pt x="526" y="64"/>
                    <a:pt x="525" y="66"/>
                    <a:pt x="525" y="66"/>
                  </a:cubicBezTo>
                  <a:cubicBezTo>
                    <a:pt x="525" y="66"/>
                    <a:pt x="523" y="65"/>
                    <a:pt x="523" y="65"/>
                  </a:cubicBezTo>
                  <a:cubicBezTo>
                    <a:pt x="522" y="64"/>
                    <a:pt x="524" y="63"/>
                    <a:pt x="524" y="62"/>
                  </a:cubicBezTo>
                  <a:cubicBezTo>
                    <a:pt x="524" y="62"/>
                    <a:pt x="526" y="61"/>
                    <a:pt x="526" y="60"/>
                  </a:cubicBezTo>
                  <a:cubicBezTo>
                    <a:pt x="526" y="60"/>
                    <a:pt x="524" y="59"/>
                    <a:pt x="524" y="59"/>
                  </a:cubicBezTo>
                  <a:cubicBezTo>
                    <a:pt x="523" y="58"/>
                    <a:pt x="522" y="57"/>
                    <a:pt x="522" y="57"/>
                  </a:cubicBezTo>
                  <a:cubicBezTo>
                    <a:pt x="521" y="57"/>
                    <a:pt x="520" y="59"/>
                    <a:pt x="520" y="59"/>
                  </a:cubicBezTo>
                  <a:cubicBezTo>
                    <a:pt x="519" y="60"/>
                    <a:pt x="519" y="61"/>
                    <a:pt x="518" y="61"/>
                  </a:cubicBezTo>
                  <a:cubicBezTo>
                    <a:pt x="517" y="63"/>
                    <a:pt x="516" y="64"/>
                    <a:pt x="515" y="66"/>
                  </a:cubicBezTo>
                  <a:cubicBezTo>
                    <a:pt x="513" y="65"/>
                    <a:pt x="512" y="64"/>
                    <a:pt x="510" y="62"/>
                  </a:cubicBezTo>
                  <a:cubicBezTo>
                    <a:pt x="511" y="61"/>
                    <a:pt x="512" y="59"/>
                    <a:pt x="514" y="58"/>
                  </a:cubicBezTo>
                  <a:cubicBezTo>
                    <a:pt x="515" y="56"/>
                    <a:pt x="516" y="55"/>
                    <a:pt x="517" y="53"/>
                  </a:cubicBezTo>
                  <a:cubicBezTo>
                    <a:pt x="516" y="53"/>
                    <a:pt x="515" y="52"/>
                    <a:pt x="515" y="52"/>
                  </a:cubicBezTo>
                  <a:cubicBezTo>
                    <a:pt x="514" y="52"/>
                    <a:pt x="514" y="54"/>
                    <a:pt x="513" y="54"/>
                  </a:cubicBezTo>
                  <a:cubicBezTo>
                    <a:pt x="512" y="54"/>
                    <a:pt x="512" y="52"/>
                    <a:pt x="511" y="52"/>
                  </a:cubicBezTo>
                  <a:cubicBezTo>
                    <a:pt x="510" y="52"/>
                    <a:pt x="510" y="54"/>
                    <a:pt x="509" y="54"/>
                  </a:cubicBezTo>
                  <a:cubicBezTo>
                    <a:pt x="509" y="55"/>
                    <a:pt x="508" y="53"/>
                    <a:pt x="507" y="53"/>
                  </a:cubicBezTo>
                  <a:cubicBezTo>
                    <a:pt x="506" y="53"/>
                    <a:pt x="506" y="55"/>
                    <a:pt x="505" y="55"/>
                  </a:cubicBezTo>
                  <a:cubicBezTo>
                    <a:pt x="505" y="55"/>
                    <a:pt x="503" y="53"/>
                    <a:pt x="503" y="53"/>
                  </a:cubicBezTo>
                  <a:cubicBezTo>
                    <a:pt x="502" y="54"/>
                    <a:pt x="502" y="55"/>
                    <a:pt x="501" y="56"/>
                  </a:cubicBezTo>
                  <a:cubicBezTo>
                    <a:pt x="501" y="56"/>
                    <a:pt x="500" y="57"/>
                    <a:pt x="500" y="58"/>
                  </a:cubicBezTo>
                  <a:cubicBezTo>
                    <a:pt x="499" y="57"/>
                    <a:pt x="498" y="57"/>
                    <a:pt x="497" y="56"/>
                  </a:cubicBezTo>
                  <a:cubicBezTo>
                    <a:pt x="497" y="56"/>
                    <a:pt x="495" y="55"/>
                    <a:pt x="495" y="54"/>
                  </a:cubicBezTo>
                  <a:cubicBezTo>
                    <a:pt x="495" y="54"/>
                    <a:pt x="497" y="53"/>
                    <a:pt x="497" y="52"/>
                  </a:cubicBezTo>
                  <a:cubicBezTo>
                    <a:pt x="497" y="52"/>
                    <a:pt x="495" y="51"/>
                    <a:pt x="495" y="50"/>
                  </a:cubicBezTo>
                  <a:cubicBezTo>
                    <a:pt x="495" y="50"/>
                    <a:pt x="496" y="49"/>
                    <a:pt x="496" y="48"/>
                  </a:cubicBezTo>
                  <a:cubicBezTo>
                    <a:pt x="496" y="47"/>
                    <a:pt x="494" y="47"/>
                    <a:pt x="494" y="47"/>
                  </a:cubicBezTo>
                  <a:cubicBezTo>
                    <a:pt x="493" y="48"/>
                    <a:pt x="492" y="49"/>
                    <a:pt x="491" y="51"/>
                  </a:cubicBezTo>
                  <a:cubicBezTo>
                    <a:pt x="491" y="52"/>
                    <a:pt x="492" y="52"/>
                    <a:pt x="493" y="53"/>
                  </a:cubicBezTo>
                  <a:cubicBezTo>
                    <a:pt x="493" y="53"/>
                    <a:pt x="495" y="54"/>
                    <a:pt x="495" y="54"/>
                  </a:cubicBezTo>
                  <a:cubicBezTo>
                    <a:pt x="495" y="55"/>
                    <a:pt x="493" y="56"/>
                    <a:pt x="493" y="57"/>
                  </a:cubicBezTo>
                  <a:cubicBezTo>
                    <a:pt x="493" y="57"/>
                    <a:pt x="496" y="58"/>
                    <a:pt x="496" y="58"/>
                  </a:cubicBezTo>
                  <a:cubicBezTo>
                    <a:pt x="496" y="59"/>
                    <a:pt x="494" y="61"/>
                    <a:pt x="494" y="61"/>
                  </a:cubicBezTo>
                  <a:cubicBezTo>
                    <a:pt x="493" y="61"/>
                    <a:pt x="492" y="59"/>
                    <a:pt x="492" y="59"/>
                  </a:cubicBezTo>
                  <a:cubicBezTo>
                    <a:pt x="492" y="58"/>
                    <a:pt x="490" y="58"/>
                    <a:pt x="489" y="57"/>
                  </a:cubicBezTo>
                  <a:cubicBezTo>
                    <a:pt x="489" y="57"/>
                    <a:pt x="491" y="55"/>
                    <a:pt x="491" y="55"/>
                  </a:cubicBezTo>
                  <a:cubicBezTo>
                    <a:pt x="491" y="54"/>
                    <a:pt x="490" y="54"/>
                    <a:pt x="489" y="53"/>
                  </a:cubicBezTo>
                  <a:cubicBezTo>
                    <a:pt x="489" y="53"/>
                    <a:pt x="487" y="51"/>
                    <a:pt x="487" y="52"/>
                  </a:cubicBezTo>
                  <a:cubicBezTo>
                    <a:pt x="486" y="52"/>
                    <a:pt x="485" y="54"/>
                    <a:pt x="485" y="54"/>
                  </a:cubicBezTo>
                  <a:cubicBezTo>
                    <a:pt x="484" y="54"/>
                    <a:pt x="483" y="52"/>
                    <a:pt x="483" y="52"/>
                  </a:cubicBezTo>
                  <a:cubicBezTo>
                    <a:pt x="482" y="52"/>
                    <a:pt x="481" y="51"/>
                    <a:pt x="481" y="50"/>
                  </a:cubicBezTo>
                  <a:cubicBezTo>
                    <a:pt x="481" y="50"/>
                    <a:pt x="482" y="48"/>
                    <a:pt x="482" y="48"/>
                  </a:cubicBezTo>
                  <a:cubicBezTo>
                    <a:pt x="483" y="47"/>
                    <a:pt x="483" y="47"/>
                    <a:pt x="484" y="46"/>
                  </a:cubicBezTo>
                  <a:cubicBezTo>
                    <a:pt x="484" y="45"/>
                    <a:pt x="486" y="44"/>
                    <a:pt x="486" y="44"/>
                  </a:cubicBezTo>
                  <a:cubicBezTo>
                    <a:pt x="486" y="43"/>
                    <a:pt x="484" y="42"/>
                    <a:pt x="483" y="42"/>
                  </a:cubicBezTo>
                  <a:cubicBezTo>
                    <a:pt x="483" y="43"/>
                    <a:pt x="482" y="43"/>
                    <a:pt x="482" y="44"/>
                  </a:cubicBezTo>
                  <a:cubicBezTo>
                    <a:pt x="481" y="44"/>
                    <a:pt x="480" y="46"/>
                    <a:pt x="480" y="46"/>
                  </a:cubicBezTo>
                  <a:cubicBezTo>
                    <a:pt x="480" y="46"/>
                    <a:pt x="478" y="45"/>
                    <a:pt x="478" y="45"/>
                  </a:cubicBezTo>
                  <a:cubicBezTo>
                    <a:pt x="478" y="45"/>
                    <a:pt x="476" y="43"/>
                    <a:pt x="476" y="43"/>
                  </a:cubicBezTo>
                  <a:cubicBezTo>
                    <a:pt x="475" y="43"/>
                    <a:pt x="474" y="45"/>
                    <a:pt x="474" y="45"/>
                  </a:cubicBezTo>
                  <a:cubicBezTo>
                    <a:pt x="473" y="46"/>
                    <a:pt x="473" y="47"/>
                    <a:pt x="472" y="47"/>
                  </a:cubicBezTo>
                  <a:cubicBezTo>
                    <a:pt x="472" y="48"/>
                    <a:pt x="471" y="49"/>
                    <a:pt x="470" y="50"/>
                  </a:cubicBezTo>
                  <a:cubicBezTo>
                    <a:pt x="470" y="50"/>
                    <a:pt x="473" y="51"/>
                    <a:pt x="473" y="51"/>
                  </a:cubicBezTo>
                  <a:cubicBezTo>
                    <a:pt x="473" y="52"/>
                    <a:pt x="471" y="53"/>
                    <a:pt x="471" y="54"/>
                  </a:cubicBezTo>
                  <a:cubicBezTo>
                    <a:pt x="470" y="54"/>
                    <a:pt x="470" y="55"/>
                    <a:pt x="469" y="56"/>
                  </a:cubicBezTo>
                  <a:cubicBezTo>
                    <a:pt x="469" y="57"/>
                    <a:pt x="468" y="57"/>
                    <a:pt x="468" y="58"/>
                  </a:cubicBezTo>
                  <a:cubicBezTo>
                    <a:pt x="467" y="58"/>
                    <a:pt x="466" y="60"/>
                    <a:pt x="466" y="60"/>
                  </a:cubicBezTo>
                  <a:cubicBezTo>
                    <a:pt x="466" y="60"/>
                    <a:pt x="464" y="59"/>
                    <a:pt x="464" y="59"/>
                  </a:cubicBezTo>
                  <a:cubicBezTo>
                    <a:pt x="464" y="58"/>
                    <a:pt x="466" y="57"/>
                    <a:pt x="465" y="56"/>
                  </a:cubicBezTo>
                  <a:cubicBezTo>
                    <a:pt x="465" y="56"/>
                    <a:pt x="463" y="55"/>
                    <a:pt x="463" y="55"/>
                  </a:cubicBezTo>
                  <a:cubicBezTo>
                    <a:pt x="464" y="54"/>
                    <a:pt x="464" y="53"/>
                    <a:pt x="465" y="52"/>
                  </a:cubicBezTo>
                  <a:cubicBezTo>
                    <a:pt x="465" y="52"/>
                    <a:pt x="466" y="51"/>
                    <a:pt x="467" y="50"/>
                  </a:cubicBezTo>
                  <a:cubicBezTo>
                    <a:pt x="467" y="50"/>
                    <a:pt x="468" y="48"/>
                    <a:pt x="468" y="48"/>
                  </a:cubicBezTo>
                  <a:cubicBezTo>
                    <a:pt x="468" y="48"/>
                    <a:pt x="466" y="47"/>
                    <a:pt x="466" y="46"/>
                  </a:cubicBezTo>
                  <a:cubicBezTo>
                    <a:pt x="465" y="46"/>
                    <a:pt x="464" y="45"/>
                    <a:pt x="464" y="45"/>
                  </a:cubicBezTo>
                  <a:cubicBezTo>
                    <a:pt x="464" y="45"/>
                    <a:pt x="462" y="46"/>
                    <a:pt x="462" y="47"/>
                  </a:cubicBezTo>
                  <a:cubicBezTo>
                    <a:pt x="462" y="47"/>
                    <a:pt x="464" y="48"/>
                    <a:pt x="464" y="49"/>
                  </a:cubicBezTo>
                  <a:cubicBezTo>
                    <a:pt x="464" y="49"/>
                    <a:pt x="463" y="51"/>
                    <a:pt x="463" y="51"/>
                  </a:cubicBezTo>
                  <a:cubicBezTo>
                    <a:pt x="462" y="51"/>
                    <a:pt x="460" y="49"/>
                    <a:pt x="460" y="49"/>
                  </a:cubicBezTo>
                  <a:cubicBezTo>
                    <a:pt x="460" y="49"/>
                    <a:pt x="459" y="51"/>
                    <a:pt x="459" y="51"/>
                  </a:cubicBezTo>
                  <a:cubicBezTo>
                    <a:pt x="459" y="52"/>
                    <a:pt x="461" y="52"/>
                    <a:pt x="461" y="53"/>
                  </a:cubicBezTo>
                  <a:cubicBezTo>
                    <a:pt x="461" y="54"/>
                    <a:pt x="459" y="54"/>
                    <a:pt x="459" y="55"/>
                  </a:cubicBezTo>
                  <a:cubicBezTo>
                    <a:pt x="458" y="57"/>
                    <a:pt x="457" y="58"/>
                    <a:pt x="456" y="60"/>
                  </a:cubicBezTo>
                  <a:cubicBezTo>
                    <a:pt x="455" y="60"/>
                    <a:pt x="454" y="62"/>
                    <a:pt x="454" y="62"/>
                  </a:cubicBezTo>
                  <a:cubicBezTo>
                    <a:pt x="454" y="62"/>
                    <a:pt x="452" y="60"/>
                    <a:pt x="452" y="60"/>
                  </a:cubicBezTo>
                  <a:cubicBezTo>
                    <a:pt x="452" y="60"/>
                    <a:pt x="453" y="58"/>
                    <a:pt x="454" y="58"/>
                  </a:cubicBezTo>
                  <a:cubicBezTo>
                    <a:pt x="454" y="57"/>
                    <a:pt x="455" y="56"/>
                    <a:pt x="455" y="56"/>
                  </a:cubicBezTo>
                  <a:cubicBezTo>
                    <a:pt x="456" y="55"/>
                    <a:pt x="456" y="54"/>
                    <a:pt x="457" y="53"/>
                  </a:cubicBezTo>
                  <a:cubicBezTo>
                    <a:pt x="456" y="53"/>
                    <a:pt x="455" y="52"/>
                    <a:pt x="455" y="52"/>
                  </a:cubicBezTo>
                  <a:cubicBezTo>
                    <a:pt x="454" y="52"/>
                    <a:pt x="453" y="50"/>
                    <a:pt x="452" y="50"/>
                  </a:cubicBezTo>
                  <a:cubicBezTo>
                    <a:pt x="452" y="50"/>
                    <a:pt x="454" y="48"/>
                    <a:pt x="454" y="48"/>
                  </a:cubicBezTo>
                  <a:cubicBezTo>
                    <a:pt x="455" y="47"/>
                    <a:pt x="455" y="46"/>
                    <a:pt x="456" y="46"/>
                  </a:cubicBezTo>
                  <a:cubicBezTo>
                    <a:pt x="456" y="45"/>
                    <a:pt x="457" y="44"/>
                    <a:pt x="458" y="43"/>
                  </a:cubicBezTo>
                  <a:cubicBezTo>
                    <a:pt x="458" y="43"/>
                    <a:pt x="455" y="42"/>
                    <a:pt x="455" y="42"/>
                  </a:cubicBezTo>
                  <a:cubicBezTo>
                    <a:pt x="455" y="41"/>
                    <a:pt x="457" y="40"/>
                    <a:pt x="457" y="39"/>
                  </a:cubicBezTo>
                  <a:cubicBezTo>
                    <a:pt x="457" y="39"/>
                    <a:pt x="455" y="38"/>
                    <a:pt x="455" y="38"/>
                  </a:cubicBezTo>
                  <a:cubicBezTo>
                    <a:pt x="455" y="38"/>
                    <a:pt x="453" y="39"/>
                    <a:pt x="453" y="40"/>
                  </a:cubicBezTo>
                  <a:cubicBezTo>
                    <a:pt x="453" y="41"/>
                    <a:pt x="455" y="41"/>
                    <a:pt x="455" y="42"/>
                  </a:cubicBezTo>
                  <a:cubicBezTo>
                    <a:pt x="455" y="42"/>
                    <a:pt x="454" y="43"/>
                    <a:pt x="454" y="44"/>
                  </a:cubicBezTo>
                  <a:cubicBezTo>
                    <a:pt x="453" y="45"/>
                    <a:pt x="453" y="45"/>
                    <a:pt x="452" y="46"/>
                  </a:cubicBezTo>
                  <a:cubicBezTo>
                    <a:pt x="452" y="46"/>
                    <a:pt x="451" y="48"/>
                    <a:pt x="450" y="48"/>
                  </a:cubicBezTo>
                  <a:cubicBezTo>
                    <a:pt x="450" y="48"/>
                    <a:pt x="448" y="47"/>
                    <a:pt x="448" y="47"/>
                  </a:cubicBezTo>
                  <a:cubicBezTo>
                    <a:pt x="448" y="47"/>
                    <a:pt x="446" y="49"/>
                    <a:pt x="446" y="49"/>
                  </a:cubicBezTo>
                  <a:cubicBezTo>
                    <a:pt x="446" y="49"/>
                    <a:pt x="449" y="50"/>
                    <a:pt x="449" y="51"/>
                  </a:cubicBezTo>
                  <a:cubicBezTo>
                    <a:pt x="448" y="51"/>
                    <a:pt x="447" y="52"/>
                    <a:pt x="447" y="53"/>
                  </a:cubicBezTo>
                  <a:cubicBezTo>
                    <a:pt x="447" y="53"/>
                    <a:pt x="445" y="55"/>
                    <a:pt x="445" y="55"/>
                  </a:cubicBezTo>
                  <a:cubicBezTo>
                    <a:pt x="445" y="55"/>
                    <a:pt x="443" y="53"/>
                    <a:pt x="443" y="53"/>
                  </a:cubicBezTo>
                  <a:cubicBezTo>
                    <a:pt x="443" y="54"/>
                    <a:pt x="441" y="55"/>
                    <a:pt x="441" y="56"/>
                  </a:cubicBezTo>
                  <a:cubicBezTo>
                    <a:pt x="441" y="56"/>
                    <a:pt x="443" y="57"/>
                    <a:pt x="443" y="57"/>
                  </a:cubicBezTo>
                  <a:cubicBezTo>
                    <a:pt x="444" y="58"/>
                    <a:pt x="442" y="59"/>
                    <a:pt x="442" y="60"/>
                  </a:cubicBezTo>
                  <a:cubicBezTo>
                    <a:pt x="442" y="60"/>
                    <a:pt x="444" y="61"/>
                    <a:pt x="444" y="61"/>
                  </a:cubicBezTo>
                  <a:cubicBezTo>
                    <a:pt x="444" y="62"/>
                    <a:pt x="443" y="63"/>
                    <a:pt x="442" y="63"/>
                  </a:cubicBezTo>
                  <a:cubicBezTo>
                    <a:pt x="442" y="64"/>
                    <a:pt x="441" y="62"/>
                    <a:pt x="440" y="62"/>
                  </a:cubicBezTo>
                  <a:cubicBezTo>
                    <a:pt x="439" y="62"/>
                    <a:pt x="439" y="64"/>
                    <a:pt x="438" y="64"/>
                  </a:cubicBezTo>
                  <a:cubicBezTo>
                    <a:pt x="438" y="64"/>
                    <a:pt x="437" y="62"/>
                    <a:pt x="436" y="62"/>
                  </a:cubicBezTo>
                  <a:cubicBezTo>
                    <a:pt x="436" y="62"/>
                    <a:pt x="435" y="64"/>
                    <a:pt x="434" y="65"/>
                  </a:cubicBezTo>
                  <a:cubicBezTo>
                    <a:pt x="434" y="65"/>
                    <a:pt x="432" y="63"/>
                    <a:pt x="432" y="63"/>
                  </a:cubicBezTo>
                  <a:cubicBezTo>
                    <a:pt x="432" y="63"/>
                    <a:pt x="434" y="61"/>
                    <a:pt x="434" y="61"/>
                  </a:cubicBezTo>
                  <a:cubicBezTo>
                    <a:pt x="434" y="60"/>
                    <a:pt x="432" y="59"/>
                    <a:pt x="432" y="59"/>
                  </a:cubicBezTo>
                  <a:cubicBezTo>
                    <a:pt x="432" y="59"/>
                    <a:pt x="430" y="61"/>
                    <a:pt x="430" y="61"/>
                  </a:cubicBezTo>
                  <a:cubicBezTo>
                    <a:pt x="430" y="62"/>
                    <a:pt x="432" y="62"/>
                    <a:pt x="432" y="63"/>
                  </a:cubicBezTo>
                  <a:cubicBezTo>
                    <a:pt x="432" y="63"/>
                    <a:pt x="430" y="64"/>
                    <a:pt x="430" y="65"/>
                  </a:cubicBezTo>
                  <a:cubicBezTo>
                    <a:pt x="430" y="65"/>
                    <a:pt x="433" y="67"/>
                    <a:pt x="433" y="67"/>
                  </a:cubicBezTo>
                  <a:cubicBezTo>
                    <a:pt x="432" y="67"/>
                    <a:pt x="432" y="69"/>
                    <a:pt x="431" y="69"/>
                  </a:cubicBezTo>
                  <a:cubicBezTo>
                    <a:pt x="430" y="69"/>
                    <a:pt x="429" y="67"/>
                    <a:pt x="429" y="67"/>
                  </a:cubicBezTo>
                  <a:cubicBezTo>
                    <a:pt x="429" y="67"/>
                    <a:pt x="427" y="66"/>
                    <a:pt x="427" y="66"/>
                  </a:cubicBezTo>
                  <a:cubicBezTo>
                    <a:pt x="426" y="65"/>
                    <a:pt x="428" y="64"/>
                    <a:pt x="428" y="63"/>
                  </a:cubicBezTo>
                  <a:cubicBezTo>
                    <a:pt x="428" y="63"/>
                    <a:pt x="426" y="62"/>
                    <a:pt x="426" y="62"/>
                  </a:cubicBezTo>
                  <a:cubicBezTo>
                    <a:pt x="426" y="61"/>
                    <a:pt x="428" y="60"/>
                    <a:pt x="428" y="59"/>
                  </a:cubicBezTo>
                  <a:cubicBezTo>
                    <a:pt x="428" y="59"/>
                    <a:pt x="426" y="58"/>
                    <a:pt x="425" y="58"/>
                  </a:cubicBezTo>
                  <a:cubicBezTo>
                    <a:pt x="425" y="58"/>
                    <a:pt x="423" y="56"/>
                    <a:pt x="423" y="56"/>
                  </a:cubicBezTo>
                  <a:cubicBezTo>
                    <a:pt x="423" y="56"/>
                    <a:pt x="425" y="54"/>
                    <a:pt x="425" y="54"/>
                  </a:cubicBezTo>
                  <a:cubicBezTo>
                    <a:pt x="425" y="53"/>
                    <a:pt x="423" y="52"/>
                    <a:pt x="423" y="52"/>
                  </a:cubicBezTo>
                  <a:cubicBezTo>
                    <a:pt x="422" y="52"/>
                    <a:pt x="421" y="51"/>
                    <a:pt x="420" y="50"/>
                  </a:cubicBezTo>
                  <a:cubicBezTo>
                    <a:pt x="420" y="50"/>
                    <a:pt x="418" y="49"/>
                    <a:pt x="418" y="49"/>
                  </a:cubicBezTo>
                  <a:cubicBezTo>
                    <a:pt x="418" y="48"/>
                    <a:pt x="420" y="47"/>
                    <a:pt x="420" y="46"/>
                  </a:cubicBezTo>
                  <a:cubicBezTo>
                    <a:pt x="420" y="46"/>
                    <a:pt x="418" y="45"/>
                    <a:pt x="418" y="45"/>
                  </a:cubicBezTo>
                  <a:cubicBezTo>
                    <a:pt x="417" y="45"/>
                    <a:pt x="416" y="47"/>
                    <a:pt x="416" y="47"/>
                  </a:cubicBezTo>
                  <a:cubicBezTo>
                    <a:pt x="416" y="47"/>
                    <a:pt x="418" y="48"/>
                    <a:pt x="418" y="49"/>
                  </a:cubicBezTo>
                  <a:cubicBezTo>
                    <a:pt x="418" y="49"/>
                    <a:pt x="417" y="50"/>
                    <a:pt x="417" y="51"/>
                  </a:cubicBezTo>
                  <a:cubicBezTo>
                    <a:pt x="416" y="51"/>
                    <a:pt x="415" y="52"/>
                    <a:pt x="415" y="53"/>
                  </a:cubicBezTo>
                  <a:cubicBezTo>
                    <a:pt x="415" y="54"/>
                    <a:pt x="413" y="55"/>
                    <a:pt x="413" y="55"/>
                  </a:cubicBezTo>
                  <a:cubicBezTo>
                    <a:pt x="413" y="56"/>
                    <a:pt x="415" y="57"/>
                    <a:pt x="415" y="57"/>
                  </a:cubicBezTo>
                  <a:cubicBezTo>
                    <a:pt x="415" y="58"/>
                    <a:pt x="414" y="59"/>
                    <a:pt x="414" y="59"/>
                  </a:cubicBezTo>
                  <a:cubicBezTo>
                    <a:pt x="413" y="60"/>
                    <a:pt x="413" y="61"/>
                    <a:pt x="412" y="62"/>
                  </a:cubicBezTo>
                  <a:cubicBezTo>
                    <a:pt x="411" y="63"/>
                    <a:pt x="410" y="65"/>
                    <a:pt x="409" y="66"/>
                  </a:cubicBezTo>
                  <a:cubicBezTo>
                    <a:pt x="407" y="65"/>
                    <a:pt x="406" y="64"/>
                    <a:pt x="404" y="63"/>
                  </a:cubicBezTo>
                  <a:cubicBezTo>
                    <a:pt x="404" y="62"/>
                    <a:pt x="402" y="62"/>
                    <a:pt x="402" y="61"/>
                  </a:cubicBezTo>
                  <a:cubicBezTo>
                    <a:pt x="402" y="60"/>
                    <a:pt x="404" y="59"/>
                    <a:pt x="404" y="59"/>
                  </a:cubicBezTo>
                  <a:cubicBezTo>
                    <a:pt x="403" y="58"/>
                    <a:pt x="401" y="58"/>
                    <a:pt x="401" y="57"/>
                  </a:cubicBezTo>
                  <a:cubicBezTo>
                    <a:pt x="401" y="57"/>
                    <a:pt x="403" y="55"/>
                    <a:pt x="403" y="55"/>
                  </a:cubicBezTo>
                  <a:cubicBezTo>
                    <a:pt x="403" y="54"/>
                    <a:pt x="401" y="53"/>
                    <a:pt x="401" y="53"/>
                  </a:cubicBezTo>
                  <a:cubicBezTo>
                    <a:pt x="400" y="53"/>
                    <a:pt x="399" y="55"/>
                    <a:pt x="399" y="55"/>
                  </a:cubicBezTo>
                  <a:cubicBezTo>
                    <a:pt x="399" y="55"/>
                    <a:pt x="398" y="58"/>
                    <a:pt x="397" y="57"/>
                  </a:cubicBezTo>
                  <a:cubicBezTo>
                    <a:pt x="397" y="57"/>
                    <a:pt x="395" y="56"/>
                    <a:pt x="395" y="56"/>
                  </a:cubicBezTo>
                  <a:cubicBezTo>
                    <a:pt x="395" y="55"/>
                    <a:pt x="397" y="54"/>
                    <a:pt x="397" y="54"/>
                  </a:cubicBezTo>
                  <a:cubicBezTo>
                    <a:pt x="397" y="53"/>
                    <a:pt x="395" y="53"/>
                    <a:pt x="395" y="52"/>
                  </a:cubicBezTo>
                  <a:cubicBezTo>
                    <a:pt x="393" y="53"/>
                    <a:pt x="392" y="55"/>
                    <a:pt x="391" y="56"/>
                  </a:cubicBezTo>
                  <a:cubicBezTo>
                    <a:pt x="391" y="57"/>
                    <a:pt x="390" y="58"/>
                    <a:pt x="390" y="59"/>
                  </a:cubicBezTo>
                  <a:cubicBezTo>
                    <a:pt x="389" y="59"/>
                    <a:pt x="392" y="60"/>
                    <a:pt x="392" y="60"/>
                  </a:cubicBezTo>
                  <a:cubicBezTo>
                    <a:pt x="392" y="61"/>
                    <a:pt x="390" y="62"/>
                    <a:pt x="390" y="62"/>
                  </a:cubicBezTo>
                  <a:cubicBezTo>
                    <a:pt x="390" y="63"/>
                    <a:pt x="389" y="65"/>
                    <a:pt x="388" y="65"/>
                  </a:cubicBezTo>
                  <a:cubicBezTo>
                    <a:pt x="388" y="65"/>
                    <a:pt x="386" y="63"/>
                    <a:pt x="386" y="63"/>
                  </a:cubicBezTo>
                  <a:cubicBezTo>
                    <a:pt x="386" y="62"/>
                    <a:pt x="388" y="61"/>
                    <a:pt x="388" y="61"/>
                  </a:cubicBezTo>
                  <a:cubicBezTo>
                    <a:pt x="387" y="60"/>
                    <a:pt x="386" y="60"/>
                    <a:pt x="386" y="59"/>
                  </a:cubicBezTo>
                  <a:cubicBezTo>
                    <a:pt x="385" y="59"/>
                    <a:pt x="383" y="58"/>
                    <a:pt x="383" y="57"/>
                  </a:cubicBezTo>
                  <a:cubicBezTo>
                    <a:pt x="383" y="57"/>
                    <a:pt x="385" y="55"/>
                    <a:pt x="385" y="55"/>
                  </a:cubicBezTo>
                  <a:cubicBezTo>
                    <a:pt x="385" y="55"/>
                    <a:pt x="383" y="54"/>
                    <a:pt x="383" y="53"/>
                  </a:cubicBezTo>
                  <a:cubicBezTo>
                    <a:pt x="382" y="53"/>
                    <a:pt x="381" y="52"/>
                    <a:pt x="381" y="52"/>
                  </a:cubicBezTo>
                  <a:cubicBezTo>
                    <a:pt x="381" y="51"/>
                    <a:pt x="382" y="50"/>
                    <a:pt x="382" y="49"/>
                  </a:cubicBezTo>
                  <a:cubicBezTo>
                    <a:pt x="383" y="49"/>
                    <a:pt x="384" y="48"/>
                    <a:pt x="384" y="47"/>
                  </a:cubicBezTo>
                  <a:cubicBezTo>
                    <a:pt x="384" y="47"/>
                    <a:pt x="382" y="46"/>
                    <a:pt x="382" y="46"/>
                  </a:cubicBezTo>
                  <a:cubicBezTo>
                    <a:pt x="382" y="45"/>
                    <a:pt x="383" y="44"/>
                    <a:pt x="383" y="43"/>
                  </a:cubicBezTo>
                  <a:cubicBezTo>
                    <a:pt x="384" y="43"/>
                    <a:pt x="381" y="42"/>
                    <a:pt x="381" y="42"/>
                  </a:cubicBezTo>
                  <a:cubicBezTo>
                    <a:pt x="381" y="42"/>
                    <a:pt x="379" y="43"/>
                    <a:pt x="380" y="44"/>
                  </a:cubicBezTo>
                  <a:cubicBezTo>
                    <a:pt x="380" y="44"/>
                    <a:pt x="382" y="45"/>
                    <a:pt x="382" y="46"/>
                  </a:cubicBezTo>
                  <a:cubicBezTo>
                    <a:pt x="382" y="46"/>
                    <a:pt x="380" y="47"/>
                    <a:pt x="380" y="48"/>
                  </a:cubicBezTo>
                  <a:cubicBezTo>
                    <a:pt x="380" y="49"/>
                    <a:pt x="379" y="49"/>
                    <a:pt x="378" y="50"/>
                  </a:cubicBezTo>
                  <a:cubicBezTo>
                    <a:pt x="378" y="51"/>
                    <a:pt x="377" y="52"/>
                    <a:pt x="377" y="52"/>
                  </a:cubicBezTo>
                  <a:cubicBezTo>
                    <a:pt x="376" y="54"/>
                    <a:pt x="374" y="55"/>
                    <a:pt x="373" y="57"/>
                  </a:cubicBezTo>
                  <a:cubicBezTo>
                    <a:pt x="372" y="58"/>
                    <a:pt x="371" y="60"/>
                    <a:pt x="370" y="61"/>
                  </a:cubicBezTo>
                  <a:cubicBezTo>
                    <a:pt x="369" y="62"/>
                    <a:pt x="369" y="63"/>
                    <a:pt x="368" y="63"/>
                  </a:cubicBezTo>
                  <a:cubicBezTo>
                    <a:pt x="368" y="64"/>
                    <a:pt x="367" y="65"/>
                    <a:pt x="366" y="66"/>
                  </a:cubicBezTo>
                  <a:cubicBezTo>
                    <a:pt x="366" y="66"/>
                    <a:pt x="364" y="64"/>
                    <a:pt x="364" y="64"/>
                  </a:cubicBezTo>
                  <a:cubicBezTo>
                    <a:pt x="364" y="64"/>
                    <a:pt x="362" y="62"/>
                    <a:pt x="362" y="62"/>
                  </a:cubicBezTo>
                  <a:cubicBezTo>
                    <a:pt x="361" y="62"/>
                    <a:pt x="361" y="64"/>
                    <a:pt x="360" y="64"/>
                  </a:cubicBezTo>
                  <a:cubicBezTo>
                    <a:pt x="360" y="64"/>
                    <a:pt x="359" y="63"/>
                    <a:pt x="358" y="63"/>
                  </a:cubicBezTo>
                  <a:cubicBezTo>
                    <a:pt x="358" y="63"/>
                    <a:pt x="356" y="65"/>
                    <a:pt x="356" y="65"/>
                  </a:cubicBezTo>
                  <a:cubicBezTo>
                    <a:pt x="356" y="65"/>
                    <a:pt x="354" y="64"/>
                    <a:pt x="354" y="63"/>
                  </a:cubicBezTo>
                  <a:cubicBezTo>
                    <a:pt x="354" y="63"/>
                    <a:pt x="356" y="62"/>
                    <a:pt x="356" y="61"/>
                  </a:cubicBezTo>
                  <a:cubicBezTo>
                    <a:pt x="356" y="60"/>
                    <a:pt x="357" y="59"/>
                    <a:pt x="357" y="59"/>
                  </a:cubicBezTo>
                  <a:cubicBezTo>
                    <a:pt x="358" y="58"/>
                    <a:pt x="359" y="57"/>
                    <a:pt x="359" y="57"/>
                  </a:cubicBezTo>
                  <a:cubicBezTo>
                    <a:pt x="360" y="56"/>
                    <a:pt x="360" y="55"/>
                    <a:pt x="361" y="54"/>
                  </a:cubicBezTo>
                  <a:cubicBezTo>
                    <a:pt x="361" y="54"/>
                    <a:pt x="362" y="52"/>
                    <a:pt x="363" y="52"/>
                  </a:cubicBezTo>
                  <a:cubicBezTo>
                    <a:pt x="363" y="52"/>
                    <a:pt x="365" y="54"/>
                    <a:pt x="365" y="54"/>
                  </a:cubicBezTo>
                  <a:cubicBezTo>
                    <a:pt x="365" y="53"/>
                    <a:pt x="367" y="52"/>
                    <a:pt x="367" y="52"/>
                  </a:cubicBezTo>
                  <a:cubicBezTo>
                    <a:pt x="366" y="51"/>
                    <a:pt x="365" y="51"/>
                    <a:pt x="364" y="50"/>
                  </a:cubicBezTo>
                  <a:cubicBezTo>
                    <a:pt x="364" y="49"/>
                    <a:pt x="362" y="49"/>
                    <a:pt x="362" y="48"/>
                  </a:cubicBezTo>
                  <a:cubicBezTo>
                    <a:pt x="362" y="48"/>
                    <a:pt x="364" y="47"/>
                    <a:pt x="364" y="46"/>
                  </a:cubicBezTo>
                  <a:cubicBezTo>
                    <a:pt x="363" y="46"/>
                    <a:pt x="362" y="44"/>
                    <a:pt x="362" y="44"/>
                  </a:cubicBezTo>
                  <a:cubicBezTo>
                    <a:pt x="361" y="44"/>
                    <a:pt x="360" y="46"/>
                    <a:pt x="360" y="46"/>
                  </a:cubicBezTo>
                  <a:cubicBezTo>
                    <a:pt x="360" y="47"/>
                    <a:pt x="358" y="48"/>
                    <a:pt x="358" y="49"/>
                  </a:cubicBezTo>
                  <a:cubicBezTo>
                    <a:pt x="358" y="49"/>
                    <a:pt x="360" y="50"/>
                    <a:pt x="360" y="50"/>
                  </a:cubicBezTo>
                  <a:cubicBezTo>
                    <a:pt x="360" y="51"/>
                    <a:pt x="359" y="53"/>
                    <a:pt x="359" y="53"/>
                  </a:cubicBezTo>
                  <a:cubicBezTo>
                    <a:pt x="358" y="53"/>
                    <a:pt x="357" y="51"/>
                    <a:pt x="356" y="51"/>
                  </a:cubicBezTo>
                  <a:cubicBezTo>
                    <a:pt x="356" y="51"/>
                    <a:pt x="355" y="53"/>
                    <a:pt x="355" y="53"/>
                  </a:cubicBezTo>
                  <a:cubicBezTo>
                    <a:pt x="354" y="54"/>
                    <a:pt x="354" y="55"/>
                    <a:pt x="353" y="55"/>
                  </a:cubicBezTo>
                  <a:cubicBezTo>
                    <a:pt x="353" y="56"/>
                    <a:pt x="352" y="58"/>
                    <a:pt x="351" y="58"/>
                  </a:cubicBezTo>
                  <a:cubicBezTo>
                    <a:pt x="351" y="58"/>
                    <a:pt x="349" y="56"/>
                    <a:pt x="349" y="56"/>
                  </a:cubicBezTo>
                  <a:cubicBezTo>
                    <a:pt x="348" y="56"/>
                    <a:pt x="348" y="58"/>
                    <a:pt x="347" y="58"/>
                  </a:cubicBezTo>
                  <a:cubicBezTo>
                    <a:pt x="347" y="59"/>
                    <a:pt x="346" y="60"/>
                    <a:pt x="346" y="60"/>
                  </a:cubicBezTo>
                  <a:cubicBezTo>
                    <a:pt x="346" y="60"/>
                    <a:pt x="343" y="59"/>
                    <a:pt x="343" y="59"/>
                  </a:cubicBezTo>
                  <a:cubicBezTo>
                    <a:pt x="343" y="58"/>
                    <a:pt x="345" y="57"/>
                    <a:pt x="345" y="56"/>
                  </a:cubicBezTo>
                  <a:cubicBezTo>
                    <a:pt x="345" y="56"/>
                    <a:pt x="343" y="55"/>
                    <a:pt x="343" y="55"/>
                  </a:cubicBezTo>
                  <a:cubicBezTo>
                    <a:pt x="342" y="55"/>
                    <a:pt x="342" y="57"/>
                    <a:pt x="341" y="57"/>
                  </a:cubicBezTo>
                  <a:cubicBezTo>
                    <a:pt x="341" y="57"/>
                    <a:pt x="340" y="55"/>
                    <a:pt x="339" y="55"/>
                  </a:cubicBezTo>
                  <a:cubicBezTo>
                    <a:pt x="338" y="55"/>
                    <a:pt x="338" y="57"/>
                    <a:pt x="337" y="58"/>
                  </a:cubicBezTo>
                  <a:cubicBezTo>
                    <a:pt x="337" y="58"/>
                    <a:pt x="336" y="56"/>
                    <a:pt x="335" y="56"/>
                  </a:cubicBezTo>
                  <a:cubicBezTo>
                    <a:pt x="334" y="56"/>
                    <a:pt x="334" y="58"/>
                    <a:pt x="333" y="58"/>
                  </a:cubicBezTo>
                  <a:cubicBezTo>
                    <a:pt x="332" y="57"/>
                    <a:pt x="330" y="56"/>
                    <a:pt x="329" y="55"/>
                  </a:cubicBezTo>
                  <a:cubicBezTo>
                    <a:pt x="330" y="53"/>
                    <a:pt x="331" y="52"/>
                    <a:pt x="332" y="50"/>
                  </a:cubicBezTo>
                  <a:cubicBezTo>
                    <a:pt x="333" y="49"/>
                    <a:pt x="333" y="49"/>
                    <a:pt x="334" y="48"/>
                  </a:cubicBezTo>
                  <a:cubicBezTo>
                    <a:pt x="334" y="48"/>
                    <a:pt x="336" y="46"/>
                    <a:pt x="336" y="46"/>
                  </a:cubicBezTo>
                  <a:cubicBezTo>
                    <a:pt x="336" y="46"/>
                    <a:pt x="334" y="44"/>
                    <a:pt x="333" y="44"/>
                  </a:cubicBezTo>
                  <a:cubicBezTo>
                    <a:pt x="333" y="44"/>
                    <a:pt x="332" y="46"/>
                    <a:pt x="332" y="46"/>
                  </a:cubicBezTo>
                  <a:cubicBezTo>
                    <a:pt x="331" y="47"/>
                    <a:pt x="331" y="48"/>
                    <a:pt x="330" y="48"/>
                  </a:cubicBezTo>
                  <a:cubicBezTo>
                    <a:pt x="329" y="49"/>
                    <a:pt x="329" y="50"/>
                    <a:pt x="328" y="51"/>
                  </a:cubicBezTo>
                  <a:cubicBezTo>
                    <a:pt x="328" y="51"/>
                    <a:pt x="327" y="52"/>
                    <a:pt x="327" y="53"/>
                  </a:cubicBezTo>
                  <a:cubicBezTo>
                    <a:pt x="326" y="54"/>
                    <a:pt x="325" y="55"/>
                    <a:pt x="325" y="55"/>
                  </a:cubicBezTo>
                  <a:cubicBezTo>
                    <a:pt x="325" y="56"/>
                    <a:pt x="327" y="57"/>
                    <a:pt x="327" y="57"/>
                  </a:cubicBezTo>
                  <a:cubicBezTo>
                    <a:pt x="328" y="57"/>
                    <a:pt x="329" y="58"/>
                    <a:pt x="329" y="59"/>
                  </a:cubicBezTo>
                  <a:cubicBezTo>
                    <a:pt x="330" y="59"/>
                    <a:pt x="328" y="60"/>
                    <a:pt x="328" y="61"/>
                  </a:cubicBezTo>
                  <a:cubicBezTo>
                    <a:pt x="327" y="60"/>
                    <a:pt x="326" y="60"/>
                    <a:pt x="325" y="59"/>
                  </a:cubicBezTo>
                  <a:cubicBezTo>
                    <a:pt x="325" y="59"/>
                    <a:pt x="324" y="57"/>
                    <a:pt x="323" y="57"/>
                  </a:cubicBezTo>
                  <a:cubicBezTo>
                    <a:pt x="323" y="57"/>
                    <a:pt x="322" y="59"/>
                    <a:pt x="322" y="60"/>
                  </a:cubicBezTo>
                  <a:cubicBezTo>
                    <a:pt x="321" y="60"/>
                    <a:pt x="320" y="61"/>
                    <a:pt x="320" y="62"/>
                  </a:cubicBezTo>
                  <a:cubicBezTo>
                    <a:pt x="320" y="61"/>
                    <a:pt x="318" y="61"/>
                    <a:pt x="318" y="60"/>
                  </a:cubicBezTo>
                  <a:cubicBezTo>
                    <a:pt x="318" y="60"/>
                    <a:pt x="319" y="58"/>
                    <a:pt x="319" y="58"/>
                  </a:cubicBezTo>
                  <a:cubicBezTo>
                    <a:pt x="320" y="57"/>
                    <a:pt x="320" y="56"/>
                    <a:pt x="321" y="56"/>
                  </a:cubicBezTo>
                  <a:cubicBezTo>
                    <a:pt x="322" y="55"/>
                    <a:pt x="322" y="54"/>
                    <a:pt x="323" y="53"/>
                  </a:cubicBezTo>
                  <a:cubicBezTo>
                    <a:pt x="323" y="53"/>
                    <a:pt x="324" y="52"/>
                    <a:pt x="324" y="51"/>
                  </a:cubicBezTo>
                  <a:cubicBezTo>
                    <a:pt x="324" y="51"/>
                    <a:pt x="323" y="49"/>
                    <a:pt x="322" y="50"/>
                  </a:cubicBezTo>
                  <a:cubicBezTo>
                    <a:pt x="322" y="50"/>
                    <a:pt x="321" y="52"/>
                    <a:pt x="320" y="52"/>
                  </a:cubicBezTo>
                  <a:cubicBezTo>
                    <a:pt x="320" y="52"/>
                    <a:pt x="319" y="50"/>
                    <a:pt x="318" y="50"/>
                  </a:cubicBezTo>
                  <a:cubicBezTo>
                    <a:pt x="318" y="50"/>
                    <a:pt x="317" y="52"/>
                    <a:pt x="317" y="52"/>
                  </a:cubicBezTo>
                  <a:cubicBezTo>
                    <a:pt x="316" y="53"/>
                    <a:pt x="315" y="54"/>
                    <a:pt x="315" y="55"/>
                  </a:cubicBezTo>
                  <a:cubicBezTo>
                    <a:pt x="315" y="55"/>
                    <a:pt x="314" y="57"/>
                    <a:pt x="313" y="57"/>
                  </a:cubicBezTo>
                  <a:cubicBezTo>
                    <a:pt x="313" y="57"/>
                    <a:pt x="311" y="55"/>
                    <a:pt x="311" y="55"/>
                  </a:cubicBezTo>
                  <a:cubicBezTo>
                    <a:pt x="310" y="55"/>
                    <a:pt x="310" y="57"/>
                    <a:pt x="309" y="57"/>
                  </a:cubicBezTo>
                  <a:cubicBezTo>
                    <a:pt x="309" y="57"/>
                    <a:pt x="308" y="56"/>
                    <a:pt x="307" y="56"/>
                  </a:cubicBezTo>
                  <a:cubicBezTo>
                    <a:pt x="306" y="56"/>
                    <a:pt x="306" y="58"/>
                    <a:pt x="305" y="58"/>
                  </a:cubicBezTo>
                  <a:cubicBezTo>
                    <a:pt x="305" y="58"/>
                    <a:pt x="304" y="56"/>
                    <a:pt x="303" y="56"/>
                  </a:cubicBezTo>
                  <a:cubicBezTo>
                    <a:pt x="302" y="56"/>
                    <a:pt x="302" y="58"/>
                    <a:pt x="301" y="58"/>
                  </a:cubicBezTo>
                  <a:cubicBezTo>
                    <a:pt x="301" y="58"/>
                    <a:pt x="300" y="57"/>
                    <a:pt x="299" y="57"/>
                  </a:cubicBezTo>
                  <a:cubicBezTo>
                    <a:pt x="299" y="57"/>
                    <a:pt x="298" y="59"/>
                    <a:pt x="297" y="59"/>
                  </a:cubicBezTo>
                  <a:cubicBezTo>
                    <a:pt x="297" y="59"/>
                    <a:pt x="295" y="57"/>
                    <a:pt x="295" y="57"/>
                  </a:cubicBezTo>
                  <a:cubicBezTo>
                    <a:pt x="295" y="57"/>
                    <a:pt x="294" y="59"/>
                    <a:pt x="293" y="59"/>
                  </a:cubicBezTo>
                  <a:cubicBezTo>
                    <a:pt x="293" y="60"/>
                    <a:pt x="292" y="61"/>
                    <a:pt x="292" y="62"/>
                  </a:cubicBezTo>
                  <a:cubicBezTo>
                    <a:pt x="291" y="61"/>
                    <a:pt x="290" y="61"/>
                    <a:pt x="290" y="60"/>
                  </a:cubicBezTo>
                  <a:cubicBezTo>
                    <a:pt x="289" y="60"/>
                    <a:pt x="287" y="59"/>
                    <a:pt x="287" y="58"/>
                  </a:cubicBezTo>
                  <a:cubicBezTo>
                    <a:pt x="287" y="58"/>
                    <a:pt x="289" y="56"/>
                    <a:pt x="289" y="56"/>
                  </a:cubicBezTo>
                  <a:cubicBezTo>
                    <a:pt x="290" y="55"/>
                    <a:pt x="290" y="55"/>
                    <a:pt x="291" y="54"/>
                  </a:cubicBezTo>
                  <a:cubicBezTo>
                    <a:pt x="291" y="54"/>
                    <a:pt x="292" y="55"/>
                    <a:pt x="293" y="55"/>
                  </a:cubicBezTo>
                  <a:cubicBezTo>
                    <a:pt x="293" y="56"/>
                    <a:pt x="295" y="57"/>
                    <a:pt x="295" y="57"/>
                  </a:cubicBezTo>
                  <a:cubicBezTo>
                    <a:pt x="296" y="57"/>
                    <a:pt x="296" y="55"/>
                    <a:pt x="297" y="55"/>
                  </a:cubicBezTo>
                  <a:cubicBezTo>
                    <a:pt x="298" y="55"/>
                    <a:pt x="298" y="57"/>
                    <a:pt x="299" y="57"/>
                  </a:cubicBezTo>
                  <a:cubicBezTo>
                    <a:pt x="300" y="57"/>
                    <a:pt x="300" y="54"/>
                    <a:pt x="301" y="54"/>
                  </a:cubicBezTo>
                  <a:cubicBezTo>
                    <a:pt x="301" y="54"/>
                    <a:pt x="303" y="56"/>
                    <a:pt x="303" y="56"/>
                  </a:cubicBezTo>
                  <a:cubicBezTo>
                    <a:pt x="304" y="56"/>
                    <a:pt x="304" y="54"/>
                    <a:pt x="305" y="54"/>
                  </a:cubicBezTo>
                  <a:cubicBezTo>
                    <a:pt x="304" y="53"/>
                    <a:pt x="303" y="53"/>
                    <a:pt x="303" y="52"/>
                  </a:cubicBezTo>
                  <a:cubicBezTo>
                    <a:pt x="302" y="52"/>
                    <a:pt x="300" y="51"/>
                    <a:pt x="300" y="50"/>
                  </a:cubicBezTo>
                  <a:cubicBezTo>
                    <a:pt x="300" y="50"/>
                    <a:pt x="302" y="49"/>
                    <a:pt x="302" y="48"/>
                  </a:cubicBezTo>
                  <a:cubicBezTo>
                    <a:pt x="303" y="48"/>
                    <a:pt x="303" y="47"/>
                    <a:pt x="304" y="46"/>
                  </a:cubicBezTo>
                  <a:cubicBezTo>
                    <a:pt x="304" y="45"/>
                    <a:pt x="305" y="45"/>
                    <a:pt x="305" y="44"/>
                  </a:cubicBezTo>
                  <a:cubicBezTo>
                    <a:pt x="305" y="44"/>
                    <a:pt x="304" y="42"/>
                    <a:pt x="303" y="42"/>
                  </a:cubicBezTo>
                  <a:cubicBezTo>
                    <a:pt x="303" y="42"/>
                    <a:pt x="302" y="44"/>
                    <a:pt x="301" y="44"/>
                  </a:cubicBezTo>
                  <a:cubicBezTo>
                    <a:pt x="301" y="45"/>
                    <a:pt x="300" y="46"/>
                    <a:pt x="300" y="47"/>
                  </a:cubicBezTo>
                  <a:cubicBezTo>
                    <a:pt x="299" y="47"/>
                    <a:pt x="299" y="48"/>
                    <a:pt x="298" y="49"/>
                  </a:cubicBezTo>
                  <a:cubicBezTo>
                    <a:pt x="298" y="49"/>
                    <a:pt x="297" y="51"/>
                    <a:pt x="296" y="51"/>
                  </a:cubicBezTo>
                  <a:cubicBezTo>
                    <a:pt x="296" y="51"/>
                    <a:pt x="295" y="49"/>
                    <a:pt x="294" y="49"/>
                  </a:cubicBezTo>
                  <a:cubicBezTo>
                    <a:pt x="294" y="49"/>
                    <a:pt x="293" y="52"/>
                    <a:pt x="292" y="52"/>
                  </a:cubicBezTo>
                  <a:cubicBezTo>
                    <a:pt x="292" y="52"/>
                    <a:pt x="290" y="50"/>
                    <a:pt x="290" y="50"/>
                  </a:cubicBezTo>
                  <a:cubicBezTo>
                    <a:pt x="290" y="50"/>
                    <a:pt x="289" y="51"/>
                    <a:pt x="288" y="52"/>
                  </a:cubicBezTo>
                  <a:cubicBezTo>
                    <a:pt x="288" y="53"/>
                    <a:pt x="287" y="54"/>
                    <a:pt x="287" y="54"/>
                  </a:cubicBezTo>
                  <a:cubicBezTo>
                    <a:pt x="286" y="55"/>
                    <a:pt x="286" y="56"/>
                    <a:pt x="285" y="57"/>
                  </a:cubicBezTo>
                  <a:cubicBezTo>
                    <a:pt x="284" y="57"/>
                    <a:pt x="284" y="58"/>
                    <a:pt x="283" y="59"/>
                  </a:cubicBezTo>
                  <a:cubicBezTo>
                    <a:pt x="283" y="60"/>
                    <a:pt x="282" y="60"/>
                    <a:pt x="282" y="61"/>
                  </a:cubicBezTo>
                  <a:cubicBezTo>
                    <a:pt x="281" y="62"/>
                    <a:pt x="280" y="63"/>
                    <a:pt x="280" y="63"/>
                  </a:cubicBezTo>
                  <a:cubicBezTo>
                    <a:pt x="280" y="64"/>
                    <a:pt x="282" y="65"/>
                    <a:pt x="282" y="65"/>
                  </a:cubicBezTo>
                  <a:cubicBezTo>
                    <a:pt x="282" y="65"/>
                    <a:pt x="281" y="67"/>
                    <a:pt x="280" y="67"/>
                  </a:cubicBezTo>
                  <a:cubicBezTo>
                    <a:pt x="280" y="67"/>
                    <a:pt x="279" y="69"/>
                    <a:pt x="279" y="69"/>
                  </a:cubicBezTo>
                  <a:cubicBezTo>
                    <a:pt x="278" y="69"/>
                    <a:pt x="277" y="68"/>
                    <a:pt x="277" y="68"/>
                  </a:cubicBezTo>
                  <a:cubicBezTo>
                    <a:pt x="276" y="68"/>
                    <a:pt x="275" y="70"/>
                    <a:pt x="275" y="70"/>
                  </a:cubicBezTo>
                  <a:cubicBezTo>
                    <a:pt x="275" y="70"/>
                    <a:pt x="273" y="68"/>
                    <a:pt x="273" y="68"/>
                  </a:cubicBezTo>
                  <a:cubicBezTo>
                    <a:pt x="273" y="67"/>
                    <a:pt x="274" y="67"/>
                    <a:pt x="274" y="66"/>
                  </a:cubicBezTo>
                  <a:cubicBezTo>
                    <a:pt x="275" y="65"/>
                    <a:pt x="276" y="64"/>
                    <a:pt x="276" y="64"/>
                  </a:cubicBezTo>
                  <a:cubicBezTo>
                    <a:pt x="276" y="63"/>
                    <a:pt x="274" y="62"/>
                    <a:pt x="274" y="62"/>
                  </a:cubicBezTo>
                  <a:cubicBezTo>
                    <a:pt x="274" y="62"/>
                    <a:pt x="275" y="60"/>
                    <a:pt x="275" y="60"/>
                  </a:cubicBezTo>
                  <a:cubicBezTo>
                    <a:pt x="276" y="59"/>
                    <a:pt x="277" y="58"/>
                    <a:pt x="277" y="58"/>
                  </a:cubicBezTo>
                  <a:cubicBezTo>
                    <a:pt x="278" y="57"/>
                    <a:pt x="278" y="56"/>
                    <a:pt x="279" y="55"/>
                  </a:cubicBezTo>
                  <a:cubicBezTo>
                    <a:pt x="279" y="55"/>
                    <a:pt x="280" y="54"/>
                    <a:pt x="281" y="53"/>
                  </a:cubicBezTo>
                  <a:cubicBezTo>
                    <a:pt x="281" y="54"/>
                    <a:pt x="282" y="54"/>
                    <a:pt x="283" y="55"/>
                  </a:cubicBezTo>
                  <a:cubicBezTo>
                    <a:pt x="283" y="55"/>
                    <a:pt x="285" y="53"/>
                    <a:pt x="285" y="53"/>
                  </a:cubicBezTo>
                  <a:cubicBezTo>
                    <a:pt x="285" y="52"/>
                    <a:pt x="282" y="51"/>
                    <a:pt x="282" y="51"/>
                  </a:cubicBezTo>
                  <a:cubicBezTo>
                    <a:pt x="282" y="51"/>
                    <a:pt x="281" y="53"/>
                    <a:pt x="281" y="53"/>
                  </a:cubicBezTo>
                  <a:cubicBezTo>
                    <a:pt x="280" y="53"/>
                    <a:pt x="279" y="51"/>
                    <a:pt x="278" y="51"/>
                  </a:cubicBezTo>
                  <a:cubicBezTo>
                    <a:pt x="278" y="51"/>
                    <a:pt x="277" y="54"/>
                    <a:pt x="277" y="54"/>
                  </a:cubicBezTo>
                  <a:cubicBezTo>
                    <a:pt x="276" y="54"/>
                    <a:pt x="274" y="52"/>
                    <a:pt x="274" y="52"/>
                  </a:cubicBezTo>
                  <a:cubicBezTo>
                    <a:pt x="274" y="51"/>
                    <a:pt x="276" y="50"/>
                    <a:pt x="276" y="50"/>
                  </a:cubicBezTo>
                  <a:cubicBezTo>
                    <a:pt x="276" y="50"/>
                    <a:pt x="274" y="48"/>
                    <a:pt x="274" y="48"/>
                  </a:cubicBezTo>
                  <a:cubicBezTo>
                    <a:pt x="274" y="48"/>
                    <a:pt x="272" y="50"/>
                    <a:pt x="272" y="50"/>
                  </a:cubicBezTo>
                  <a:cubicBezTo>
                    <a:pt x="272" y="51"/>
                    <a:pt x="275" y="52"/>
                    <a:pt x="274" y="52"/>
                  </a:cubicBezTo>
                  <a:cubicBezTo>
                    <a:pt x="274" y="52"/>
                    <a:pt x="273" y="54"/>
                    <a:pt x="273" y="54"/>
                  </a:cubicBezTo>
                  <a:cubicBezTo>
                    <a:pt x="272" y="54"/>
                    <a:pt x="271" y="52"/>
                    <a:pt x="270" y="52"/>
                  </a:cubicBezTo>
                  <a:cubicBezTo>
                    <a:pt x="270" y="53"/>
                    <a:pt x="269" y="55"/>
                    <a:pt x="269" y="55"/>
                  </a:cubicBezTo>
                  <a:cubicBezTo>
                    <a:pt x="268" y="55"/>
                    <a:pt x="267" y="53"/>
                    <a:pt x="267" y="53"/>
                  </a:cubicBezTo>
                  <a:cubicBezTo>
                    <a:pt x="266" y="54"/>
                    <a:pt x="265" y="54"/>
                    <a:pt x="265" y="55"/>
                  </a:cubicBezTo>
                  <a:cubicBezTo>
                    <a:pt x="265" y="56"/>
                    <a:pt x="263" y="57"/>
                    <a:pt x="263" y="57"/>
                  </a:cubicBezTo>
                  <a:cubicBezTo>
                    <a:pt x="263" y="58"/>
                    <a:pt x="265" y="59"/>
                    <a:pt x="265" y="59"/>
                  </a:cubicBezTo>
                  <a:cubicBezTo>
                    <a:pt x="265" y="60"/>
                    <a:pt x="264" y="61"/>
                    <a:pt x="264" y="61"/>
                  </a:cubicBezTo>
                  <a:cubicBezTo>
                    <a:pt x="264" y="62"/>
                    <a:pt x="266" y="63"/>
                    <a:pt x="266" y="63"/>
                  </a:cubicBezTo>
                  <a:cubicBezTo>
                    <a:pt x="266" y="64"/>
                    <a:pt x="264" y="65"/>
                    <a:pt x="264" y="65"/>
                  </a:cubicBezTo>
                  <a:cubicBezTo>
                    <a:pt x="264" y="66"/>
                    <a:pt x="262" y="67"/>
                    <a:pt x="262" y="68"/>
                  </a:cubicBezTo>
                  <a:cubicBezTo>
                    <a:pt x="262" y="67"/>
                    <a:pt x="260" y="67"/>
                    <a:pt x="260" y="66"/>
                  </a:cubicBezTo>
                  <a:cubicBezTo>
                    <a:pt x="260" y="65"/>
                    <a:pt x="262" y="64"/>
                    <a:pt x="262" y="64"/>
                  </a:cubicBezTo>
                  <a:cubicBezTo>
                    <a:pt x="262" y="63"/>
                    <a:pt x="260" y="63"/>
                    <a:pt x="260" y="62"/>
                  </a:cubicBezTo>
                  <a:cubicBezTo>
                    <a:pt x="260" y="62"/>
                    <a:pt x="262" y="60"/>
                    <a:pt x="261" y="60"/>
                  </a:cubicBezTo>
                  <a:cubicBezTo>
                    <a:pt x="261" y="59"/>
                    <a:pt x="259" y="58"/>
                    <a:pt x="259" y="58"/>
                  </a:cubicBezTo>
                  <a:cubicBezTo>
                    <a:pt x="259" y="58"/>
                    <a:pt x="258" y="60"/>
                    <a:pt x="257" y="60"/>
                  </a:cubicBezTo>
                  <a:cubicBezTo>
                    <a:pt x="257" y="60"/>
                    <a:pt x="256" y="59"/>
                    <a:pt x="255" y="59"/>
                  </a:cubicBezTo>
                  <a:cubicBezTo>
                    <a:pt x="254" y="60"/>
                    <a:pt x="253" y="62"/>
                    <a:pt x="252" y="63"/>
                  </a:cubicBezTo>
                  <a:cubicBezTo>
                    <a:pt x="251" y="64"/>
                    <a:pt x="251" y="64"/>
                    <a:pt x="250" y="65"/>
                  </a:cubicBezTo>
                  <a:cubicBezTo>
                    <a:pt x="249" y="64"/>
                    <a:pt x="247" y="63"/>
                    <a:pt x="246" y="62"/>
                  </a:cubicBezTo>
                  <a:cubicBezTo>
                    <a:pt x="246" y="61"/>
                    <a:pt x="247" y="60"/>
                    <a:pt x="247" y="60"/>
                  </a:cubicBezTo>
                  <a:cubicBezTo>
                    <a:pt x="247" y="59"/>
                    <a:pt x="245" y="58"/>
                    <a:pt x="245" y="58"/>
                  </a:cubicBezTo>
                  <a:cubicBezTo>
                    <a:pt x="245" y="57"/>
                    <a:pt x="247" y="56"/>
                    <a:pt x="247" y="56"/>
                  </a:cubicBezTo>
                  <a:cubicBezTo>
                    <a:pt x="247" y="55"/>
                    <a:pt x="248" y="53"/>
                    <a:pt x="249" y="53"/>
                  </a:cubicBezTo>
                  <a:cubicBezTo>
                    <a:pt x="249" y="53"/>
                    <a:pt x="250" y="55"/>
                    <a:pt x="251" y="55"/>
                  </a:cubicBezTo>
                  <a:cubicBezTo>
                    <a:pt x="251" y="55"/>
                    <a:pt x="253" y="57"/>
                    <a:pt x="253" y="57"/>
                  </a:cubicBezTo>
                  <a:cubicBezTo>
                    <a:pt x="253" y="56"/>
                    <a:pt x="255" y="55"/>
                    <a:pt x="255" y="55"/>
                  </a:cubicBezTo>
                  <a:cubicBezTo>
                    <a:pt x="255" y="54"/>
                    <a:pt x="253" y="54"/>
                    <a:pt x="253" y="53"/>
                  </a:cubicBezTo>
                  <a:cubicBezTo>
                    <a:pt x="252" y="52"/>
                    <a:pt x="254" y="51"/>
                    <a:pt x="254" y="51"/>
                  </a:cubicBezTo>
                  <a:cubicBezTo>
                    <a:pt x="254" y="50"/>
                    <a:pt x="252" y="49"/>
                    <a:pt x="252" y="49"/>
                  </a:cubicBezTo>
                  <a:cubicBezTo>
                    <a:pt x="252" y="49"/>
                    <a:pt x="251" y="51"/>
                    <a:pt x="250" y="51"/>
                  </a:cubicBezTo>
                  <a:cubicBezTo>
                    <a:pt x="250" y="51"/>
                    <a:pt x="249" y="50"/>
                    <a:pt x="248" y="49"/>
                  </a:cubicBezTo>
                  <a:cubicBezTo>
                    <a:pt x="248" y="49"/>
                    <a:pt x="250" y="48"/>
                    <a:pt x="250" y="47"/>
                  </a:cubicBezTo>
                  <a:cubicBezTo>
                    <a:pt x="250" y="47"/>
                    <a:pt x="247" y="46"/>
                    <a:pt x="248" y="46"/>
                  </a:cubicBezTo>
                  <a:cubicBezTo>
                    <a:pt x="247" y="46"/>
                    <a:pt x="246" y="47"/>
                    <a:pt x="246" y="48"/>
                  </a:cubicBezTo>
                  <a:cubicBezTo>
                    <a:pt x="246" y="48"/>
                    <a:pt x="248" y="49"/>
                    <a:pt x="248" y="49"/>
                  </a:cubicBezTo>
                  <a:cubicBezTo>
                    <a:pt x="248" y="50"/>
                    <a:pt x="247" y="51"/>
                    <a:pt x="246" y="52"/>
                  </a:cubicBezTo>
                  <a:cubicBezTo>
                    <a:pt x="246" y="52"/>
                    <a:pt x="245" y="53"/>
                    <a:pt x="245" y="54"/>
                  </a:cubicBezTo>
                  <a:cubicBezTo>
                    <a:pt x="244" y="55"/>
                    <a:pt x="244" y="56"/>
                    <a:pt x="243" y="56"/>
                  </a:cubicBezTo>
                  <a:cubicBezTo>
                    <a:pt x="243" y="56"/>
                    <a:pt x="241" y="54"/>
                    <a:pt x="241" y="54"/>
                  </a:cubicBezTo>
                  <a:cubicBezTo>
                    <a:pt x="240" y="55"/>
                    <a:pt x="240" y="56"/>
                    <a:pt x="239" y="57"/>
                  </a:cubicBezTo>
                  <a:cubicBezTo>
                    <a:pt x="239" y="57"/>
                    <a:pt x="241" y="58"/>
                    <a:pt x="241" y="58"/>
                  </a:cubicBezTo>
                  <a:cubicBezTo>
                    <a:pt x="241" y="59"/>
                    <a:pt x="240" y="61"/>
                    <a:pt x="240" y="61"/>
                  </a:cubicBezTo>
                  <a:cubicBezTo>
                    <a:pt x="239" y="61"/>
                    <a:pt x="237" y="59"/>
                    <a:pt x="237" y="59"/>
                  </a:cubicBezTo>
                  <a:cubicBezTo>
                    <a:pt x="237" y="59"/>
                    <a:pt x="239" y="57"/>
                    <a:pt x="239" y="57"/>
                  </a:cubicBezTo>
                  <a:cubicBezTo>
                    <a:pt x="239" y="56"/>
                    <a:pt x="237" y="55"/>
                    <a:pt x="237" y="55"/>
                  </a:cubicBezTo>
                  <a:cubicBezTo>
                    <a:pt x="236" y="54"/>
                    <a:pt x="235" y="54"/>
                    <a:pt x="235" y="53"/>
                  </a:cubicBezTo>
                  <a:cubicBezTo>
                    <a:pt x="234" y="53"/>
                    <a:pt x="233" y="52"/>
                    <a:pt x="232" y="52"/>
                  </a:cubicBezTo>
                  <a:cubicBezTo>
                    <a:pt x="231" y="53"/>
                    <a:pt x="230" y="55"/>
                    <a:pt x="229" y="56"/>
                  </a:cubicBezTo>
                  <a:cubicBezTo>
                    <a:pt x="228" y="57"/>
                    <a:pt x="228" y="58"/>
                    <a:pt x="227" y="58"/>
                  </a:cubicBezTo>
                  <a:cubicBezTo>
                    <a:pt x="227" y="58"/>
                    <a:pt x="225" y="57"/>
                    <a:pt x="225" y="57"/>
                  </a:cubicBezTo>
                  <a:cubicBezTo>
                    <a:pt x="224" y="57"/>
                    <a:pt x="224" y="59"/>
                    <a:pt x="223" y="59"/>
                  </a:cubicBezTo>
                  <a:cubicBezTo>
                    <a:pt x="222" y="59"/>
                    <a:pt x="222" y="57"/>
                    <a:pt x="221" y="57"/>
                  </a:cubicBezTo>
                  <a:cubicBezTo>
                    <a:pt x="220" y="57"/>
                    <a:pt x="219" y="55"/>
                    <a:pt x="219" y="55"/>
                  </a:cubicBezTo>
                  <a:cubicBezTo>
                    <a:pt x="218" y="55"/>
                    <a:pt x="218" y="57"/>
                    <a:pt x="217" y="58"/>
                  </a:cubicBezTo>
                  <a:cubicBezTo>
                    <a:pt x="216" y="57"/>
                    <a:pt x="216" y="57"/>
                    <a:pt x="215" y="56"/>
                  </a:cubicBezTo>
                  <a:cubicBezTo>
                    <a:pt x="214" y="56"/>
                    <a:pt x="213" y="55"/>
                    <a:pt x="213" y="54"/>
                  </a:cubicBezTo>
                  <a:cubicBezTo>
                    <a:pt x="213" y="54"/>
                    <a:pt x="214" y="52"/>
                    <a:pt x="214" y="52"/>
                  </a:cubicBezTo>
                  <a:cubicBezTo>
                    <a:pt x="215" y="52"/>
                    <a:pt x="216" y="54"/>
                    <a:pt x="217" y="54"/>
                  </a:cubicBezTo>
                  <a:cubicBezTo>
                    <a:pt x="217" y="53"/>
                    <a:pt x="218" y="52"/>
                    <a:pt x="218" y="51"/>
                  </a:cubicBezTo>
                  <a:cubicBezTo>
                    <a:pt x="217" y="50"/>
                    <a:pt x="215" y="49"/>
                    <a:pt x="214" y="48"/>
                  </a:cubicBezTo>
                  <a:cubicBezTo>
                    <a:pt x="213" y="49"/>
                    <a:pt x="213" y="50"/>
                    <a:pt x="212" y="50"/>
                  </a:cubicBezTo>
                  <a:cubicBezTo>
                    <a:pt x="212" y="51"/>
                    <a:pt x="211" y="53"/>
                    <a:pt x="210" y="53"/>
                  </a:cubicBezTo>
                  <a:cubicBezTo>
                    <a:pt x="210" y="53"/>
                    <a:pt x="208" y="51"/>
                    <a:pt x="208" y="51"/>
                  </a:cubicBezTo>
                  <a:cubicBezTo>
                    <a:pt x="208" y="51"/>
                    <a:pt x="207" y="52"/>
                    <a:pt x="206" y="53"/>
                  </a:cubicBezTo>
                  <a:cubicBezTo>
                    <a:pt x="206" y="54"/>
                    <a:pt x="205" y="55"/>
                    <a:pt x="205" y="55"/>
                  </a:cubicBezTo>
                  <a:cubicBezTo>
                    <a:pt x="205" y="56"/>
                    <a:pt x="203" y="57"/>
                    <a:pt x="203" y="58"/>
                  </a:cubicBezTo>
                  <a:cubicBezTo>
                    <a:pt x="203" y="58"/>
                    <a:pt x="205" y="59"/>
                    <a:pt x="205" y="59"/>
                  </a:cubicBezTo>
                  <a:cubicBezTo>
                    <a:pt x="205" y="59"/>
                    <a:pt x="204" y="61"/>
                    <a:pt x="204" y="61"/>
                  </a:cubicBezTo>
                  <a:cubicBezTo>
                    <a:pt x="203" y="62"/>
                    <a:pt x="202" y="60"/>
                    <a:pt x="201" y="60"/>
                  </a:cubicBezTo>
                  <a:cubicBezTo>
                    <a:pt x="201" y="60"/>
                    <a:pt x="199" y="58"/>
                    <a:pt x="199" y="58"/>
                  </a:cubicBezTo>
                  <a:cubicBezTo>
                    <a:pt x="199" y="57"/>
                    <a:pt x="201" y="56"/>
                    <a:pt x="201" y="56"/>
                  </a:cubicBezTo>
                  <a:cubicBezTo>
                    <a:pt x="201" y="55"/>
                    <a:pt x="203" y="54"/>
                    <a:pt x="203" y="54"/>
                  </a:cubicBezTo>
                  <a:cubicBezTo>
                    <a:pt x="202" y="53"/>
                    <a:pt x="200" y="53"/>
                    <a:pt x="200" y="52"/>
                  </a:cubicBezTo>
                  <a:cubicBezTo>
                    <a:pt x="200" y="51"/>
                    <a:pt x="202" y="50"/>
                    <a:pt x="202" y="50"/>
                  </a:cubicBezTo>
                  <a:cubicBezTo>
                    <a:pt x="202" y="49"/>
                    <a:pt x="200" y="49"/>
                    <a:pt x="200" y="48"/>
                  </a:cubicBezTo>
                  <a:cubicBezTo>
                    <a:pt x="199" y="49"/>
                    <a:pt x="197" y="51"/>
                    <a:pt x="196" y="52"/>
                  </a:cubicBezTo>
                  <a:cubicBezTo>
                    <a:pt x="197" y="53"/>
                    <a:pt x="198" y="53"/>
                    <a:pt x="199" y="54"/>
                  </a:cubicBezTo>
                  <a:cubicBezTo>
                    <a:pt x="199" y="54"/>
                    <a:pt x="197" y="56"/>
                    <a:pt x="197" y="56"/>
                  </a:cubicBezTo>
                  <a:cubicBezTo>
                    <a:pt x="196" y="57"/>
                    <a:pt x="196" y="58"/>
                    <a:pt x="195" y="59"/>
                  </a:cubicBezTo>
                  <a:cubicBezTo>
                    <a:pt x="195" y="59"/>
                    <a:pt x="194" y="60"/>
                    <a:pt x="193" y="61"/>
                  </a:cubicBezTo>
                  <a:cubicBezTo>
                    <a:pt x="193" y="61"/>
                    <a:pt x="192" y="63"/>
                    <a:pt x="192" y="63"/>
                  </a:cubicBezTo>
                  <a:cubicBezTo>
                    <a:pt x="192" y="63"/>
                    <a:pt x="190" y="61"/>
                    <a:pt x="190" y="61"/>
                  </a:cubicBezTo>
                  <a:cubicBezTo>
                    <a:pt x="189" y="61"/>
                    <a:pt x="188" y="60"/>
                    <a:pt x="187" y="60"/>
                  </a:cubicBezTo>
                  <a:cubicBezTo>
                    <a:pt x="187" y="60"/>
                    <a:pt x="186" y="62"/>
                    <a:pt x="186" y="62"/>
                  </a:cubicBezTo>
                  <a:cubicBezTo>
                    <a:pt x="185" y="63"/>
                    <a:pt x="184" y="63"/>
                    <a:pt x="184" y="64"/>
                  </a:cubicBezTo>
                  <a:cubicBezTo>
                    <a:pt x="183" y="65"/>
                    <a:pt x="183" y="66"/>
                    <a:pt x="182" y="66"/>
                  </a:cubicBezTo>
                  <a:cubicBezTo>
                    <a:pt x="182" y="67"/>
                    <a:pt x="181" y="68"/>
                    <a:pt x="180" y="69"/>
                  </a:cubicBezTo>
                  <a:cubicBezTo>
                    <a:pt x="180" y="69"/>
                    <a:pt x="179" y="67"/>
                    <a:pt x="178" y="67"/>
                  </a:cubicBezTo>
                  <a:cubicBezTo>
                    <a:pt x="178" y="67"/>
                    <a:pt x="177" y="69"/>
                    <a:pt x="177" y="69"/>
                  </a:cubicBezTo>
                  <a:cubicBezTo>
                    <a:pt x="176" y="69"/>
                    <a:pt x="174" y="68"/>
                    <a:pt x="174" y="67"/>
                  </a:cubicBezTo>
                  <a:cubicBezTo>
                    <a:pt x="174" y="67"/>
                    <a:pt x="176" y="65"/>
                    <a:pt x="176" y="65"/>
                  </a:cubicBezTo>
                  <a:cubicBezTo>
                    <a:pt x="176" y="65"/>
                    <a:pt x="178" y="67"/>
                    <a:pt x="178" y="67"/>
                  </a:cubicBezTo>
                  <a:cubicBezTo>
                    <a:pt x="179" y="66"/>
                    <a:pt x="179" y="65"/>
                    <a:pt x="180" y="65"/>
                  </a:cubicBezTo>
                  <a:cubicBezTo>
                    <a:pt x="181" y="64"/>
                    <a:pt x="181" y="63"/>
                    <a:pt x="182" y="62"/>
                  </a:cubicBezTo>
                  <a:cubicBezTo>
                    <a:pt x="182" y="62"/>
                    <a:pt x="183" y="61"/>
                    <a:pt x="183" y="60"/>
                  </a:cubicBezTo>
                  <a:cubicBezTo>
                    <a:pt x="184" y="59"/>
                    <a:pt x="184" y="59"/>
                    <a:pt x="185" y="58"/>
                  </a:cubicBezTo>
                  <a:cubicBezTo>
                    <a:pt x="185" y="58"/>
                    <a:pt x="187" y="60"/>
                    <a:pt x="187" y="60"/>
                  </a:cubicBezTo>
                  <a:cubicBezTo>
                    <a:pt x="188" y="60"/>
                    <a:pt x="189" y="58"/>
                    <a:pt x="189" y="57"/>
                  </a:cubicBezTo>
                  <a:cubicBezTo>
                    <a:pt x="190" y="57"/>
                    <a:pt x="190" y="56"/>
                    <a:pt x="191" y="55"/>
                  </a:cubicBezTo>
                  <a:cubicBezTo>
                    <a:pt x="191" y="55"/>
                    <a:pt x="192" y="53"/>
                    <a:pt x="192" y="53"/>
                  </a:cubicBezTo>
                  <a:cubicBezTo>
                    <a:pt x="192" y="52"/>
                    <a:pt x="190" y="52"/>
                    <a:pt x="190" y="51"/>
                  </a:cubicBezTo>
                  <a:cubicBezTo>
                    <a:pt x="190" y="51"/>
                    <a:pt x="192" y="50"/>
                    <a:pt x="192" y="49"/>
                  </a:cubicBezTo>
                  <a:cubicBezTo>
                    <a:pt x="192" y="49"/>
                    <a:pt x="190" y="48"/>
                    <a:pt x="190" y="47"/>
                  </a:cubicBezTo>
                  <a:cubicBezTo>
                    <a:pt x="189" y="49"/>
                    <a:pt x="187" y="50"/>
                    <a:pt x="186" y="52"/>
                  </a:cubicBezTo>
                  <a:cubicBezTo>
                    <a:pt x="186" y="52"/>
                    <a:pt x="185" y="54"/>
                    <a:pt x="185" y="54"/>
                  </a:cubicBezTo>
                  <a:cubicBezTo>
                    <a:pt x="184" y="54"/>
                    <a:pt x="183" y="52"/>
                    <a:pt x="182" y="52"/>
                  </a:cubicBezTo>
                  <a:cubicBezTo>
                    <a:pt x="182" y="52"/>
                    <a:pt x="181" y="55"/>
                    <a:pt x="181" y="55"/>
                  </a:cubicBezTo>
                  <a:cubicBezTo>
                    <a:pt x="180" y="55"/>
                    <a:pt x="178" y="53"/>
                    <a:pt x="178" y="53"/>
                  </a:cubicBezTo>
                  <a:cubicBezTo>
                    <a:pt x="178" y="53"/>
                    <a:pt x="177" y="55"/>
                    <a:pt x="177" y="55"/>
                  </a:cubicBezTo>
                  <a:cubicBezTo>
                    <a:pt x="177" y="56"/>
                    <a:pt x="179" y="56"/>
                    <a:pt x="179" y="57"/>
                  </a:cubicBezTo>
                  <a:cubicBezTo>
                    <a:pt x="179" y="57"/>
                    <a:pt x="177" y="58"/>
                    <a:pt x="177" y="59"/>
                  </a:cubicBezTo>
                  <a:cubicBezTo>
                    <a:pt x="177" y="60"/>
                    <a:pt x="176" y="61"/>
                    <a:pt x="175" y="61"/>
                  </a:cubicBezTo>
                  <a:cubicBezTo>
                    <a:pt x="175" y="62"/>
                    <a:pt x="174" y="63"/>
                    <a:pt x="174" y="63"/>
                  </a:cubicBezTo>
                  <a:cubicBezTo>
                    <a:pt x="174" y="64"/>
                    <a:pt x="172" y="62"/>
                    <a:pt x="172" y="62"/>
                  </a:cubicBezTo>
                  <a:cubicBezTo>
                    <a:pt x="171" y="62"/>
                    <a:pt x="171" y="64"/>
                    <a:pt x="170" y="64"/>
                  </a:cubicBezTo>
                  <a:cubicBezTo>
                    <a:pt x="169" y="64"/>
                    <a:pt x="168" y="62"/>
                    <a:pt x="168" y="62"/>
                  </a:cubicBezTo>
                  <a:cubicBezTo>
                    <a:pt x="167" y="62"/>
                    <a:pt x="167" y="64"/>
                    <a:pt x="166" y="65"/>
                  </a:cubicBezTo>
                  <a:cubicBezTo>
                    <a:pt x="164" y="63"/>
                    <a:pt x="163" y="62"/>
                    <a:pt x="161" y="61"/>
                  </a:cubicBezTo>
                  <a:cubicBezTo>
                    <a:pt x="162" y="60"/>
                    <a:pt x="163" y="60"/>
                    <a:pt x="163" y="59"/>
                  </a:cubicBezTo>
                  <a:cubicBezTo>
                    <a:pt x="163" y="59"/>
                    <a:pt x="165" y="57"/>
                    <a:pt x="165" y="57"/>
                  </a:cubicBezTo>
                  <a:cubicBezTo>
                    <a:pt x="165" y="57"/>
                    <a:pt x="167" y="58"/>
                    <a:pt x="167" y="58"/>
                  </a:cubicBezTo>
                  <a:cubicBezTo>
                    <a:pt x="167" y="58"/>
                    <a:pt x="169" y="56"/>
                    <a:pt x="169" y="56"/>
                  </a:cubicBezTo>
                  <a:cubicBezTo>
                    <a:pt x="169" y="56"/>
                    <a:pt x="167" y="55"/>
                    <a:pt x="167" y="54"/>
                  </a:cubicBezTo>
                  <a:cubicBezTo>
                    <a:pt x="167" y="54"/>
                    <a:pt x="168" y="53"/>
                    <a:pt x="168" y="52"/>
                  </a:cubicBezTo>
                  <a:cubicBezTo>
                    <a:pt x="168" y="52"/>
                    <a:pt x="170" y="51"/>
                    <a:pt x="170" y="50"/>
                  </a:cubicBezTo>
                  <a:cubicBezTo>
                    <a:pt x="170" y="49"/>
                    <a:pt x="168" y="49"/>
                    <a:pt x="168" y="48"/>
                  </a:cubicBezTo>
                  <a:cubicBezTo>
                    <a:pt x="168" y="47"/>
                    <a:pt x="169" y="47"/>
                    <a:pt x="169" y="46"/>
                  </a:cubicBezTo>
                  <a:cubicBezTo>
                    <a:pt x="169" y="45"/>
                    <a:pt x="171" y="44"/>
                    <a:pt x="171" y="44"/>
                  </a:cubicBezTo>
                  <a:cubicBezTo>
                    <a:pt x="171" y="43"/>
                    <a:pt x="169" y="43"/>
                    <a:pt x="169" y="42"/>
                  </a:cubicBezTo>
                  <a:cubicBezTo>
                    <a:pt x="169" y="41"/>
                    <a:pt x="167" y="41"/>
                    <a:pt x="167" y="40"/>
                  </a:cubicBezTo>
                  <a:cubicBezTo>
                    <a:pt x="167" y="40"/>
                    <a:pt x="169" y="39"/>
                    <a:pt x="168" y="38"/>
                  </a:cubicBezTo>
                  <a:cubicBezTo>
                    <a:pt x="168" y="38"/>
                    <a:pt x="166" y="37"/>
                    <a:pt x="166" y="36"/>
                  </a:cubicBezTo>
                  <a:cubicBezTo>
                    <a:pt x="166" y="36"/>
                    <a:pt x="168" y="35"/>
                    <a:pt x="168" y="34"/>
                  </a:cubicBezTo>
                  <a:cubicBezTo>
                    <a:pt x="168" y="34"/>
                    <a:pt x="166" y="33"/>
                    <a:pt x="166" y="32"/>
                  </a:cubicBezTo>
                  <a:cubicBezTo>
                    <a:pt x="165" y="32"/>
                    <a:pt x="164" y="31"/>
                    <a:pt x="163" y="31"/>
                  </a:cubicBezTo>
                  <a:cubicBezTo>
                    <a:pt x="163" y="31"/>
                    <a:pt x="162" y="32"/>
                    <a:pt x="162" y="33"/>
                  </a:cubicBezTo>
                  <a:cubicBezTo>
                    <a:pt x="162" y="34"/>
                    <a:pt x="164" y="34"/>
                    <a:pt x="164" y="35"/>
                  </a:cubicBezTo>
                  <a:cubicBezTo>
                    <a:pt x="164" y="35"/>
                    <a:pt x="162" y="36"/>
                    <a:pt x="162" y="37"/>
                  </a:cubicBezTo>
                  <a:cubicBezTo>
                    <a:pt x="162" y="38"/>
                    <a:pt x="164" y="38"/>
                    <a:pt x="164" y="39"/>
                  </a:cubicBezTo>
                  <a:cubicBezTo>
                    <a:pt x="165" y="39"/>
                    <a:pt x="167" y="40"/>
                    <a:pt x="167" y="40"/>
                  </a:cubicBezTo>
                  <a:cubicBezTo>
                    <a:pt x="167" y="41"/>
                    <a:pt x="165" y="42"/>
                    <a:pt x="165" y="43"/>
                  </a:cubicBezTo>
                  <a:cubicBezTo>
                    <a:pt x="165" y="43"/>
                    <a:pt x="167" y="44"/>
                    <a:pt x="167" y="44"/>
                  </a:cubicBezTo>
                  <a:cubicBezTo>
                    <a:pt x="167" y="45"/>
                    <a:pt x="166" y="46"/>
                    <a:pt x="166" y="47"/>
                  </a:cubicBezTo>
                  <a:cubicBezTo>
                    <a:pt x="165" y="47"/>
                    <a:pt x="164" y="48"/>
                    <a:pt x="164" y="49"/>
                  </a:cubicBezTo>
                  <a:cubicBezTo>
                    <a:pt x="164" y="49"/>
                    <a:pt x="166" y="50"/>
                    <a:pt x="166" y="50"/>
                  </a:cubicBezTo>
                  <a:cubicBezTo>
                    <a:pt x="166" y="51"/>
                    <a:pt x="165" y="53"/>
                    <a:pt x="164" y="53"/>
                  </a:cubicBezTo>
                  <a:cubicBezTo>
                    <a:pt x="164" y="53"/>
                    <a:pt x="163" y="51"/>
                    <a:pt x="162" y="51"/>
                  </a:cubicBezTo>
                  <a:cubicBezTo>
                    <a:pt x="162" y="51"/>
                    <a:pt x="161" y="53"/>
                    <a:pt x="160" y="53"/>
                  </a:cubicBezTo>
                  <a:cubicBezTo>
                    <a:pt x="160" y="54"/>
                    <a:pt x="159" y="55"/>
                    <a:pt x="159" y="55"/>
                  </a:cubicBezTo>
                  <a:cubicBezTo>
                    <a:pt x="158" y="56"/>
                    <a:pt x="157" y="57"/>
                    <a:pt x="157" y="58"/>
                  </a:cubicBezTo>
                  <a:cubicBezTo>
                    <a:pt x="157" y="58"/>
                    <a:pt x="159" y="59"/>
                    <a:pt x="159" y="59"/>
                  </a:cubicBezTo>
                  <a:cubicBezTo>
                    <a:pt x="159" y="60"/>
                    <a:pt x="158" y="61"/>
                    <a:pt x="158" y="62"/>
                  </a:cubicBezTo>
                  <a:cubicBezTo>
                    <a:pt x="157" y="62"/>
                    <a:pt x="160" y="63"/>
                    <a:pt x="160" y="63"/>
                  </a:cubicBezTo>
                  <a:cubicBezTo>
                    <a:pt x="160" y="64"/>
                    <a:pt x="158" y="65"/>
                    <a:pt x="158" y="66"/>
                  </a:cubicBezTo>
                  <a:cubicBezTo>
                    <a:pt x="158" y="66"/>
                    <a:pt x="157" y="67"/>
                    <a:pt x="156" y="68"/>
                  </a:cubicBezTo>
                  <a:cubicBezTo>
                    <a:pt x="156" y="68"/>
                    <a:pt x="154" y="66"/>
                    <a:pt x="154" y="66"/>
                  </a:cubicBezTo>
                  <a:cubicBezTo>
                    <a:pt x="154" y="65"/>
                    <a:pt x="156" y="65"/>
                    <a:pt x="156" y="64"/>
                  </a:cubicBezTo>
                  <a:cubicBezTo>
                    <a:pt x="156" y="63"/>
                    <a:pt x="154" y="63"/>
                    <a:pt x="154" y="62"/>
                  </a:cubicBezTo>
                  <a:cubicBezTo>
                    <a:pt x="154" y="62"/>
                    <a:pt x="155" y="60"/>
                    <a:pt x="155" y="60"/>
                  </a:cubicBezTo>
                  <a:cubicBezTo>
                    <a:pt x="155" y="59"/>
                    <a:pt x="154" y="59"/>
                    <a:pt x="153" y="58"/>
                  </a:cubicBezTo>
                  <a:cubicBezTo>
                    <a:pt x="153" y="58"/>
                    <a:pt x="151" y="57"/>
                    <a:pt x="151" y="57"/>
                  </a:cubicBezTo>
                  <a:cubicBezTo>
                    <a:pt x="151" y="56"/>
                    <a:pt x="152" y="55"/>
                    <a:pt x="153" y="54"/>
                  </a:cubicBezTo>
                  <a:cubicBezTo>
                    <a:pt x="153" y="54"/>
                    <a:pt x="154" y="53"/>
                    <a:pt x="154" y="52"/>
                  </a:cubicBezTo>
                  <a:cubicBezTo>
                    <a:pt x="154" y="52"/>
                    <a:pt x="156" y="50"/>
                    <a:pt x="156" y="50"/>
                  </a:cubicBezTo>
                  <a:cubicBezTo>
                    <a:pt x="156" y="49"/>
                    <a:pt x="154" y="49"/>
                    <a:pt x="154" y="48"/>
                  </a:cubicBezTo>
                  <a:cubicBezTo>
                    <a:pt x="154" y="48"/>
                    <a:pt x="152" y="47"/>
                    <a:pt x="151" y="46"/>
                  </a:cubicBezTo>
                  <a:cubicBezTo>
                    <a:pt x="151" y="47"/>
                    <a:pt x="150" y="48"/>
                    <a:pt x="150" y="49"/>
                  </a:cubicBezTo>
                  <a:cubicBezTo>
                    <a:pt x="150" y="49"/>
                    <a:pt x="148" y="51"/>
                    <a:pt x="148" y="51"/>
                  </a:cubicBezTo>
                  <a:cubicBezTo>
                    <a:pt x="148" y="51"/>
                    <a:pt x="150" y="52"/>
                    <a:pt x="150" y="53"/>
                  </a:cubicBezTo>
                  <a:cubicBezTo>
                    <a:pt x="150" y="53"/>
                    <a:pt x="149" y="54"/>
                    <a:pt x="149" y="55"/>
                  </a:cubicBezTo>
                  <a:cubicBezTo>
                    <a:pt x="148" y="56"/>
                    <a:pt x="147" y="56"/>
                    <a:pt x="147" y="57"/>
                  </a:cubicBezTo>
                  <a:cubicBezTo>
                    <a:pt x="146" y="58"/>
                    <a:pt x="146" y="59"/>
                    <a:pt x="145" y="59"/>
                  </a:cubicBezTo>
                  <a:cubicBezTo>
                    <a:pt x="145" y="59"/>
                    <a:pt x="143" y="58"/>
                    <a:pt x="143" y="58"/>
                  </a:cubicBezTo>
                  <a:cubicBezTo>
                    <a:pt x="143" y="57"/>
                    <a:pt x="145" y="56"/>
                    <a:pt x="145" y="55"/>
                  </a:cubicBezTo>
                  <a:cubicBezTo>
                    <a:pt x="144" y="55"/>
                    <a:pt x="143" y="54"/>
                    <a:pt x="142" y="54"/>
                  </a:cubicBezTo>
                  <a:cubicBezTo>
                    <a:pt x="142" y="54"/>
                    <a:pt x="141" y="56"/>
                    <a:pt x="141" y="56"/>
                  </a:cubicBezTo>
                  <a:cubicBezTo>
                    <a:pt x="140" y="56"/>
                    <a:pt x="139" y="54"/>
                    <a:pt x="138" y="54"/>
                  </a:cubicBezTo>
                  <a:cubicBezTo>
                    <a:pt x="138" y="54"/>
                    <a:pt x="137" y="56"/>
                    <a:pt x="137" y="56"/>
                  </a:cubicBezTo>
                  <a:cubicBezTo>
                    <a:pt x="136" y="57"/>
                    <a:pt x="136" y="58"/>
                    <a:pt x="135" y="59"/>
                  </a:cubicBezTo>
                  <a:cubicBezTo>
                    <a:pt x="134" y="60"/>
                    <a:pt x="133" y="62"/>
                    <a:pt x="132" y="63"/>
                  </a:cubicBezTo>
                  <a:cubicBezTo>
                    <a:pt x="130" y="62"/>
                    <a:pt x="129" y="61"/>
                    <a:pt x="127" y="60"/>
                  </a:cubicBezTo>
                  <a:cubicBezTo>
                    <a:pt x="128" y="59"/>
                    <a:pt x="128" y="58"/>
                    <a:pt x="129" y="57"/>
                  </a:cubicBezTo>
                  <a:cubicBezTo>
                    <a:pt x="129" y="57"/>
                    <a:pt x="131" y="56"/>
                    <a:pt x="131" y="55"/>
                  </a:cubicBezTo>
                  <a:cubicBezTo>
                    <a:pt x="131" y="55"/>
                    <a:pt x="128" y="54"/>
                    <a:pt x="128" y="54"/>
                  </a:cubicBezTo>
                  <a:cubicBezTo>
                    <a:pt x="129" y="53"/>
                    <a:pt x="130" y="51"/>
                    <a:pt x="130" y="51"/>
                  </a:cubicBezTo>
                  <a:cubicBezTo>
                    <a:pt x="130" y="51"/>
                    <a:pt x="132" y="53"/>
                    <a:pt x="132" y="53"/>
                  </a:cubicBezTo>
                  <a:cubicBezTo>
                    <a:pt x="133" y="53"/>
                    <a:pt x="134" y="51"/>
                    <a:pt x="134" y="51"/>
                  </a:cubicBezTo>
                  <a:cubicBezTo>
                    <a:pt x="135" y="50"/>
                    <a:pt x="135" y="49"/>
                    <a:pt x="136" y="49"/>
                  </a:cubicBezTo>
                  <a:cubicBezTo>
                    <a:pt x="136" y="48"/>
                    <a:pt x="137" y="47"/>
                    <a:pt x="137" y="46"/>
                  </a:cubicBezTo>
                  <a:cubicBezTo>
                    <a:pt x="138" y="46"/>
                    <a:pt x="139" y="45"/>
                    <a:pt x="139" y="44"/>
                  </a:cubicBezTo>
                  <a:cubicBezTo>
                    <a:pt x="140" y="43"/>
                    <a:pt x="140" y="43"/>
                    <a:pt x="141" y="42"/>
                  </a:cubicBezTo>
                  <a:cubicBezTo>
                    <a:pt x="141" y="42"/>
                    <a:pt x="139" y="40"/>
                    <a:pt x="139" y="40"/>
                  </a:cubicBezTo>
                  <a:cubicBezTo>
                    <a:pt x="138" y="40"/>
                    <a:pt x="138" y="42"/>
                    <a:pt x="137" y="42"/>
                  </a:cubicBezTo>
                  <a:cubicBezTo>
                    <a:pt x="136" y="42"/>
                    <a:pt x="135" y="40"/>
                    <a:pt x="135" y="41"/>
                  </a:cubicBezTo>
                  <a:cubicBezTo>
                    <a:pt x="134" y="41"/>
                    <a:pt x="133" y="42"/>
                    <a:pt x="133" y="43"/>
                  </a:cubicBezTo>
                  <a:cubicBezTo>
                    <a:pt x="133" y="43"/>
                    <a:pt x="135" y="44"/>
                    <a:pt x="135" y="45"/>
                  </a:cubicBezTo>
                  <a:cubicBezTo>
                    <a:pt x="135" y="45"/>
                    <a:pt x="134" y="47"/>
                    <a:pt x="133" y="47"/>
                  </a:cubicBezTo>
                  <a:cubicBezTo>
                    <a:pt x="133" y="47"/>
                    <a:pt x="131" y="45"/>
                    <a:pt x="131" y="45"/>
                  </a:cubicBezTo>
                  <a:cubicBezTo>
                    <a:pt x="131" y="46"/>
                    <a:pt x="130" y="47"/>
                    <a:pt x="130" y="47"/>
                  </a:cubicBezTo>
                  <a:cubicBezTo>
                    <a:pt x="129" y="48"/>
                    <a:pt x="128" y="49"/>
                    <a:pt x="128" y="50"/>
                  </a:cubicBezTo>
                  <a:cubicBezTo>
                    <a:pt x="127" y="50"/>
                    <a:pt x="127" y="51"/>
                    <a:pt x="126" y="52"/>
                  </a:cubicBezTo>
                  <a:cubicBezTo>
                    <a:pt x="126" y="52"/>
                    <a:pt x="125" y="54"/>
                    <a:pt x="124" y="54"/>
                  </a:cubicBezTo>
                  <a:cubicBezTo>
                    <a:pt x="124" y="54"/>
                    <a:pt x="122" y="52"/>
                    <a:pt x="122" y="52"/>
                  </a:cubicBezTo>
                  <a:cubicBezTo>
                    <a:pt x="122" y="52"/>
                    <a:pt x="121" y="54"/>
                    <a:pt x="121" y="55"/>
                  </a:cubicBezTo>
                  <a:cubicBezTo>
                    <a:pt x="120" y="55"/>
                    <a:pt x="119" y="56"/>
                    <a:pt x="119" y="57"/>
                  </a:cubicBezTo>
                  <a:cubicBezTo>
                    <a:pt x="118" y="57"/>
                    <a:pt x="118" y="59"/>
                    <a:pt x="117" y="59"/>
                  </a:cubicBezTo>
                  <a:cubicBezTo>
                    <a:pt x="117" y="59"/>
                    <a:pt x="115" y="57"/>
                    <a:pt x="115" y="57"/>
                  </a:cubicBezTo>
                  <a:cubicBezTo>
                    <a:pt x="114" y="57"/>
                    <a:pt x="114" y="59"/>
                    <a:pt x="113" y="60"/>
                  </a:cubicBezTo>
                  <a:cubicBezTo>
                    <a:pt x="113" y="60"/>
                    <a:pt x="112" y="58"/>
                    <a:pt x="111" y="58"/>
                  </a:cubicBezTo>
                  <a:cubicBezTo>
                    <a:pt x="111" y="58"/>
                    <a:pt x="110" y="60"/>
                    <a:pt x="109" y="60"/>
                  </a:cubicBezTo>
                  <a:cubicBezTo>
                    <a:pt x="109" y="60"/>
                    <a:pt x="108" y="59"/>
                    <a:pt x="107" y="58"/>
                  </a:cubicBezTo>
                  <a:cubicBezTo>
                    <a:pt x="106" y="58"/>
                    <a:pt x="106" y="57"/>
                    <a:pt x="105" y="57"/>
                  </a:cubicBezTo>
                  <a:cubicBezTo>
                    <a:pt x="104" y="56"/>
                    <a:pt x="103" y="55"/>
                    <a:pt x="103" y="55"/>
                  </a:cubicBezTo>
                  <a:cubicBezTo>
                    <a:pt x="102" y="55"/>
                    <a:pt x="101" y="57"/>
                    <a:pt x="101" y="57"/>
                  </a:cubicBezTo>
                  <a:cubicBezTo>
                    <a:pt x="101" y="57"/>
                    <a:pt x="103" y="59"/>
                    <a:pt x="103" y="59"/>
                  </a:cubicBezTo>
                  <a:cubicBezTo>
                    <a:pt x="103" y="59"/>
                    <a:pt x="102" y="61"/>
                    <a:pt x="101" y="61"/>
                  </a:cubicBezTo>
                  <a:cubicBezTo>
                    <a:pt x="101" y="61"/>
                    <a:pt x="99" y="60"/>
                    <a:pt x="99" y="59"/>
                  </a:cubicBezTo>
                  <a:cubicBezTo>
                    <a:pt x="99" y="59"/>
                    <a:pt x="101" y="57"/>
                    <a:pt x="101" y="57"/>
                  </a:cubicBezTo>
                  <a:cubicBezTo>
                    <a:pt x="101" y="57"/>
                    <a:pt x="99" y="56"/>
                    <a:pt x="99" y="56"/>
                  </a:cubicBezTo>
                  <a:cubicBezTo>
                    <a:pt x="98" y="55"/>
                    <a:pt x="97" y="54"/>
                    <a:pt x="96" y="54"/>
                  </a:cubicBezTo>
                  <a:cubicBezTo>
                    <a:pt x="96" y="53"/>
                    <a:pt x="95" y="53"/>
                    <a:pt x="94" y="52"/>
                  </a:cubicBezTo>
                  <a:cubicBezTo>
                    <a:pt x="93" y="52"/>
                    <a:pt x="93" y="51"/>
                    <a:pt x="92" y="50"/>
                  </a:cubicBezTo>
                  <a:cubicBezTo>
                    <a:pt x="91" y="50"/>
                    <a:pt x="90" y="49"/>
                    <a:pt x="90" y="49"/>
                  </a:cubicBezTo>
                  <a:cubicBezTo>
                    <a:pt x="89" y="49"/>
                    <a:pt x="89" y="50"/>
                    <a:pt x="88" y="51"/>
                  </a:cubicBezTo>
                  <a:cubicBezTo>
                    <a:pt x="88" y="51"/>
                    <a:pt x="87" y="53"/>
                    <a:pt x="86" y="53"/>
                  </a:cubicBezTo>
                  <a:cubicBezTo>
                    <a:pt x="86" y="53"/>
                    <a:pt x="84" y="51"/>
                    <a:pt x="84" y="51"/>
                  </a:cubicBezTo>
                  <a:cubicBezTo>
                    <a:pt x="83" y="52"/>
                    <a:pt x="83" y="53"/>
                    <a:pt x="82" y="54"/>
                  </a:cubicBezTo>
                  <a:cubicBezTo>
                    <a:pt x="82" y="54"/>
                    <a:pt x="81" y="55"/>
                    <a:pt x="81" y="56"/>
                  </a:cubicBezTo>
                  <a:cubicBezTo>
                    <a:pt x="80" y="57"/>
                    <a:pt x="79" y="57"/>
                    <a:pt x="79" y="58"/>
                  </a:cubicBezTo>
                  <a:cubicBezTo>
                    <a:pt x="78" y="59"/>
                    <a:pt x="78" y="60"/>
                    <a:pt x="77" y="60"/>
                  </a:cubicBezTo>
                  <a:cubicBezTo>
                    <a:pt x="77" y="61"/>
                    <a:pt x="76" y="63"/>
                    <a:pt x="76" y="63"/>
                  </a:cubicBezTo>
                  <a:cubicBezTo>
                    <a:pt x="75" y="63"/>
                    <a:pt x="73" y="61"/>
                    <a:pt x="73" y="61"/>
                  </a:cubicBezTo>
                  <a:cubicBezTo>
                    <a:pt x="73" y="61"/>
                    <a:pt x="75" y="59"/>
                    <a:pt x="75" y="59"/>
                  </a:cubicBezTo>
                  <a:cubicBezTo>
                    <a:pt x="75" y="58"/>
                    <a:pt x="73" y="57"/>
                    <a:pt x="73" y="57"/>
                  </a:cubicBezTo>
                  <a:cubicBezTo>
                    <a:pt x="72" y="57"/>
                    <a:pt x="71" y="59"/>
                    <a:pt x="71" y="59"/>
                  </a:cubicBezTo>
                  <a:cubicBezTo>
                    <a:pt x="70" y="59"/>
                    <a:pt x="69" y="58"/>
                    <a:pt x="69" y="58"/>
                  </a:cubicBezTo>
                  <a:cubicBezTo>
                    <a:pt x="68" y="57"/>
                    <a:pt x="67" y="56"/>
                    <a:pt x="67" y="56"/>
                  </a:cubicBezTo>
                  <a:cubicBezTo>
                    <a:pt x="66" y="55"/>
                    <a:pt x="65" y="55"/>
                    <a:pt x="64" y="54"/>
                  </a:cubicBezTo>
                  <a:cubicBezTo>
                    <a:pt x="64" y="55"/>
                    <a:pt x="63" y="56"/>
                    <a:pt x="63" y="56"/>
                  </a:cubicBezTo>
                  <a:close/>
                  <a:moveTo>
                    <a:pt x="163" y="13"/>
                  </a:moveTo>
                  <a:cubicBezTo>
                    <a:pt x="163" y="13"/>
                    <a:pt x="162" y="15"/>
                    <a:pt x="161" y="15"/>
                  </a:cubicBezTo>
                  <a:cubicBezTo>
                    <a:pt x="161" y="16"/>
                    <a:pt x="160" y="17"/>
                    <a:pt x="160" y="17"/>
                  </a:cubicBezTo>
                  <a:cubicBezTo>
                    <a:pt x="159" y="18"/>
                    <a:pt x="162" y="19"/>
                    <a:pt x="162" y="19"/>
                  </a:cubicBezTo>
                  <a:cubicBezTo>
                    <a:pt x="162" y="19"/>
                    <a:pt x="160" y="21"/>
                    <a:pt x="160" y="21"/>
                  </a:cubicBezTo>
                  <a:cubicBezTo>
                    <a:pt x="160" y="21"/>
                    <a:pt x="162" y="23"/>
                    <a:pt x="162" y="23"/>
                  </a:cubicBezTo>
                  <a:cubicBezTo>
                    <a:pt x="163" y="23"/>
                    <a:pt x="164" y="21"/>
                    <a:pt x="164" y="21"/>
                  </a:cubicBezTo>
                  <a:cubicBezTo>
                    <a:pt x="165" y="20"/>
                    <a:pt x="165" y="19"/>
                    <a:pt x="166" y="18"/>
                  </a:cubicBezTo>
                  <a:cubicBezTo>
                    <a:pt x="166" y="18"/>
                    <a:pt x="164" y="17"/>
                    <a:pt x="164" y="17"/>
                  </a:cubicBezTo>
                  <a:cubicBezTo>
                    <a:pt x="163" y="16"/>
                    <a:pt x="165" y="15"/>
                    <a:pt x="165" y="15"/>
                  </a:cubicBezTo>
                  <a:cubicBezTo>
                    <a:pt x="165" y="15"/>
                    <a:pt x="163" y="13"/>
                    <a:pt x="163" y="13"/>
                  </a:cubicBezTo>
                  <a:close/>
                  <a:moveTo>
                    <a:pt x="367" y="24"/>
                  </a:moveTo>
                  <a:cubicBezTo>
                    <a:pt x="367" y="24"/>
                    <a:pt x="368" y="21"/>
                    <a:pt x="368" y="21"/>
                  </a:cubicBezTo>
                  <a:cubicBezTo>
                    <a:pt x="368" y="21"/>
                    <a:pt x="367" y="20"/>
                    <a:pt x="366" y="20"/>
                  </a:cubicBezTo>
                  <a:cubicBezTo>
                    <a:pt x="366" y="19"/>
                    <a:pt x="364" y="18"/>
                    <a:pt x="364" y="18"/>
                  </a:cubicBezTo>
                  <a:cubicBezTo>
                    <a:pt x="364" y="18"/>
                    <a:pt x="363" y="20"/>
                    <a:pt x="362" y="20"/>
                  </a:cubicBezTo>
                  <a:cubicBezTo>
                    <a:pt x="362" y="21"/>
                    <a:pt x="361" y="22"/>
                    <a:pt x="361" y="22"/>
                  </a:cubicBezTo>
                  <a:cubicBezTo>
                    <a:pt x="360" y="23"/>
                    <a:pt x="359" y="24"/>
                    <a:pt x="359" y="25"/>
                  </a:cubicBezTo>
                  <a:cubicBezTo>
                    <a:pt x="359" y="25"/>
                    <a:pt x="357" y="26"/>
                    <a:pt x="357" y="27"/>
                  </a:cubicBezTo>
                  <a:cubicBezTo>
                    <a:pt x="357" y="27"/>
                    <a:pt x="359" y="29"/>
                    <a:pt x="359" y="29"/>
                  </a:cubicBezTo>
                  <a:cubicBezTo>
                    <a:pt x="360" y="28"/>
                    <a:pt x="361" y="27"/>
                    <a:pt x="361" y="26"/>
                  </a:cubicBezTo>
                  <a:cubicBezTo>
                    <a:pt x="362" y="25"/>
                    <a:pt x="363" y="23"/>
                    <a:pt x="365" y="22"/>
                  </a:cubicBezTo>
                  <a:cubicBezTo>
                    <a:pt x="365" y="22"/>
                    <a:pt x="366" y="24"/>
                    <a:pt x="367" y="24"/>
                  </a:cubicBezTo>
                  <a:close/>
                  <a:moveTo>
                    <a:pt x="592" y="15"/>
                  </a:moveTo>
                  <a:cubicBezTo>
                    <a:pt x="592" y="16"/>
                    <a:pt x="591" y="17"/>
                    <a:pt x="590" y="18"/>
                  </a:cubicBezTo>
                  <a:cubicBezTo>
                    <a:pt x="590" y="18"/>
                    <a:pt x="593" y="19"/>
                    <a:pt x="593" y="19"/>
                  </a:cubicBezTo>
                  <a:cubicBezTo>
                    <a:pt x="593" y="20"/>
                    <a:pt x="591" y="21"/>
                    <a:pt x="591" y="21"/>
                  </a:cubicBezTo>
                  <a:cubicBezTo>
                    <a:pt x="591" y="22"/>
                    <a:pt x="590" y="23"/>
                    <a:pt x="589" y="24"/>
                  </a:cubicBezTo>
                  <a:cubicBezTo>
                    <a:pt x="589" y="24"/>
                    <a:pt x="588" y="25"/>
                    <a:pt x="587" y="26"/>
                  </a:cubicBezTo>
                  <a:cubicBezTo>
                    <a:pt x="588" y="26"/>
                    <a:pt x="589" y="28"/>
                    <a:pt x="590" y="28"/>
                  </a:cubicBezTo>
                  <a:cubicBezTo>
                    <a:pt x="590" y="27"/>
                    <a:pt x="591" y="26"/>
                    <a:pt x="591" y="25"/>
                  </a:cubicBezTo>
                  <a:cubicBezTo>
                    <a:pt x="592" y="25"/>
                    <a:pt x="593" y="24"/>
                    <a:pt x="593" y="23"/>
                  </a:cubicBezTo>
                  <a:cubicBezTo>
                    <a:pt x="594" y="22"/>
                    <a:pt x="594" y="22"/>
                    <a:pt x="595" y="21"/>
                  </a:cubicBezTo>
                  <a:cubicBezTo>
                    <a:pt x="596" y="19"/>
                    <a:pt x="597" y="18"/>
                    <a:pt x="598" y="16"/>
                  </a:cubicBezTo>
                  <a:cubicBezTo>
                    <a:pt x="597" y="15"/>
                    <a:pt x="595" y="14"/>
                    <a:pt x="594" y="13"/>
                  </a:cubicBezTo>
                  <a:cubicBezTo>
                    <a:pt x="593" y="14"/>
                    <a:pt x="593" y="15"/>
                    <a:pt x="592" y="15"/>
                  </a:cubicBezTo>
                  <a:close/>
                  <a:moveTo>
                    <a:pt x="554" y="57"/>
                  </a:moveTo>
                  <a:cubicBezTo>
                    <a:pt x="554" y="56"/>
                    <a:pt x="555" y="55"/>
                    <a:pt x="555" y="54"/>
                  </a:cubicBezTo>
                  <a:cubicBezTo>
                    <a:pt x="555" y="54"/>
                    <a:pt x="553" y="53"/>
                    <a:pt x="553" y="53"/>
                  </a:cubicBezTo>
                  <a:cubicBezTo>
                    <a:pt x="553" y="52"/>
                    <a:pt x="555" y="51"/>
                    <a:pt x="555" y="50"/>
                  </a:cubicBezTo>
                  <a:cubicBezTo>
                    <a:pt x="555" y="50"/>
                    <a:pt x="553" y="49"/>
                    <a:pt x="552" y="49"/>
                  </a:cubicBezTo>
                  <a:cubicBezTo>
                    <a:pt x="552" y="48"/>
                    <a:pt x="554" y="47"/>
                    <a:pt x="554" y="46"/>
                  </a:cubicBezTo>
                  <a:cubicBezTo>
                    <a:pt x="554" y="46"/>
                    <a:pt x="556" y="45"/>
                    <a:pt x="556" y="44"/>
                  </a:cubicBezTo>
                  <a:cubicBezTo>
                    <a:pt x="556" y="44"/>
                    <a:pt x="554" y="43"/>
                    <a:pt x="554" y="43"/>
                  </a:cubicBezTo>
                  <a:cubicBezTo>
                    <a:pt x="553" y="43"/>
                    <a:pt x="553" y="44"/>
                    <a:pt x="552" y="45"/>
                  </a:cubicBezTo>
                  <a:cubicBezTo>
                    <a:pt x="551" y="45"/>
                    <a:pt x="551" y="46"/>
                    <a:pt x="550" y="47"/>
                  </a:cubicBezTo>
                  <a:cubicBezTo>
                    <a:pt x="550" y="48"/>
                    <a:pt x="549" y="49"/>
                    <a:pt x="549" y="49"/>
                  </a:cubicBezTo>
                  <a:cubicBezTo>
                    <a:pt x="548" y="50"/>
                    <a:pt x="551" y="50"/>
                    <a:pt x="551" y="51"/>
                  </a:cubicBezTo>
                  <a:cubicBezTo>
                    <a:pt x="551" y="52"/>
                    <a:pt x="549" y="52"/>
                    <a:pt x="549" y="53"/>
                  </a:cubicBezTo>
                  <a:cubicBezTo>
                    <a:pt x="549" y="54"/>
                    <a:pt x="551" y="54"/>
                    <a:pt x="551" y="55"/>
                  </a:cubicBezTo>
                  <a:cubicBezTo>
                    <a:pt x="551" y="55"/>
                    <a:pt x="550" y="57"/>
                    <a:pt x="550" y="57"/>
                  </a:cubicBezTo>
                  <a:cubicBezTo>
                    <a:pt x="550" y="58"/>
                    <a:pt x="552" y="58"/>
                    <a:pt x="552" y="59"/>
                  </a:cubicBezTo>
                  <a:cubicBezTo>
                    <a:pt x="552" y="58"/>
                    <a:pt x="553" y="57"/>
                    <a:pt x="554" y="57"/>
                  </a:cubicBezTo>
                  <a:close/>
                  <a:moveTo>
                    <a:pt x="352" y="51"/>
                  </a:moveTo>
                  <a:cubicBezTo>
                    <a:pt x="351" y="50"/>
                    <a:pt x="350" y="49"/>
                    <a:pt x="348" y="48"/>
                  </a:cubicBezTo>
                  <a:cubicBezTo>
                    <a:pt x="347" y="50"/>
                    <a:pt x="346" y="51"/>
                    <a:pt x="345" y="53"/>
                  </a:cubicBezTo>
                  <a:cubicBezTo>
                    <a:pt x="346" y="54"/>
                    <a:pt x="348" y="55"/>
                    <a:pt x="349" y="56"/>
                  </a:cubicBezTo>
                  <a:cubicBezTo>
                    <a:pt x="350" y="54"/>
                    <a:pt x="351" y="53"/>
                    <a:pt x="352" y="51"/>
                  </a:cubicBezTo>
                  <a:close/>
                  <a:moveTo>
                    <a:pt x="11" y="45"/>
                  </a:moveTo>
                  <a:cubicBezTo>
                    <a:pt x="11" y="45"/>
                    <a:pt x="13" y="47"/>
                    <a:pt x="13" y="47"/>
                  </a:cubicBezTo>
                  <a:cubicBezTo>
                    <a:pt x="14" y="47"/>
                    <a:pt x="15" y="45"/>
                    <a:pt x="15" y="45"/>
                  </a:cubicBezTo>
                  <a:cubicBezTo>
                    <a:pt x="15" y="44"/>
                    <a:pt x="13" y="43"/>
                    <a:pt x="13" y="43"/>
                  </a:cubicBezTo>
                  <a:cubicBezTo>
                    <a:pt x="12" y="43"/>
                    <a:pt x="11" y="41"/>
                    <a:pt x="11" y="41"/>
                  </a:cubicBezTo>
                  <a:cubicBezTo>
                    <a:pt x="10" y="41"/>
                    <a:pt x="9" y="43"/>
                    <a:pt x="9" y="44"/>
                  </a:cubicBezTo>
                  <a:cubicBezTo>
                    <a:pt x="9" y="44"/>
                    <a:pt x="7" y="45"/>
                    <a:pt x="7" y="46"/>
                  </a:cubicBezTo>
                  <a:cubicBezTo>
                    <a:pt x="7" y="46"/>
                    <a:pt x="9" y="47"/>
                    <a:pt x="9" y="47"/>
                  </a:cubicBezTo>
                  <a:cubicBezTo>
                    <a:pt x="10" y="47"/>
                    <a:pt x="10" y="45"/>
                    <a:pt x="11" y="45"/>
                  </a:cubicBezTo>
                  <a:close/>
                  <a:moveTo>
                    <a:pt x="51" y="44"/>
                  </a:moveTo>
                  <a:cubicBezTo>
                    <a:pt x="51" y="44"/>
                    <a:pt x="52" y="42"/>
                    <a:pt x="53" y="42"/>
                  </a:cubicBezTo>
                  <a:cubicBezTo>
                    <a:pt x="53" y="42"/>
                    <a:pt x="55" y="44"/>
                    <a:pt x="55" y="43"/>
                  </a:cubicBezTo>
                  <a:cubicBezTo>
                    <a:pt x="55" y="43"/>
                    <a:pt x="56" y="42"/>
                    <a:pt x="57" y="41"/>
                  </a:cubicBezTo>
                  <a:cubicBezTo>
                    <a:pt x="57" y="40"/>
                    <a:pt x="58" y="40"/>
                    <a:pt x="58" y="39"/>
                  </a:cubicBezTo>
                  <a:cubicBezTo>
                    <a:pt x="57" y="39"/>
                    <a:pt x="57" y="37"/>
                    <a:pt x="56" y="37"/>
                  </a:cubicBezTo>
                  <a:cubicBezTo>
                    <a:pt x="56" y="37"/>
                    <a:pt x="55" y="39"/>
                    <a:pt x="54" y="39"/>
                  </a:cubicBezTo>
                  <a:cubicBezTo>
                    <a:pt x="54" y="39"/>
                    <a:pt x="52" y="38"/>
                    <a:pt x="52" y="38"/>
                  </a:cubicBezTo>
                  <a:cubicBezTo>
                    <a:pt x="52" y="38"/>
                    <a:pt x="51" y="39"/>
                    <a:pt x="50" y="40"/>
                  </a:cubicBezTo>
                  <a:cubicBezTo>
                    <a:pt x="50" y="41"/>
                    <a:pt x="49" y="41"/>
                    <a:pt x="49" y="42"/>
                  </a:cubicBezTo>
                  <a:cubicBezTo>
                    <a:pt x="50" y="42"/>
                    <a:pt x="50" y="44"/>
                    <a:pt x="51" y="44"/>
                  </a:cubicBezTo>
                  <a:close/>
                  <a:moveTo>
                    <a:pt x="63" y="28"/>
                  </a:moveTo>
                  <a:cubicBezTo>
                    <a:pt x="63" y="28"/>
                    <a:pt x="61" y="27"/>
                    <a:pt x="61" y="27"/>
                  </a:cubicBezTo>
                  <a:cubicBezTo>
                    <a:pt x="60" y="26"/>
                    <a:pt x="59" y="25"/>
                    <a:pt x="58" y="25"/>
                  </a:cubicBezTo>
                  <a:cubicBezTo>
                    <a:pt x="58" y="25"/>
                    <a:pt x="57" y="27"/>
                    <a:pt x="57" y="27"/>
                  </a:cubicBezTo>
                  <a:cubicBezTo>
                    <a:pt x="56" y="27"/>
                    <a:pt x="55" y="29"/>
                    <a:pt x="55" y="29"/>
                  </a:cubicBezTo>
                  <a:cubicBezTo>
                    <a:pt x="55" y="30"/>
                    <a:pt x="57" y="31"/>
                    <a:pt x="57" y="31"/>
                  </a:cubicBezTo>
                  <a:cubicBezTo>
                    <a:pt x="58" y="31"/>
                    <a:pt x="59" y="33"/>
                    <a:pt x="59" y="33"/>
                  </a:cubicBezTo>
                  <a:cubicBezTo>
                    <a:pt x="60" y="33"/>
                    <a:pt x="61" y="31"/>
                    <a:pt x="61" y="30"/>
                  </a:cubicBezTo>
                  <a:cubicBezTo>
                    <a:pt x="61" y="30"/>
                    <a:pt x="63" y="29"/>
                    <a:pt x="63" y="28"/>
                  </a:cubicBezTo>
                  <a:close/>
                  <a:moveTo>
                    <a:pt x="108" y="48"/>
                  </a:moveTo>
                  <a:cubicBezTo>
                    <a:pt x="108" y="48"/>
                    <a:pt x="106" y="47"/>
                    <a:pt x="105" y="47"/>
                  </a:cubicBezTo>
                  <a:cubicBezTo>
                    <a:pt x="105" y="46"/>
                    <a:pt x="103" y="45"/>
                    <a:pt x="103" y="45"/>
                  </a:cubicBezTo>
                  <a:cubicBezTo>
                    <a:pt x="103" y="45"/>
                    <a:pt x="102" y="47"/>
                    <a:pt x="101" y="47"/>
                  </a:cubicBezTo>
                  <a:cubicBezTo>
                    <a:pt x="101" y="47"/>
                    <a:pt x="100" y="49"/>
                    <a:pt x="100" y="49"/>
                  </a:cubicBezTo>
                  <a:cubicBezTo>
                    <a:pt x="100" y="50"/>
                    <a:pt x="102" y="51"/>
                    <a:pt x="102" y="51"/>
                  </a:cubicBezTo>
                  <a:cubicBezTo>
                    <a:pt x="102" y="51"/>
                    <a:pt x="104" y="53"/>
                    <a:pt x="104" y="53"/>
                  </a:cubicBezTo>
                  <a:cubicBezTo>
                    <a:pt x="105" y="53"/>
                    <a:pt x="106" y="51"/>
                    <a:pt x="106" y="51"/>
                  </a:cubicBezTo>
                  <a:cubicBezTo>
                    <a:pt x="106" y="50"/>
                    <a:pt x="108" y="49"/>
                    <a:pt x="108" y="48"/>
                  </a:cubicBezTo>
                  <a:close/>
                  <a:moveTo>
                    <a:pt x="116" y="51"/>
                  </a:moveTo>
                  <a:cubicBezTo>
                    <a:pt x="116" y="51"/>
                    <a:pt x="117" y="49"/>
                    <a:pt x="118" y="49"/>
                  </a:cubicBezTo>
                  <a:cubicBezTo>
                    <a:pt x="118" y="48"/>
                    <a:pt x="119" y="47"/>
                    <a:pt x="119" y="47"/>
                  </a:cubicBezTo>
                  <a:cubicBezTo>
                    <a:pt x="120" y="46"/>
                    <a:pt x="121" y="45"/>
                    <a:pt x="121" y="44"/>
                  </a:cubicBezTo>
                  <a:cubicBezTo>
                    <a:pt x="121" y="44"/>
                    <a:pt x="119" y="43"/>
                    <a:pt x="119" y="43"/>
                  </a:cubicBezTo>
                  <a:cubicBezTo>
                    <a:pt x="119" y="43"/>
                    <a:pt x="117" y="41"/>
                    <a:pt x="117" y="41"/>
                  </a:cubicBezTo>
                  <a:cubicBezTo>
                    <a:pt x="116" y="41"/>
                    <a:pt x="115" y="43"/>
                    <a:pt x="115" y="43"/>
                  </a:cubicBezTo>
                  <a:cubicBezTo>
                    <a:pt x="114" y="44"/>
                    <a:pt x="114" y="45"/>
                    <a:pt x="113" y="46"/>
                  </a:cubicBezTo>
                  <a:cubicBezTo>
                    <a:pt x="113" y="46"/>
                    <a:pt x="115" y="47"/>
                    <a:pt x="116" y="47"/>
                  </a:cubicBezTo>
                  <a:cubicBezTo>
                    <a:pt x="116" y="48"/>
                    <a:pt x="114" y="49"/>
                    <a:pt x="114" y="49"/>
                  </a:cubicBezTo>
                  <a:cubicBezTo>
                    <a:pt x="114" y="49"/>
                    <a:pt x="116" y="51"/>
                    <a:pt x="116" y="51"/>
                  </a:cubicBezTo>
                  <a:close/>
                  <a:moveTo>
                    <a:pt x="177" y="27"/>
                  </a:moveTo>
                  <a:cubicBezTo>
                    <a:pt x="178" y="27"/>
                    <a:pt x="178" y="29"/>
                    <a:pt x="179" y="29"/>
                  </a:cubicBezTo>
                  <a:cubicBezTo>
                    <a:pt x="180" y="29"/>
                    <a:pt x="180" y="27"/>
                    <a:pt x="181" y="26"/>
                  </a:cubicBezTo>
                  <a:cubicBezTo>
                    <a:pt x="181" y="26"/>
                    <a:pt x="182" y="24"/>
                    <a:pt x="183" y="24"/>
                  </a:cubicBezTo>
                  <a:cubicBezTo>
                    <a:pt x="183" y="24"/>
                    <a:pt x="185" y="26"/>
                    <a:pt x="185" y="26"/>
                  </a:cubicBezTo>
                  <a:cubicBezTo>
                    <a:pt x="185" y="25"/>
                    <a:pt x="186" y="24"/>
                    <a:pt x="186" y="24"/>
                  </a:cubicBezTo>
                  <a:cubicBezTo>
                    <a:pt x="188" y="22"/>
                    <a:pt x="189" y="21"/>
                    <a:pt x="190" y="19"/>
                  </a:cubicBezTo>
                  <a:cubicBezTo>
                    <a:pt x="191" y="19"/>
                    <a:pt x="191" y="21"/>
                    <a:pt x="192" y="21"/>
                  </a:cubicBezTo>
                  <a:cubicBezTo>
                    <a:pt x="192" y="21"/>
                    <a:pt x="194" y="19"/>
                    <a:pt x="194" y="19"/>
                  </a:cubicBezTo>
                  <a:cubicBezTo>
                    <a:pt x="194" y="19"/>
                    <a:pt x="192" y="17"/>
                    <a:pt x="192" y="17"/>
                  </a:cubicBezTo>
                  <a:cubicBezTo>
                    <a:pt x="191" y="17"/>
                    <a:pt x="190" y="19"/>
                    <a:pt x="190" y="19"/>
                  </a:cubicBezTo>
                  <a:cubicBezTo>
                    <a:pt x="189" y="19"/>
                    <a:pt x="188" y="17"/>
                    <a:pt x="188" y="18"/>
                  </a:cubicBezTo>
                  <a:cubicBezTo>
                    <a:pt x="187" y="18"/>
                    <a:pt x="186" y="20"/>
                    <a:pt x="186" y="20"/>
                  </a:cubicBezTo>
                  <a:cubicBezTo>
                    <a:pt x="185" y="20"/>
                    <a:pt x="184" y="18"/>
                    <a:pt x="184" y="18"/>
                  </a:cubicBezTo>
                  <a:cubicBezTo>
                    <a:pt x="183" y="18"/>
                    <a:pt x="182" y="16"/>
                    <a:pt x="181" y="16"/>
                  </a:cubicBezTo>
                  <a:cubicBezTo>
                    <a:pt x="181" y="17"/>
                    <a:pt x="180" y="18"/>
                    <a:pt x="180" y="19"/>
                  </a:cubicBezTo>
                  <a:cubicBezTo>
                    <a:pt x="179" y="19"/>
                    <a:pt x="179" y="20"/>
                    <a:pt x="178" y="21"/>
                  </a:cubicBezTo>
                  <a:cubicBezTo>
                    <a:pt x="178" y="22"/>
                    <a:pt x="177" y="22"/>
                    <a:pt x="176" y="23"/>
                  </a:cubicBezTo>
                  <a:cubicBezTo>
                    <a:pt x="176" y="24"/>
                    <a:pt x="175" y="25"/>
                    <a:pt x="175" y="25"/>
                  </a:cubicBezTo>
                  <a:cubicBezTo>
                    <a:pt x="174" y="26"/>
                    <a:pt x="173" y="27"/>
                    <a:pt x="173" y="27"/>
                  </a:cubicBezTo>
                  <a:cubicBezTo>
                    <a:pt x="173" y="28"/>
                    <a:pt x="175" y="29"/>
                    <a:pt x="175" y="29"/>
                  </a:cubicBezTo>
                  <a:cubicBezTo>
                    <a:pt x="176" y="28"/>
                    <a:pt x="176" y="28"/>
                    <a:pt x="177" y="27"/>
                  </a:cubicBezTo>
                  <a:close/>
                  <a:moveTo>
                    <a:pt x="206" y="49"/>
                  </a:moveTo>
                  <a:cubicBezTo>
                    <a:pt x="206" y="49"/>
                    <a:pt x="207" y="47"/>
                    <a:pt x="208" y="47"/>
                  </a:cubicBezTo>
                  <a:cubicBezTo>
                    <a:pt x="208" y="47"/>
                    <a:pt x="205" y="45"/>
                    <a:pt x="205" y="45"/>
                  </a:cubicBezTo>
                  <a:cubicBezTo>
                    <a:pt x="205" y="45"/>
                    <a:pt x="207" y="44"/>
                    <a:pt x="207" y="43"/>
                  </a:cubicBezTo>
                  <a:cubicBezTo>
                    <a:pt x="207" y="42"/>
                    <a:pt x="208" y="41"/>
                    <a:pt x="209" y="41"/>
                  </a:cubicBezTo>
                  <a:cubicBezTo>
                    <a:pt x="209" y="40"/>
                    <a:pt x="210" y="39"/>
                    <a:pt x="211" y="38"/>
                  </a:cubicBezTo>
                  <a:cubicBezTo>
                    <a:pt x="211" y="38"/>
                    <a:pt x="208" y="37"/>
                    <a:pt x="208" y="37"/>
                  </a:cubicBezTo>
                  <a:cubicBezTo>
                    <a:pt x="208" y="36"/>
                    <a:pt x="210" y="35"/>
                    <a:pt x="210" y="35"/>
                  </a:cubicBezTo>
                  <a:cubicBezTo>
                    <a:pt x="210" y="35"/>
                    <a:pt x="208" y="33"/>
                    <a:pt x="208" y="33"/>
                  </a:cubicBezTo>
                  <a:cubicBezTo>
                    <a:pt x="207" y="33"/>
                    <a:pt x="207" y="34"/>
                    <a:pt x="206" y="35"/>
                  </a:cubicBezTo>
                  <a:cubicBezTo>
                    <a:pt x="206" y="35"/>
                    <a:pt x="204" y="37"/>
                    <a:pt x="204" y="37"/>
                  </a:cubicBezTo>
                  <a:cubicBezTo>
                    <a:pt x="204" y="38"/>
                    <a:pt x="207" y="39"/>
                    <a:pt x="207" y="39"/>
                  </a:cubicBezTo>
                  <a:cubicBezTo>
                    <a:pt x="206" y="40"/>
                    <a:pt x="205" y="41"/>
                    <a:pt x="205" y="41"/>
                  </a:cubicBezTo>
                  <a:cubicBezTo>
                    <a:pt x="204" y="42"/>
                    <a:pt x="203" y="43"/>
                    <a:pt x="203" y="43"/>
                  </a:cubicBezTo>
                  <a:cubicBezTo>
                    <a:pt x="203" y="44"/>
                    <a:pt x="201" y="45"/>
                    <a:pt x="201" y="46"/>
                  </a:cubicBezTo>
                  <a:cubicBezTo>
                    <a:pt x="202" y="46"/>
                    <a:pt x="203" y="47"/>
                    <a:pt x="204" y="47"/>
                  </a:cubicBezTo>
                  <a:cubicBezTo>
                    <a:pt x="204" y="47"/>
                    <a:pt x="205" y="49"/>
                    <a:pt x="206" y="49"/>
                  </a:cubicBezTo>
                  <a:close/>
                  <a:moveTo>
                    <a:pt x="240" y="51"/>
                  </a:moveTo>
                  <a:cubicBezTo>
                    <a:pt x="240" y="50"/>
                    <a:pt x="242" y="52"/>
                    <a:pt x="242" y="52"/>
                  </a:cubicBezTo>
                  <a:cubicBezTo>
                    <a:pt x="243" y="52"/>
                    <a:pt x="244" y="50"/>
                    <a:pt x="244" y="50"/>
                  </a:cubicBezTo>
                  <a:cubicBezTo>
                    <a:pt x="244" y="50"/>
                    <a:pt x="242" y="48"/>
                    <a:pt x="242" y="48"/>
                  </a:cubicBezTo>
                  <a:cubicBezTo>
                    <a:pt x="241" y="48"/>
                    <a:pt x="240" y="47"/>
                    <a:pt x="240" y="47"/>
                  </a:cubicBezTo>
                  <a:cubicBezTo>
                    <a:pt x="239" y="47"/>
                    <a:pt x="238" y="49"/>
                    <a:pt x="238" y="49"/>
                  </a:cubicBezTo>
                  <a:cubicBezTo>
                    <a:pt x="238" y="49"/>
                    <a:pt x="236" y="51"/>
                    <a:pt x="236" y="51"/>
                  </a:cubicBezTo>
                  <a:cubicBezTo>
                    <a:pt x="236" y="52"/>
                    <a:pt x="238" y="52"/>
                    <a:pt x="238" y="53"/>
                  </a:cubicBezTo>
                  <a:cubicBezTo>
                    <a:pt x="239" y="53"/>
                    <a:pt x="240" y="51"/>
                    <a:pt x="240" y="51"/>
                  </a:cubicBezTo>
                  <a:close/>
                  <a:moveTo>
                    <a:pt x="233" y="45"/>
                  </a:moveTo>
                  <a:cubicBezTo>
                    <a:pt x="234" y="46"/>
                    <a:pt x="235" y="43"/>
                    <a:pt x="235" y="43"/>
                  </a:cubicBezTo>
                  <a:cubicBezTo>
                    <a:pt x="236" y="43"/>
                    <a:pt x="237" y="45"/>
                    <a:pt x="237" y="45"/>
                  </a:cubicBezTo>
                  <a:cubicBezTo>
                    <a:pt x="238" y="45"/>
                    <a:pt x="239" y="43"/>
                    <a:pt x="239" y="43"/>
                  </a:cubicBezTo>
                  <a:cubicBezTo>
                    <a:pt x="240" y="42"/>
                    <a:pt x="240" y="41"/>
                    <a:pt x="241" y="40"/>
                  </a:cubicBezTo>
                  <a:cubicBezTo>
                    <a:pt x="240" y="40"/>
                    <a:pt x="239" y="39"/>
                    <a:pt x="239" y="39"/>
                  </a:cubicBezTo>
                  <a:cubicBezTo>
                    <a:pt x="238" y="39"/>
                    <a:pt x="237" y="41"/>
                    <a:pt x="237" y="41"/>
                  </a:cubicBezTo>
                  <a:cubicBezTo>
                    <a:pt x="236" y="41"/>
                    <a:pt x="235" y="39"/>
                    <a:pt x="235" y="39"/>
                  </a:cubicBezTo>
                  <a:cubicBezTo>
                    <a:pt x="234" y="40"/>
                    <a:pt x="233" y="41"/>
                    <a:pt x="233" y="41"/>
                  </a:cubicBezTo>
                  <a:cubicBezTo>
                    <a:pt x="232" y="42"/>
                    <a:pt x="232" y="43"/>
                    <a:pt x="231" y="44"/>
                  </a:cubicBezTo>
                  <a:cubicBezTo>
                    <a:pt x="232" y="44"/>
                    <a:pt x="233" y="45"/>
                    <a:pt x="233" y="45"/>
                  </a:cubicBezTo>
                  <a:close/>
                  <a:moveTo>
                    <a:pt x="241" y="30"/>
                  </a:moveTo>
                  <a:cubicBezTo>
                    <a:pt x="242" y="30"/>
                    <a:pt x="243" y="32"/>
                    <a:pt x="244" y="32"/>
                  </a:cubicBezTo>
                  <a:cubicBezTo>
                    <a:pt x="244" y="32"/>
                    <a:pt x="245" y="30"/>
                    <a:pt x="245" y="30"/>
                  </a:cubicBezTo>
                  <a:cubicBezTo>
                    <a:pt x="246" y="30"/>
                    <a:pt x="247" y="32"/>
                    <a:pt x="248" y="32"/>
                  </a:cubicBezTo>
                  <a:cubicBezTo>
                    <a:pt x="248" y="31"/>
                    <a:pt x="249" y="29"/>
                    <a:pt x="249" y="29"/>
                  </a:cubicBezTo>
                  <a:cubicBezTo>
                    <a:pt x="248" y="28"/>
                    <a:pt x="246" y="27"/>
                    <a:pt x="245" y="26"/>
                  </a:cubicBezTo>
                  <a:cubicBezTo>
                    <a:pt x="244" y="25"/>
                    <a:pt x="243" y="25"/>
                    <a:pt x="243" y="24"/>
                  </a:cubicBezTo>
                  <a:cubicBezTo>
                    <a:pt x="242" y="25"/>
                    <a:pt x="242" y="26"/>
                    <a:pt x="241" y="26"/>
                  </a:cubicBezTo>
                  <a:cubicBezTo>
                    <a:pt x="240" y="27"/>
                    <a:pt x="240" y="28"/>
                    <a:pt x="239" y="29"/>
                  </a:cubicBezTo>
                  <a:cubicBezTo>
                    <a:pt x="239" y="29"/>
                    <a:pt x="237" y="30"/>
                    <a:pt x="238" y="31"/>
                  </a:cubicBezTo>
                  <a:cubicBezTo>
                    <a:pt x="238" y="32"/>
                    <a:pt x="240" y="32"/>
                    <a:pt x="240" y="33"/>
                  </a:cubicBezTo>
                  <a:cubicBezTo>
                    <a:pt x="240" y="32"/>
                    <a:pt x="241" y="30"/>
                    <a:pt x="241" y="30"/>
                  </a:cubicBezTo>
                  <a:close/>
                  <a:moveTo>
                    <a:pt x="283" y="41"/>
                  </a:moveTo>
                  <a:cubicBezTo>
                    <a:pt x="284" y="40"/>
                    <a:pt x="284" y="39"/>
                    <a:pt x="285" y="39"/>
                  </a:cubicBezTo>
                  <a:cubicBezTo>
                    <a:pt x="285" y="38"/>
                    <a:pt x="286" y="37"/>
                    <a:pt x="286" y="36"/>
                  </a:cubicBezTo>
                  <a:cubicBezTo>
                    <a:pt x="286" y="36"/>
                    <a:pt x="284" y="35"/>
                    <a:pt x="284" y="35"/>
                  </a:cubicBezTo>
                  <a:cubicBezTo>
                    <a:pt x="284" y="34"/>
                    <a:pt x="286" y="33"/>
                    <a:pt x="286" y="32"/>
                  </a:cubicBezTo>
                  <a:cubicBezTo>
                    <a:pt x="286" y="32"/>
                    <a:pt x="287" y="31"/>
                    <a:pt x="288" y="30"/>
                  </a:cubicBezTo>
                  <a:cubicBezTo>
                    <a:pt x="288" y="30"/>
                    <a:pt x="285" y="29"/>
                    <a:pt x="285" y="28"/>
                  </a:cubicBezTo>
                  <a:cubicBezTo>
                    <a:pt x="285" y="28"/>
                    <a:pt x="287" y="27"/>
                    <a:pt x="287" y="26"/>
                  </a:cubicBezTo>
                  <a:cubicBezTo>
                    <a:pt x="287" y="26"/>
                    <a:pt x="289" y="25"/>
                    <a:pt x="289" y="24"/>
                  </a:cubicBezTo>
                  <a:cubicBezTo>
                    <a:pt x="289" y="23"/>
                    <a:pt x="287" y="23"/>
                    <a:pt x="286" y="22"/>
                  </a:cubicBezTo>
                  <a:cubicBezTo>
                    <a:pt x="286" y="23"/>
                    <a:pt x="285" y="24"/>
                    <a:pt x="285" y="25"/>
                  </a:cubicBezTo>
                  <a:cubicBezTo>
                    <a:pt x="285" y="25"/>
                    <a:pt x="283" y="26"/>
                    <a:pt x="283" y="27"/>
                  </a:cubicBezTo>
                  <a:cubicBezTo>
                    <a:pt x="283" y="27"/>
                    <a:pt x="285" y="28"/>
                    <a:pt x="285" y="28"/>
                  </a:cubicBezTo>
                  <a:cubicBezTo>
                    <a:pt x="285" y="29"/>
                    <a:pt x="284" y="30"/>
                    <a:pt x="284" y="31"/>
                  </a:cubicBezTo>
                  <a:cubicBezTo>
                    <a:pt x="283" y="31"/>
                    <a:pt x="282" y="32"/>
                    <a:pt x="282" y="33"/>
                  </a:cubicBezTo>
                  <a:cubicBezTo>
                    <a:pt x="282" y="33"/>
                    <a:pt x="284" y="34"/>
                    <a:pt x="284" y="35"/>
                  </a:cubicBezTo>
                  <a:cubicBezTo>
                    <a:pt x="284" y="35"/>
                    <a:pt x="283" y="37"/>
                    <a:pt x="282" y="37"/>
                  </a:cubicBezTo>
                  <a:cubicBezTo>
                    <a:pt x="282" y="37"/>
                    <a:pt x="281" y="38"/>
                    <a:pt x="281" y="39"/>
                  </a:cubicBezTo>
                  <a:cubicBezTo>
                    <a:pt x="281" y="40"/>
                    <a:pt x="279" y="41"/>
                    <a:pt x="279" y="41"/>
                  </a:cubicBezTo>
                  <a:cubicBezTo>
                    <a:pt x="279" y="42"/>
                    <a:pt x="281" y="42"/>
                    <a:pt x="281" y="43"/>
                  </a:cubicBezTo>
                  <a:cubicBezTo>
                    <a:pt x="282" y="42"/>
                    <a:pt x="282" y="42"/>
                    <a:pt x="283" y="41"/>
                  </a:cubicBezTo>
                  <a:close/>
                  <a:moveTo>
                    <a:pt x="270" y="34"/>
                  </a:moveTo>
                  <a:cubicBezTo>
                    <a:pt x="270" y="35"/>
                    <a:pt x="271" y="32"/>
                    <a:pt x="272" y="32"/>
                  </a:cubicBezTo>
                  <a:cubicBezTo>
                    <a:pt x="272" y="32"/>
                    <a:pt x="274" y="34"/>
                    <a:pt x="274" y="34"/>
                  </a:cubicBezTo>
                  <a:cubicBezTo>
                    <a:pt x="275" y="34"/>
                    <a:pt x="275" y="32"/>
                    <a:pt x="276" y="32"/>
                  </a:cubicBezTo>
                  <a:cubicBezTo>
                    <a:pt x="276" y="31"/>
                    <a:pt x="277" y="30"/>
                    <a:pt x="277" y="30"/>
                  </a:cubicBezTo>
                  <a:cubicBezTo>
                    <a:pt x="277" y="29"/>
                    <a:pt x="276" y="28"/>
                    <a:pt x="275" y="28"/>
                  </a:cubicBezTo>
                  <a:cubicBezTo>
                    <a:pt x="275" y="28"/>
                    <a:pt x="273" y="26"/>
                    <a:pt x="273" y="26"/>
                  </a:cubicBezTo>
                  <a:cubicBezTo>
                    <a:pt x="273" y="26"/>
                    <a:pt x="271" y="28"/>
                    <a:pt x="271" y="28"/>
                  </a:cubicBezTo>
                  <a:cubicBezTo>
                    <a:pt x="271" y="29"/>
                    <a:pt x="270" y="30"/>
                    <a:pt x="270" y="31"/>
                  </a:cubicBezTo>
                  <a:cubicBezTo>
                    <a:pt x="269" y="31"/>
                    <a:pt x="268" y="32"/>
                    <a:pt x="268" y="33"/>
                  </a:cubicBezTo>
                  <a:cubicBezTo>
                    <a:pt x="269" y="33"/>
                    <a:pt x="269" y="34"/>
                    <a:pt x="270" y="34"/>
                  </a:cubicBezTo>
                  <a:close/>
                  <a:moveTo>
                    <a:pt x="295" y="25"/>
                  </a:moveTo>
                  <a:cubicBezTo>
                    <a:pt x="295" y="25"/>
                    <a:pt x="293" y="27"/>
                    <a:pt x="293" y="27"/>
                  </a:cubicBezTo>
                  <a:cubicBezTo>
                    <a:pt x="293" y="28"/>
                    <a:pt x="295" y="29"/>
                    <a:pt x="295" y="29"/>
                  </a:cubicBezTo>
                  <a:cubicBezTo>
                    <a:pt x="296" y="29"/>
                    <a:pt x="297" y="31"/>
                    <a:pt x="298" y="31"/>
                  </a:cubicBezTo>
                  <a:cubicBezTo>
                    <a:pt x="298" y="31"/>
                    <a:pt x="299" y="29"/>
                    <a:pt x="299" y="29"/>
                  </a:cubicBezTo>
                  <a:cubicBezTo>
                    <a:pt x="300" y="28"/>
                    <a:pt x="301" y="27"/>
                    <a:pt x="301" y="26"/>
                  </a:cubicBezTo>
                  <a:cubicBezTo>
                    <a:pt x="301" y="26"/>
                    <a:pt x="303" y="25"/>
                    <a:pt x="303" y="24"/>
                  </a:cubicBezTo>
                  <a:cubicBezTo>
                    <a:pt x="303" y="23"/>
                    <a:pt x="301" y="23"/>
                    <a:pt x="301" y="22"/>
                  </a:cubicBezTo>
                  <a:cubicBezTo>
                    <a:pt x="299" y="24"/>
                    <a:pt x="298" y="25"/>
                    <a:pt x="297" y="27"/>
                  </a:cubicBezTo>
                  <a:cubicBezTo>
                    <a:pt x="296" y="27"/>
                    <a:pt x="296" y="25"/>
                    <a:pt x="295" y="25"/>
                  </a:cubicBezTo>
                  <a:close/>
                  <a:moveTo>
                    <a:pt x="373" y="39"/>
                  </a:moveTo>
                  <a:cubicBezTo>
                    <a:pt x="373" y="38"/>
                    <a:pt x="374" y="37"/>
                    <a:pt x="375" y="37"/>
                  </a:cubicBezTo>
                  <a:cubicBezTo>
                    <a:pt x="375" y="36"/>
                    <a:pt x="376" y="38"/>
                    <a:pt x="377" y="38"/>
                  </a:cubicBezTo>
                  <a:cubicBezTo>
                    <a:pt x="377" y="38"/>
                    <a:pt x="378" y="36"/>
                    <a:pt x="378" y="36"/>
                  </a:cubicBezTo>
                  <a:cubicBezTo>
                    <a:pt x="379" y="36"/>
                    <a:pt x="380" y="37"/>
                    <a:pt x="381" y="38"/>
                  </a:cubicBezTo>
                  <a:cubicBezTo>
                    <a:pt x="381" y="38"/>
                    <a:pt x="383" y="39"/>
                    <a:pt x="383" y="39"/>
                  </a:cubicBezTo>
                  <a:cubicBezTo>
                    <a:pt x="384" y="39"/>
                    <a:pt x="384" y="37"/>
                    <a:pt x="385" y="37"/>
                  </a:cubicBezTo>
                  <a:cubicBezTo>
                    <a:pt x="384" y="37"/>
                    <a:pt x="383" y="36"/>
                    <a:pt x="382" y="35"/>
                  </a:cubicBezTo>
                  <a:cubicBezTo>
                    <a:pt x="382" y="35"/>
                    <a:pt x="381" y="34"/>
                    <a:pt x="380" y="34"/>
                  </a:cubicBezTo>
                  <a:cubicBezTo>
                    <a:pt x="380" y="33"/>
                    <a:pt x="379" y="32"/>
                    <a:pt x="378" y="32"/>
                  </a:cubicBezTo>
                  <a:cubicBezTo>
                    <a:pt x="378" y="32"/>
                    <a:pt x="377" y="34"/>
                    <a:pt x="376" y="34"/>
                  </a:cubicBezTo>
                  <a:cubicBezTo>
                    <a:pt x="376" y="34"/>
                    <a:pt x="374" y="32"/>
                    <a:pt x="374" y="33"/>
                  </a:cubicBezTo>
                  <a:cubicBezTo>
                    <a:pt x="373" y="33"/>
                    <a:pt x="373" y="34"/>
                    <a:pt x="372" y="35"/>
                  </a:cubicBezTo>
                  <a:cubicBezTo>
                    <a:pt x="372" y="35"/>
                    <a:pt x="371" y="36"/>
                    <a:pt x="371" y="37"/>
                  </a:cubicBezTo>
                  <a:cubicBezTo>
                    <a:pt x="370" y="38"/>
                    <a:pt x="369" y="39"/>
                    <a:pt x="369" y="39"/>
                  </a:cubicBezTo>
                  <a:cubicBezTo>
                    <a:pt x="369" y="40"/>
                    <a:pt x="371" y="40"/>
                    <a:pt x="371" y="41"/>
                  </a:cubicBezTo>
                  <a:cubicBezTo>
                    <a:pt x="372" y="40"/>
                    <a:pt x="372" y="39"/>
                    <a:pt x="373" y="39"/>
                  </a:cubicBezTo>
                  <a:close/>
                  <a:moveTo>
                    <a:pt x="410" y="50"/>
                  </a:moveTo>
                  <a:cubicBezTo>
                    <a:pt x="411" y="49"/>
                    <a:pt x="412" y="48"/>
                    <a:pt x="412" y="47"/>
                  </a:cubicBezTo>
                  <a:cubicBezTo>
                    <a:pt x="412" y="47"/>
                    <a:pt x="410" y="46"/>
                    <a:pt x="410" y="46"/>
                  </a:cubicBezTo>
                  <a:cubicBezTo>
                    <a:pt x="410" y="46"/>
                    <a:pt x="408" y="44"/>
                    <a:pt x="408" y="44"/>
                  </a:cubicBezTo>
                  <a:cubicBezTo>
                    <a:pt x="407" y="44"/>
                    <a:pt x="406" y="46"/>
                    <a:pt x="406" y="46"/>
                  </a:cubicBezTo>
                  <a:cubicBezTo>
                    <a:pt x="405" y="47"/>
                    <a:pt x="405" y="48"/>
                    <a:pt x="404" y="49"/>
                  </a:cubicBezTo>
                  <a:cubicBezTo>
                    <a:pt x="404" y="49"/>
                    <a:pt x="402" y="50"/>
                    <a:pt x="402" y="51"/>
                  </a:cubicBezTo>
                  <a:cubicBezTo>
                    <a:pt x="402" y="51"/>
                    <a:pt x="404" y="52"/>
                    <a:pt x="405" y="52"/>
                  </a:cubicBezTo>
                  <a:cubicBezTo>
                    <a:pt x="405" y="53"/>
                    <a:pt x="406" y="54"/>
                    <a:pt x="407" y="54"/>
                  </a:cubicBezTo>
                  <a:cubicBezTo>
                    <a:pt x="408" y="53"/>
                    <a:pt x="409" y="51"/>
                    <a:pt x="410" y="50"/>
                  </a:cubicBezTo>
                  <a:close/>
                  <a:moveTo>
                    <a:pt x="399" y="41"/>
                  </a:moveTo>
                  <a:cubicBezTo>
                    <a:pt x="400" y="40"/>
                    <a:pt x="400" y="40"/>
                    <a:pt x="401" y="39"/>
                  </a:cubicBezTo>
                  <a:cubicBezTo>
                    <a:pt x="402" y="37"/>
                    <a:pt x="403" y="36"/>
                    <a:pt x="404" y="35"/>
                  </a:cubicBezTo>
                  <a:cubicBezTo>
                    <a:pt x="403" y="33"/>
                    <a:pt x="401" y="32"/>
                    <a:pt x="400" y="31"/>
                  </a:cubicBezTo>
                  <a:cubicBezTo>
                    <a:pt x="399" y="32"/>
                    <a:pt x="399" y="33"/>
                    <a:pt x="398" y="33"/>
                  </a:cubicBezTo>
                  <a:cubicBezTo>
                    <a:pt x="397" y="35"/>
                    <a:pt x="396" y="36"/>
                    <a:pt x="395" y="38"/>
                  </a:cubicBezTo>
                  <a:cubicBezTo>
                    <a:pt x="394" y="39"/>
                    <a:pt x="392" y="41"/>
                    <a:pt x="391" y="42"/>
                  </a:cubicBezTo>
                  <a:cubicBezTo>
                    <a:pt x="393" y="43"/>
                    <a:pt x="394" y="45"/>
                    <a:pt x="396" y="46"/>
                  </a:cubicBezTo>
                  <a:cubicBezTo>
                    <a:pt x="397" y="44"/>
                    <a:pt x="398" y="43"/>
                    <a:pt x="399" y="41"/>
                  </a:cubicBezTo>
                  <a:close/>
                  <a:moveTo>
                    <a:pt x="433" y="53"/>
                  </a:moveTo>
                  <a:cubicBezTo>
                    <a:pt x="434" y="53"/>
                    <a:pt x="434" y="54"/>
                    <a:pt x="435" y="54"/>
                  </a:cubicBezTo>
                  <a:cubicBezTo>
                    <a:pt x="436" y="55"/>
                    <a:pt x="437" y="56"/>
                    <a:pt x="437" y="56"/>
                  </a:cubicBezTo>
                  <a:cubicBezTo>
                    <a:pt x="438" y="56"/>
                    <a:pt x="439" y="54"/>
                    <a:pt x="439" y="54"/>
                  </a:cubicBezTo>
                  <a:cubicBezTo>
                    <a:pt x="440" y="53"/>
                    <a:pt x="440" y="52"/>
                    <a:pt x="441" y="52"/>
                  </a:cubicBezTo>
                  <a:cubicBezTo>
                    <a:pt x="441" y="51"/>
                    <a:pt x="442" y="50"/>
                    <a:pt x="442" y="49"/>
                  </a:cubicBezTo>
                  <a:cubicBezTo>
                    <a:pt x="442" y="49"/>
                    <a:pt x="440" y="48"/>
                    <a:pt x="440" y="48"/>
                  </a:cubicBezTo>
                  <a:cubicBezTo>
                    <a:pt x="440" y="48"/>
                    <a:pt x="439" y="50"/>
                    <a:pt x="438" y="50"/>
                  </a:cubicBezTo>
                  <a:cubicBezTo>
                    <a:pt x="438" y="50"/>
                    <a:pt x="437" y="48"/>
                    <a:pt x="436" y="48"/>
                  </a:cubicBezTo>
                  <a:cubicBezTo>
                    <a:pt x="436" y="48"/>
                    <a:pt x="435" y="46"/>
                    <a:pt x="434" y="47"/>
                  </a:cubicBezTo>
                  <a:cubicBezTo>
                    <a:pt x="433" y="47"/>
                    <a:pt x="433" y="48"/>
                    <a:pt x="432" y="49"/>
                  </a:cubicBezTo>
                  <a:cubicBezTo>
                    <a:pt x="432" y="49"/>
                    <a:pt x="431" y="50"/>
                    <a:pt x="431" y="51"/>
                  </a:cubicBezTo>
                  <a:cubicBezTo>
                    <a:pt x="430" y="51"/>
                    <a:pt x="429" y="53"/>
                    <a:pt x="429" y="53"/>
                  </a:cubicBezTo>
                  <a:cubicBezTo>
                    <a:pt x="429" y="54"/>
                    <a:pt x="431" y="54"/>
                    <a:pt x="431" y="55"/>
                  </a:cubicBezTo>
                  <a:cubicBezTo>
                    <a:pt x="432" y="54"/>
                    <a:pt x="432" y="53"/>
                    <a:pt x="433" y="53"/>
                  </a:cubicBezTo>
                  <a:close/>
                  <a:moveTo>
                    <a:pt x="464" y="31"/>
                  </a:moveTo>
                  <a:cubicBezTo>
                    <a:pt x="464" y="30"/>
                    <a:pt x="466" y="32"/>
                    <a:pt x="466" y="32"/>
                  </a:cubicBezTo>
                  <a:cubicBezTo>
                    <a:pt x="466" y="32"/>
                    <a:pt x="468" y="30"/>
                    <a:pt x="468" y="30"/>
                  </a:cubicBezTo>
                  <a:cubicBezTo>
                    <a:pt x="468" y="30"/>
                    <a:pt x="466" y="28"/>
                    <a:pt x="466" y="28"/>
                  </a:cubicBezTo>
                  <a:cubicBezTo>
                    <a:pt x="465" y="28"/>
                    <a:pt x="463" y="27"/>
                    <a:pt x="463" y="27"/>
                  </a:cubicBezTo>
                  <a:cubicBezTo>
                    <a:pt x="463" y="26"/>
                    <a:pt x="465" y="25"/>
                    <a:pt x="465" y="24"/>
                  </a:cubicBezTo>
                  <a:cubicBezTo>
                    <a:pt x="465" y="24"/>
                    <a:pt x="466" y="23"/>
                    <a:pt x="467" y="22"/>
                  </a:cubicBezTo>
                  <a:cubicBezTo>
                    <a:pt x="467" y="22"/>
                    <a:pt x="469" y="20"/>
                    <a:pt x="468" y="20"/>
                  </a:cubicBezTo>
                  <a:cubicBezTo>
                    <a:pt x="468" y="19"/>
                    <a:pt x="467" y="19"/>
                    <a:pt x="466" y="18"/>
                  </a:cubicBezTo>
                  <a:cubicBezTo>
                    <a:pt x="466" y="18"/>
                    <a:pt x="465" y="20"/>
                    <a:pt x="465" y="20"/>
                  </a:cubicBezTo>
                  <a:cubicBezTo>
                    <a:pt x="464" y="21"/>
                    <a:pt x="463" y="19"/>
                    <a:pt x="462" y="19"/>
                  </a:cubicBezTo>
                  <a:cubicBezTo>
                    <a:pt x="462" y="19"/>
                    <a:pt x="461" y="20"/>
                    <a:pt x="461" y="21"/>
                  </a:cubicBezTo>
                  <a:cubicBezTo>
                    <a:pt x="461" y="21"/>
                    <a:pt x="463" y="22"/>
                    <a:pt x="463" y="23"/>
                  </a:cubicBezTo>
                  <a:cubicBezTo>
                    <a:pt x="463" y="23"/>
                    <a:pt x="461" y="24"/>
                    <a:pt x="461" y="25"/>
                  </a:cubicBezTo>
                  <a:cubicBezTo>
                    <a:pt x="461" y="25"/>
                    <a:pt x="463" y="26"/>
                    <a:pt x="463" y="27"/>
                  </a:cubicBezTo>
                  <a:cubicBezTo>
                    <a:pt x="463" y="27"/>
                    <a:pt x="462" y="28"/>
                    <a:pt x="462" y="29"/>
                  </a:cubicBezTo>
                  <a:cubicBezTo>
                    <a:pt x="462" y="29"/>
                    <a:pt x="460" y="30"/>
                    <a:pt x="460" y="31"/>
                  </a:cubicBezTo>
                  <a:cubicBezTo>
                    <a:pt x="460" y="32"/>
                    <a:pt x="462" y="32"/>
                    <a:pt x="462" y="33"/>
                  </a:cubicBezTo>
                  <a:cubicBezTo>
                    <a:pt x="463" y="32"/>
                    <a:pt x="463" y="31"/>
                    <a:pt x="464" y="31"/>
                  </a:cubicBezTo>
                  <a:close/>
                  <a:moveTo>
                    <a:pt x="483" y="38"/>
                  </a:moveTo>
                  <a:cubicBezTo>
                    <a:pt x="483" y="38"/>
                    <a:pt x="485" y="40"/>
                    <a:pt x="485" y="40"/>
                  </a:cubicBezTo>
                  <a:cubicBezTo>
                    <a:pt x="485" y="39"/>
                    <a:pt x="487" y="38"/>
                    <a:pt x="487" y="37"/>
                  </a:cubicBezTo>
                  <a:cubicBezTo>
                    <a:pt x="487" y="37"/>
                    <a:pt x="485" y="36"/>
                    <a:pt x="485" y="36"/>
                  </a:cubicBezTo>
                  <a:cubicBezTo>
                    <a:pt x="484" y="36"/>
                    <a:pt x="483" y="34"/>
                    <a:pt x="482" y="34"/>
                  </a:cubicBezTo>
                  <a:cubicBezTo>
                    <a:pt x="482" y="34"/>
                    <a:pt x="481" y="36"/>
                    <a:pt x="481" y="36"/>
                  </a:cubicBezTo>
                  <a:cubicBezTo>
                    <a:pt x="480" y="37"/>
                    <a:pt x="479" y="38"/>
                    <a:pt x="479" y="39"/>
                  </a:cubicBezTo>
                  <a:cubicBezTo>
                    <a:pt x="479" y="39"/>
                    <a:pt x="481" y="40"/>
                    <a:pt x="481" y="40"/>
                  </a:cubicBezTo>
                  <a:cubicBezTo>
                    <a:pt x="482" y="40"/>
                    <a:pt x="482" y="38"/>
                    <a:pt x="483" y="38"/>
                  </a:cubicBezTo>
                  <a:close/>
                  <a:moveTo>
                    <a:pt x="498" y="32"/>
                  </a:moveTo>
                  <a:cubicBezTo>
                    <a:pt x="499" y="32"/>
                    <a:pt x="500" y="34"/>
                    <a:pt x="500" y="34"/>
                  </a:cubicBezTo>
                  <a:cubicBezTo>
                    <a:pt x="501" y="34"/>
                    <a:pt x="502" y="32"/>
                    <a:pt x="502" y="31"/>
                  </a:cubicBezTo>
                  <a:cubicBezTo>
                    <a:pt x="502" y="31"/>
                    <a:pt x="500" y="30"/>
                    <a:pt x="500" y="30"/>
                  </a:cubicBezTo>
                  <a:cubicBezTo>
                    <a:pt x="500" y="29"/>
                    <a:pt x="501" y="28"/>
                    <a:pt x="502" y="27"/>
                  </a:cubicBezTo>
                  <a:cubicBezTo>
                    <a:pt x="501" y="27"/>
                    <a:pt x="500" y="26"/>
                    <a:pt x="499" y="26"/>
                  </a:cubicBezTo>
                  <a:cubicBezTo>
                    <a:pt x="499" y="26"/>
                    <a:pt x="498" y="28"/>
                    <a:pt x="498" y="28"/>
                  </a:cubicBezTo>
                  <a:cubicBezTo>
                    <a:pt x="497" y="29"/>
                    <a:pt x="496" y="29"/>
                    <a:pt x="496" y="30"/>
                  </a:cubicBezTo>
                  <a:cubicBezTo>
                    <a:pt x="496" y="31"/>
                    <a:pt x="494" y="32"/>
                    <a:pt x="494" y="32"/>
                  </a:cubicBezTo>
                  <a:cubicBezTo>
                    <a:pt x="494" y="33"/>
                    <a:pt x="496" y="34"/>
                    <a:pt x="496" y="34"/>
                  </a:cubicBezTo>
                  <a:cubicBezTo>
                    <a:pt x="497" y="34"/>
                    <a:pt x="497" y="32"/>
                    <a:pt x="498" y="32"/>
                  </a:cubicBezTo>
                  <a:close/>
                  <a:moveTo>
                    <a:pt x="527" y="36"/>
                  </a:moveTo>
                  <a:cubicBezTo>
                    <a:pt x="526" y="36"/>
                    <a:pt x="525" y="34"/>
                    <a:pt x="525" y="34"/>
                  </a:cubicBezTo>
                  <a:cubicBezTo>
                    <a:pt x="524" y="34"/>
                    <a:pt x="523" y="36"/>
                    <a:pt x="523" y="37"/>
                  </a:cubicBezTo>
                  <a:cubicBezTo>
                    <a:pt x="523" y="37"/>
                    <a:pt x="525" y="38"/>
                    <a:pt x="525" y="38"/>
                  </a:cubicBezTo>
                  <a:cubicBezTo>
                    <a:pt x="525" y="39"/>
                    <a:pt x="527" y="40"/>
                    <a:pt x="527" y="40"/>
                  </a:cubicBezTo>
                  <a:cubicBezTo>
                    <a:pt x="528" y="40"/>
                    <a:pt x="529" y="38"/>
                    <a:pt x="529" y="38"/>
                  </a:cubicBezTo>
                  <a:cubicBezTo>
                    <a:pt x="530" y="37"/>
                    <a:pt x="530" y="36"/>
                    <a:pt x="531" y="36"/>
                  </a:cubicBezTo>
                  <a:cubicBezTo>
                    <a:pt x="530" y="35"/>
                    <a:pt x="529" y="35"/>
                    <a:pt x="528" y="34"/>
                  </a:cubicBezTo>
                  <a:cubicBezTo>
                    <a:pt x="528" y="34"/>
                    <a:pt x="530" y="32"/>
                    <a:pt x="530" y="32"/>
                  </a:cubicBezTo>
                  <a:cubicBezTo>
                    <a:pt x="530" y="31"/>
                    <a:pt x="528" y="30"/>
                    <a:pt x="528" y="30"/>
                  </a:cubicBezTo>
                  <a:cubicBezTo>
                    <a:pt x="528" y="30"/>
                    <a:pt x="526" y="32"/>
                    <a:pt x="526" y="32"/>
                  </a:cubicBezTo>
                  <a:cubicBezTo>
                    <a:pt x="526" y="33"/>
                    <a:pt x="528" y="33"/>
                    <a:pt x="528" y="34"/>
                  </a:cubicBezTo>
                  <a:cubicBezTo>
                    <a:pt x="528" y="34"/>
                    <a:pt x="527" y="36"/>
                    <a:pt x="527" y="36"/>
                  </a:cubicBezTo>
                  <a:close/>
                  <a:moveTo>
                    <a:pt x="567" y="49"/>
                  </a:moveTo>
                  <a:cubicBezTo>
                    <a:pt x="567" y="49"/>
                    <a:pt x="568" y="47"/>
                    <a:pt x="568" y="47"/>
                  </a:cubicBezTo>
                  <a:cubicBezTo>
                    <a:pt x="569" y="46"/>
                    <a:pt x="569" y="45"/>
                    <a:pt x="570" y="44"/>
                  </a:cubicBezTo>
                  <a:cubicBezTo>
                    <a:pt x="571" y="43"/>
                    <a:pt x="572" y="41"/>
                    <a:pt x="573" y="40"/>
                  </a:cubicBezTo>
                  <a:cubicBezTo>
                    <a:pt x="573" y="40"/>
                    <a:pt x="572" y="38"/>
                    <a:pt x="571" y="38"/>
                  </a:cubicBezTo>
                  <a:cubicBezTo>
                    <a:pt x="571" y="38"/>
                    <a:pt x="570" y="40"/>
                    <a:pt x="569" y="40"/>
                  </a:cubicBezTo>
                  <a:cubicBezTo>
                    <a:pt x="569" y="41"/>
                    <a:pt x="568" y="42"/>
                    <a:pt x="568" y="43"/>
                  </a:cubicBezTo>
                  <a:cubicBezTo>
                    <a:pt x="567" y="44"/>
                    <a:pt x="565" y="46"/>
                    <a:pt x="564" y="47"/>
                  </a:cubicBezTo>
                  <a:cubicBezTo>
                    <a:pt x="565" y="47"/>
                    <a:pt x="566" y="49"/>
                    <a:pt x="567" y="49"/>
                  </a:cubicBezTo>
                  <a:close/>
                  <a:moveTo>
                    <a:pt x="614" y="28"/>
                  </a:moveTo>
                  <a:cubicBezTo>
                    <a:pt x="614" y="28"/>
                    <a:pt x="615" y="26"/>
                    <a:pt x="616" y="26"/>
                  </a:cubicBezTo>
                  <a:cubicBezTo>
                    <a:pt x="616" y="26"/>
                    <a:pt x="618" y="28"/>
                    <a:pt x="618" y="28"/>
                  </a:cubicBezTo>
                  <a:cubicBezTo>
                    <a:pt x="618" y="28"/>
                    <a:pt x="620" y="30"/>
                    <a:pt x="620" y="30"/>
                  </a:cubicBezTo>
                  <a:cubicBezTo>
                    <a:pt x="620" y="30"/>
                    <a:pt x="622" y="28"/>
                    <a:pt x="622" y="27"/>
                  </a:cubicBezTo>
                  <a:cubicBezTo>
                    <a:pt x="622" y="27"/>
                    <a:pt x="620" y="26"/>
                    <a:pt x="619" y="26"/>
                  </a:cubicBezTo>
                  <a:cubicBezTo>
                    <a:pt x="619" y="25"/>
                    <a:pt x="621" y="24"/>
                    <a:pt x="621" y="23"/>
                  </a:cubicBezTo>
                  <a:cubicBezTo>
                    <a:pt x="621" y="23"/>
                    <a:pt x="620" y="22"/>
                    <a:pt x="619" y="22"/>
                  </a:cubicBezTo>
                  <a:cubicBezTo>
                    <a:pt x="618" y="22"/>
                    <a:pt x="618" y="24"/>
                    <a:pt x="617" y="24"/>
                  </a:cubicBezTo>
                  <a:cubicBezTo>
                    <a:pt x="617" y="24"/>
                    <a:pt x="616" y="22"/>
                    <a:pt x="615" y="22"/>
                  </a:cubicBezTo>
                  <a:cubicBezTo>
                    <a:pt x="615" y="22"/>
                    <a:pt x="614" y="24"/>
                    <a:pt x="613" y="24"/>
                  </a:cubicBezTo>
                  <a:cubicBezTo>
                    <a:pt x="613" y="25"/>
                    <a:pt x="612" y="26"/>
                    <a:pt x="612" y="27"/>
                  </a:cubicBezTo>
                  <a:cubicBezTo>
                    <a:pt x="611" y="27"/>
                    <a:pt x="610" y="28"/>
                    <a:pt x="610" y="29"/>
                  </a:cubicBezTo>
                  <a:cubicBezTo>
                    <a:pt x="610" y="30"/>
                    <a:pt x="612" y="30"/>
                    <a:pt x="612" y="31"/>
                  </a:cubicBezTo>
                  <a:cubicBezTo>
                    <a:pt x="613" y="30"/>
                    <a:pt x="613" y="29"/>
                    <a:pt x="614" y="28"/>
                  </a:cubicBezTo>
                  <a:close/>
                  <a:moveTo>
                    <a:pt x="628" y="29"/>
                  </a:moveTo>
                  <a:cubicBezTo>
                    <a:pt x="629" y="27"/>
                    <a:pt x="630" y="26"/>
                    <a:pt x="631" y="24"/>
                  </a:cubicBezTo>
                  <a:cubicBezTo>
                    <a:pt x="631" y="24"/>
                    <a:pt x="630" y="22"/>
                    <a:pt x="629" y="22"/>
                  </a:cubicBezTo>
                  <a:cubicBezTo>
                    <a:pt x="629" y="22"/>
                    <a:pt x="628" y="24"/>
                    <a:pt x="627" y="25"/>
                  </a:cubicBezTo>
                  <a:cubicBezTo>
                    <a:pt x="627" y="25"/>
                    <a:pt x="626" y="26"/>
                    <a:pt x="626" y="27"/>
                  </a:cubicBezTo>
                  <a:cubicBezTo>
                    <a:pt x="625" y="27"/>
                    <a:pt x="624" y="29"/>
                    <a:pt x="624" y="29"/>
                  </a:cubicBezTo>
                  <a:cubicBezTo>
                    <a:pt x="624" y="30"/>
                    <a:pt x="626" y="30"/>
                    <a:pt x="626" y="31"/>
                  </a:cubicBezTo>
                  <a:cubicBezTo>
                    <a:pt x="627" y="30"/>
                    <a:pt x="627" y="29"/>
                    <a:pt x="628" y="29"/>
                  </a:cubicBezTo>
                  <a:close/>
                  <a:moveTo>
                    <a:pt x="650" y="32"/>
                  </a:moveTo>
                  <a:cubicBezTo>
                    <a:pt x="651" y="32"/>
                    <a:pt x="652" y="33"/>
                    <a:pt x="653" y="33"/>
                  </a:cubicBezTo>
                  <a:cubicBezTo>
                    <a:pt x="653" y="33"/>
                    <a:pt x="654" y="31"/>
                    <a:pt x="654" y="31"/>
                  </a:cubicBezTo>
                  <a:cubicBezTo>
                    <a:pt x="655" y="31"/>
                    <a:pt x="655" y="29"/>
                    <a:pt x="656" y="29"/>
                  </a:cubicBezTo>
                  <a:cubicBezTo>
                    <a:pt x="656" y="29"/>
                    <a:pt x="658" y="31"/>
                    <a:pt x="658" y="30"/>
                  </a:cubicBezTo>
                  <a:cubicBezTo>
                    <a:pt x="659" y="30"/>
                    <a:pt x="660" y="29"/>
                    <a:pt x="660" y="28"/>
                  </a:cubicBezTo>
                  <a:cubicBezTo>
                    <a:pt x="660" y="28"/>
                    <a:pt x="662" y="26"/>
                    <a:pt x="662" y="26"/>
                  </a:cubicBezTo>
                  <a:cubicBezTo>
                    <a:pt x="662" y="25"/>
                    <a:pt x="660" y="25"/>
                    <a:pt x="659" y="24"/>
                  </a:cubicBezTo>
                  <a:cubicBezTo>
                    <a:pt x="659" y="25"/>
                    <a:pt x="658" y="26"/>
                    <a:pt x="658" y="27"/>
                  </a:cubicBezTo>
                  <a:cubicBezTo>
                    <a:pt x="657" y="27"/>
                    <a:pt x="656" y="25"/>
                    <a:pt x="655" y="25"/>
                  </a:cubicBezTo>
                  <a:cubicBezTo>
                    <a:pt x="655" y="25"/>
                    <a:pt x="653" y="23"/>
                    <a:pt x="653" y="23"/>
                  </a:cubicBezTo>
                  <a:cubicBezTo>
                    <a:pt x="653" y="23"/>
                    <a:pt x="652" y="25"/>
                    <a:pt x="652" y="25"/>
                  </a:cubicBezTo>
                  <a:cubicBezTo>
                    <a:pt x="651" y="26"/>
                    <a:pt x="650" y="27"/>
                    <a:pt x="650" y="28"/>
                  </a:cubicBezTo>
                  <a:cubicBezTo>
                    <a:pt x="649" y="28"/>
                    <a:pt x="649" y="29"/>
                    <a:pt x="648" y="30"/>
                  </a:cubicBezTo>
                  <a:cubicBezTo>
                    <a:pt x="649" y="30"/>
                    <a:pt x="650" y="31"/>
                    <a:pt x="650" y="32"/>
                  </a:cubicBezTo>
                  <a:close/>
                  <a:moveTo>
                    <a:pt x="695" y="38"/>
                  </a:moveTo>
                  <a:cubicBezTo>
                    <a:pt x="696" y="37"/>
                    <a:pt x="696" y="36"/>
                    <a:pt x="697" y="35"/>
                  </a:cubicBezTo>
                  <a:cubicBezTo>
                    <a:pt x="697" y="35"/>
                    <a:pt x="699" y="34"/>
                    <a:pt x="699" y="33"/>
                  </a:cubicBezTo>
                  <a:cubicBezTo>
                    <a:pt x="699" y="33"/>
                    <a:pt x="697" y="32"/>
                    <a:pt x="696" y="31"/>
                  </a:cubicBezTo>
                  <a:cubicBezTo>
                    <a:pt x="696" y="31"/>
                    <a:pt x="698" y="30"/>
                    <a:pt x="698" y="29"/>
                  </a:cubicBezTo>
                  <a:cubicBezTo>
                    <a:pt x="698" y="29"/>
                    <a:pt x="696" y="27"/>
                    <a:pt x="696" y="27"/>
                  </a:cubicBezTo>
                  <a:cubicBezTo>
                    <a:pt x="695" y="28"/>
                    <a:pt x="694" y="29"/>
                    <a:pt x="694" y="30"/>
                  </a:cubicBezTo>
                  <a:cubicBezTo>
                    <a:pt x="694" y="30"/>
                    <a:pt x="693" y="31"/>
                    <a:pt x="692" y="32"/>
                  </a:cubicBezTo>
                  <a:cubicBezTo>
                    <a:pt x="693" y="33"/>
                    <a:pt x="695" y="33"/>
                    <a:pt x="695" y="34"/>
                  </a:cubicBezTo>
                  <a:cubicBezTo>
                    <a:pt x="695" y="34"/>
                    <a:pt x="693" y="35"/>
                    <a:pt x="693" y="36"/>
                  </a:cubicBezTo>
                  <a:cubicBezTo>
                    <a:pt x="694" y="36"/>
                    <a:pt x="695" y="38"/>
                    <a:pt x="695" y="38"/>
                  </a:cubicBezTo>
                  <a:close/>
                  <a:moveTo>
                    <a:pt x="720" y="28"/>
                  </a:moveTo>
                  <a:cubicBezTo>
                    <a:pt x="721" y="27"/>
                    <a:pt x="721" y="27"/>
                    <a:pt x="722" y="26"/>
                  </a:cubicBezTo>
                  <a:cubicBezTo>
                    <a:pt x="720" y="25"/>
                    <a:pt x="719" y="24"/>
                    <a:pt x="717" y="23"/>
                  </a:cubicBezTo>
                  <a:cubicBezTo>
                    <a:pt x="717" y="23"/>
                    <a:pt x="716" y="24"/>
                    <a:pt x="716" y="25"/>
                  </a:cubicBezTo>
                  <a:cubicBezTo>
                    <a:pt x="715" y="25"/>
                    <a:pt x="718" y="26"/>
                    <a:pt x="718" y="26"/>
                  </a:cubicBezTo>
                  <a:cubicBezTo>
                    <a:pt x="718" y="27"/>
                    <a:pt x="716" y="28"/>
                    <a:pt x="716" y="29"/>
                  </a:cubicBezTo>
                  <a:cubicBezTo>
                    <a:pt x="716" y="29"/>
                    <a:pt x="714" y="30"/>
                    <a:pt x="714" y="31"/>
                  </a:cubicBezTo>
                  <a:cubicBezTo>
                    <a:pt x="714" y="32"/>
                    <a:pt x="716" y="32"/>
                    <a:pt x="717" y="33"/>
                  </a:cubicBezTo>
                  <a:cubicBezTo>
                    <a:pt x="718" y="31"/>
                    <a:pt x="719" y="30"/>
                    <a:pt x="720" y="28"/>
                  </a:cubicBezTo>
                  <a:close/>
                  <a:moveTo>
                    <a:pt x="736" y="44"/>
                  </a:moveTo>
                  <a:cubicBezTo>
                    <a:pt x="737" y="44"/>
                    <a:pt x="738" y="46"/>
                    <a:pt x="738" y="46"/>
                  </a:cubicBezTo>
                  <a:cubicBezTo>
                    <a:pt x="739" y="46"/>
                    <a:pt x="739" y="44"/>
                    <a:pt x="740" y="44"/>
                  </a:cubicBezTo>
                  <a:cubicBezTo>
                    <a:pt x="741" y="43"/>
                    <a:pt x="741" y="42"/>
                    <a:pt x="742" y="41"/>
                  </a:cubicBezTo>
                  <a:cubicBezTo>
                    <a:pt x="742" y="41"/>
                    <a:pt x="743" y="43"/>
                    <a:pt x="744" y="43"/>
                  </a:cubicBezTo>
                  <a:cubicBezTo>
                    <a:pt x="745" y="43"/>
                    <a:pt x="745" y="41"/>
                    <a:pt x="746" y="41"/>
                  </a:cubicBezTo>
                  <a:cubicBezTo>
                    <a:pt x="746" y="40"/>
                    <a:pt x="748" y="39"/>
                    <a:pt x="747" y="39"/>
                  </a:cubicBezTo>
                  <a:cubicBezTo>
                    <a:pt x="747" y="38"/>
                    <a:pt x="745" y="37"/>
                    <a:pt x="745" y="37"/>
                  </a:cubicBezTo>
                  <a:cubicBezTo>
                    <a:pt x="745" y="37"/>
                    <a:pt x="744" y="39"/>
                    <a:pt x="744" y="39"/>
                  </a:cubicBezTo>
                  <a:cubicBezTo>
                    <a:pt x="743" y="39"/>
                    <a:pt x="742" y="37"/>
                    <a:pt x="741" y="37"/>
                  </a:cubicBezTo>
                  <a:cubicBezTo>
                    <a:pt x="741" y="37"/>
                    <a:pt x="740" y="39"/>
                    <a:pt x="740" y="40"/>
                  </a:cubicBezTo>
                  <a:cubicBezTo>
                    <a:pt x="739" y="40"/>
                    <a:pt x="739" y="42"/>
                    <a:pt x="738" y="42"/>
                  </a:cubicBezTo>
                  <a:cubicBezTo>
                    <a:pt x="737" y="42"/>
                    <a:pt x="736" y="40"/>
                    <a:pt x="736" y="40"/>
                  </a:cubicBezTo>
                  <a:cubicBezTo>
                    <a:pt x="735" y="40"/>
                    <a:pt x="735" y="42"/>
                    <a:pt x="734" y="42"/>
                  </a:cubicBezTo>
                  <a:cubicBezTo>
                    <a:pt x="735" y="43"/>
                    <a:pt x="735" y="44"/>
                    <a:pt x="736" y="44"/>
                  </a:cubicBezTo>
                  <a:close/>
                  <a:moveTo>
                    <a:pt x="758" y="43"/>
                  </a:moveTo>
                  <a:cubicBezTo>
                    <a:pt x="758" y="43"/>
                    <a:pt x="760" y="41"/>
                    <a:pt x="760" y="41"/>
                  </a:cubicBezTo>
                  <a:cubicBezTo>
                    <a:pt x="760" y="40"/>
                    <a:pt x="761" y="39"/>
                    <a:pt x="761" y="39"/>
                  </a:cubicBezTo>
                  <a:cubicBezTo>
                    <a:pt x="762" y="38"/>
                    <a:pt x="763" y="37"/>
                    <a:pt x="763" y="36"/>
                  </a:cubicBezTo>
                  <a:cubicBezTo>
                    <a:pt x="763" y="36"/>
                    <a:pt x="761" y="35"/>
                    <a:pt x="761" y="35"/>
                  </a:cubicBezTo>
                  <a:cubicBezTo>
                    <a:pt x="761" y="34"/>
                    <a:pt x="762" y="33"/>
                    <a:pt x="763" y="32"/>
                  </a:cubicBezTo>
                  <a:cubicBezTo>
                    <a:pt x="763" y="32"/>
                    <a:pt x="765" y="34"/>
                    <a:pt x="765" y="34"/>
                  </a:cubicBezTo>
                  <a:cubicBezTo>
                    <a:pt x="765" y="34"/>
                    <a:pt x="766" y="32"/>
                    <a:pt x="767" y="32"/>
                  </a:cubicBezTo>
                  <a:cubicBezTo>
                    <a:pt x="767" y="31"/>
                    <a:pt x="768" y="30"/>
                    <a:pt x="768" y="30"/>
                  </a:cubicBezTo>
                  <a:cubicBezTo>
                    <a:pt x="767" y="29"/>
                    <a:pt x="765" y="27"/>
                    <a:pt x="764" y="26"/>
                  </a:cubicBezTo>
                  <a:cubicBezTo>
                    <a:pt x="763" y="27"/>
                    <a:pt x="763" y="28"/>
                    <a:pt x="762" y="29"/>
                  </a:cubicBezTo>
                  <a:cubicBezTo>
                    <a:pt x="762" y="29"/>
                    <a:pt x="760" y="27"/>
                    <a:pt x="760" y="27"/>
                  </a:cubicBezTo>
                  <a:cubicBezTo>
                    <a:pt x="760" y="27"/>
                    <a:pt x="758" y="29"/>
                    <a:pt x="758" y="29"/>
                  </a:cubicBezTo>
                  <a:cubicBezTo>
                    <a:pt x="758" y="29"/>
                    <a:pt x="761" y="30"/>
                    <a:pt x="760" y="31"/>
                  </a:cubicBezTo>
                  <a:cubicBezTo>
                    <a:pt x="760" y="31"/>
                    <a:pt x="759" y="32"/>
                    <a:pt x="759" y="33"/>
                  </a:cubicBezTo>
                  <a:cubicBezTo>
                    <a:pt x="759" y="33"/>
                    <a:pt x="761" y="34"/>
                    <a:pt x="761" y="35"/>
                  </a:cubicBezTo>
                  <a:cubicBezTo>
                    <a:pt x="761" y="35"/>
                    <a:pt x="760" y="36"/>
                    <a:pt x="759" y="37"/>
                  </a:cubicBezTo>
                  <a:cubicBezTo>
                    <a:pt x="759" y="37"/>
                    <a:pt x="758" y="39"/>
                    <a:pt x="758" y="39"/>
                  </a:cubicBezTo>
                  <a:cubicBezTo>
                    <a:pt x="757" y="40"/>
                    <a:pt x="756" y="41"/>
                    <a:pt x="756" y="41"/>
                  </a:cubicBezTo>
                  <a:cubicBezTo>
                    <a:pt x="757" y="42"/>
                    <a:pt x="757" y="43"/>
                    <a:pt x="758" y="43"/>
                  </a:cubicBezTo>
                  <a:close/>
                  <a:moveTo>
                    <a:pt x="750" y="30"/>
                  </a:moveTo>
                  <a:cubicBezTo>
                    <a:pt x="750" y="30"/>
                    <a:pt x="752" y="28"/>
                    <a:pt x="752" y="28"/>
                  </a:cubicBezTo>
                  <a:cubicBezTo>
                    <a:pt x="752" y="28"/>
                    <a:pt x="750" y="26"/>
                    <a:pt x="750" y="26"/>
                  </a:cubicBezTo>
                  <a:cubicBezTo>
                    <a:pt x="749" y="26"/>
                    <a:pt x="749" y="28"/>
                    <a:pt x="748" y="28"/>
                  </a:cubicBezTo>
                  <a:cubicBezTo>
                    <a:pt x="748" y="29"/>
                    <a:pt x="746" y="30"/>
                    <a:pt x="746" y="31"/>
                  </a:cubicBezTo>
                  <a:cubicBezTo>
                    <a:pt x="746" y="31"/>
                    <a:pt x="748" y="32"/>
                    <a:pt x="749" y="32"/>
                  </a:cubicBezTo>
                  <a:cubicBezTo>
                    <a:pt x="749" y="33"/>
                    <a:pt x="751" y="34"/>
                    <a:pt x="751" y="34"/>
                  </a:cubicBezTo>
                  <a:cubicBezTo>
                    <a:pt x="752" y="34"/>
                    <a:pt x="752" y="32"/>
                    <a:pt x="753" y="32"/>
                  </a:cubicBezTo>
                  <a:cubicBezTo>
                    <a:pt x="752" y="31"/>
                    <a:pt x="750" y="31"/>
                    <a:pt x="750" y="30"/>
                  </a:cubicBezTo>
                  <a:close/>
                  <a:moveTo>
                    <a:pt x="787" y="37"/>
                  </a:moveTo>
                  <a:cubicBezTo>
                    <a:pt x="787" y="37"/>
                    <a:pt x="789" y="36"/>
                    <a:pt x="789" y="35"/>
                  </a:cubicBezTo>
                  <a:cubicBezTo>
                    <a:pt x="789" y="35"/>
                    <a:pt x="787" y="34"/>
                    <a:pt x="787" y="33"/>
                  </a:cubicBezTo>
                  <a:cubicBezTo>
                    <a:pt x="787" y="33"/>
                    <a:pt x="788" y="32"/>
                    <a:pt x="789" y="31"/>
                  </a:cubicBezTo>
                  <a:cubicBezTo>
                    <a:pt x="789" y="31"/>
                    <a:pt x="790" y="29"/>
                    <a:pt x="790" y="29"/>
                  </a:cubicBezTo>
                  <a:cubicBezTo>
                    <a:pt x="790" y="28"/>
                    <a:pt x="788" y="27"/>
                    <a:pt x="788" y="27"/>
                  </a:cubicBezTo>
                  <a:cubicBezTo>
                    <a:pt x="787" y="27"/>
                    <a:pt x="786" y="26"/>
                    <a:pt x="786" y="25"/>
                  </a:cubicBezTo>
                  <a:cubicBezTo>
                    <a:pt x="785" y="25"/>
                    <a:pt x="784" y="27"/>
                    <a:pt x="784" y="28"/>
                  </a:cubicBezTo>
                  <a:cubicBezTo>
                    <a:pt x="784" y="28"/>
                    <a:pt x="782" y="26"/>
                    <a:pt x="782" y="26"/>
                  </a:cubicBezTo>
                  <a:cubicBezTo>
                    <a:pt x="781" y="26"/>
                    <a:pt x="781" y="28"/>
                    <a:pt x="780" y="28"/>
                  </a:cubicBezTo>
                  <a:cubicBezTo>
                    <a:pt x="780" y="29"/>
                    <a:pt x="778" y="30"/>
                    <a:pt x="778" y="30"/>
                  </a:cubicBezTo>
                  <a:cubicBezTo>
                    <a:pt x="778" y="31"/>
                    <a:pt x="780" y="32"/>
                    <a:pt x="781" y="32"/>
                  </a:cubicBezTo>
                  <a:cubicBezTo>
                    <a:pt x="781" y="32"/>
                    <a:pt x="782" y="30"/>
                    <a:pt x="782" y="30"/>
                  </a:cubicBezTo>
                  <a:cubicBezTo>
                    <a:pt x="783" y="30"/>
                    <a:pt x="784" y="31"/>
                    <a:pt x="785" y="32"/>
                  </a:cubicBezTo>
                  <a:cubicBezTo>
                    <a:pt x="785" y="32"/>
                    <a:pt x="786" y="33"/>
                    <a:pt x="787" y="33"/>
                  </a:cubicBezTo>
                  <a:cubicBezTo>
                    <a:pt x="786" y="34"/>
                    <a:pt x="786" y="35"/>
                    <a:pt x="785" y="35"/>
                  </a:cubicBezTo>
                  <a:cubicBezTo>
                    <a:pt x="785" y="36"/>
                    <a:pt x="783" y="37"/>
                    <a:pt x="783" y="38"/>
                  </a:cubicBezTo>
                  <a:cubicBezTo>
                    <a:pt x="783" y="38"/>
                    <a:pt x="785" y="39"/>
                    <a:pt x="786" y="39"/>
                  </a:cubicBezTo>
                  <a:cubicBezTo>
                    <a:pt x="786" y="39"/>
                    <a:pt x="787" y="38"/>
                    <a:pt x="787" y="37"/>
                  </a:cubicBezTo>
                  <a:close/>
                  <a:moveTo>
                    <a:pt x="772" y="25"/>
                  </a:moveTo>
                  <a:cubicBezTo>
                    <a:pt x="772" y="25"/>
                    <a:pt x="773" y="23"/>
                    <a:pt x="773" y="23"/>
                  </a:cubicBezTo>
                  <a:cubicBezTo>
                    <a:pt x="774" y="23"/>
                    <a:pt x="775" y="21"/>
                    <a:pt x="775" y="21"/>
                  </a:cubicBezTo>
                  <a:cubicBezTo>
                    <a:pt x="776" y="19"/>
                    <a:pt x="777" y="18"/>
                    <a:pt x="779" y="16"/>
                  </a:cubicBezTo>
                  <a:cubicBezTo>
                    <a:pt x="778" y="16"/>
                    <a:pt x="777" y="15"/>
                    <a:pt x="776" y="15"/>
                  </a:cubicBezTo>
                  <a:cubicBezTo>
                    <a:pt x="776" y="15"/>
                    <a:pt x="775" y="17"/>
                    <a:pt x="775" y="17"/>
                  </a:cubicBezTo>
                  <a:cubicBezTo>
                    <a:pt x="774" y="17"/>
                    <a:pt x="773" y="18"/>
                    <a:pt x="773" y="19"/>
                  </a:cubicBezTo>
                  <a:cubicBezTo>
                    <a:pt x="772" y="21"/>
                    <a:pt x="771" y="22"/>
                    <a:pt x="769" y="24"/>
                  </a:cubicBezTo>
                  <a:cubicBezTo>
                    <a:pt x="770" y="24"/>
                    <a:pt x="771" y="25"/>
                    <a:pt x="772" y="25"/>
                  </a:cubicBezTo>
                  <a:close/>
                  <a:moveTo>
                    <a:pt x="801" y="37"/>
                  </a:moveTo>
                  <a:cubicBezTo>
                    <a:pt x="801" y="37"/>
                    <a:pt x="804" y="39"/>
                    <a:pt x="804" y="39"/>
                  </a:cubicBezTo>
                  <a:cubicBezTo>
                    <a:pt x="804" y="39"/>
                    <a:pt x="805" y="37"/>
                    <a:pt x="805" y="37"/>
                  </a:cubicBezTo>
                  <a:cubicBezTo>
                    <a:pt x="805" y="36"/>
                    <a:pt x="807" y="35"/>
                    <a:pt x="807" y="35"/>
                  </a:cubicBezTo>
                  <a:cubicBezTo>
                    <a:pt x="807" y="34"/>
                    <a:pt x="805" y="33"/>
                    <a:pt x="805" y="33"/>
                  </a:cubicBezTo>
                  <a:cubicBezTo>
                    <a:pt x="805" y="32"/>
                    <a:pt x="806" y="31"/>
                    <a:pt x="806" y="31"/>
                  </a:cubicBezTo>
                  <a:cubicBezTo>
                    <a:pt x="807" y="30"/>
                    <a:pt x="808" y="29"/>
                    <a:pt x="808" y="28"/>
                  </a:cubicBezTo>
                  <a:cubicBezTo>
                    <a:pt x="809" y="28"/>
                    <a:pt x="809" y="26"/>
                    <a:pt x="810" y="26"/>
                  </a:cubicBezTo>
                  <a:cubicBezTo>
                    <a:pt x="810" y="26"/>
                    <a:pt x="812" y="28"/>
                    <a:pt x="812" y="28"/>
                  </a:cubicBezTo>
                  <a:cubicBezTo>
                    <a:pt x="813" y="28"/>
                    <a:pt x="813" y="26"/>
                    <a:pt x="814" y="26"/>
                  </a:cubicBezTo>
                  <a:cubicBezTo>
                    <a:pt x="814" y="25"/>
                    <a:pt x="816" y="27"/>
                    <a:pt x="816" y="27"/>
                  </a:cubicBezTo>
                  <a:cubicBezTo>
                    <a:pt x="816" y="27"/>
                    <a:pt x="818" y="25"/>
                    <a:pt x="818" y="25"/>
                  </a:cubicBezTo>
                  <a:cubicBezTo>
                    <a:pt x="818" y="25"/>
                    <a:pt x="820" y="23"/>
                    <a:pt x="819" y="23"/>
                  </a:cubicBezTo>
                  <a:cubicBezTo>
                    <a:pt x="819" y="22"/>
                    <a:pt x="817" y="22"/>
                    <a:pt x="817" y="21"/>
                  </a:cubicBezTo>
                  <a:cubicBezTo>
                    <a:pt x="817" y="21"/>
                    <a:pt x="816" y="23"/>
                    <a:pt x="816" y="23"/>
                  </a:cubicBezTo>
                  <a:cubicBezTo>
                    <a:pt x="815" y="23"/>
                    <a:pt x="814" y="22"/>
                    <a:pt x="813" y="22"/>
                  </a:cubicBezTo>
                  <a:cubicBezTo>
                    <a:pt x="813" y="22"/>
                    <a:pt x="812" y="24"/>
                    <a:pt x="812" y="24"/>
                  </a:cubicBezTo>
                  <a:cubicBezTo>
                    <a:pt x="811" y="24"/>
                    <a:pt x="810" y="22"/>
                    <a:pt x="809" y="22"/>
                  </a:cubicBezTo>
                  <a:cubicBezTo>
                    <a:pt x="809" y="22"/>
                    <a:pt x="808" y="24"/>
                    <a:pt x="808" y="24"/>
                  </a:cubicBezTo>
                  <a:cubicBezTo>
                    <a:pt x="807" y="25"/>
                    <a:pt x="806" y="26"/>
                    <a:pt x="806" y="27"/>
                  </a:cubicBezTo>
                  <a:cubicBezTo>
                    <a:pt x="805" y="27"/>
                    <a:pt x="805" y="28"/>
                    <a:pt x="804" y="29"/>
                  </a:cubicBezTo>
                  <a:cubicBezTo>
                    <a:pt x="804" y="29"/>
                    <a:pt x="803" y="31"/>
                    <a:pt x="803" y="31"/>
                  </a:cubicBezTo>
                  <a:cubicBezTo>
                    <a:pt x="802" y="31"/>
                    <a:pt x="801" y="29"/>
                    <a:pt x="800" y="29"/>
                  </a:cubicBezTo>
                  <a:cubicBezTo>
                    <a:pt x="800" y="29"/>
                    <a:pt x="799" y="31"/>
                    <a:pt x="799" y="32"/>
                  </a:cubicBezTo>
                  <a:cubicBezTo>
                    <a:pt x="799" y="32"/>
                    <a:pt x="801" y="33"/>
                    <a:pt x="801" y="33"/>
                  </a:cubicBezTo>
                  <a:cubicBezTo>
                    <a:pt x="802" y="34"/>
                    <a:pt x="802" y="35"/>
                    <a:pt x="803" y="35"/>
                  </a:cubicBezTo>
                  <a:cubicBezTo>
                    <a:pt x="803" y="36"/>
                    <a:pt x="801" y="37"/>
                    <a:pt x="801" y="37"/>
                  </a:cubicBezTo>
                  <a:close/>
                  <a:moveTo>
                    <a:pt x="853" y="52"/>
                  </a:moveTo>
                  <a:cubicBezTo>
                    <a:pt x="853" y="52"/>
                    <a:pt x="852" y="51"/>
                    <a:pt x="851" y="51"/>
                  </a:cubicBezTo>
                  <a:cubicBezTo>
                    <a:pt x="851" y="50"/>
                    <a:pt x="849" y="49"/>
                    <a:pt x="849" y="49"/>
                  </a:cubicBezTo>
                  <a:cubicBezTo>
                    <a:pt x="849" y="49"/>
                    <a:pt x="848" y="51"/>
                    <a:pt x="847" y="51"/>
                  </a:cubicBezTo>
                  <a:cubicBezTo>
                    <a:pt x="847" y="51"/>
                    <a:pt x="846" y="53"/>
                    <a:pt x="846" y="53"/>
                  </a:cubicBezTo>
                  <a:cubicBezTo>
                    <a:pt x="846" y="54"/>
                    <a:pt x="847" y="55"/>
                    <a:pt x="848" y="55"/>
                  </a:cubicBezTo>
                  <a:cubicBezTo>
                    <a:pt x="848" y="55"/>
                    <a:pt x="850" y="57"/>
                    <a:pt x="850" y="57"/>
                  </a:cubicBezTo>
                  <a:cubicBezTo>
                    <a:pt x="850" y="57"/>
                    <a:pt x="852" y="55"/>
                    <a:pt x="852" y="55"/>
                  </a:cubicBezTo>
                  <a:cubicBezTo>
                    <a:pt x="852" y="54"/>
                    <a:pt x="853" y="53"/>
                    <a:pt x="853" y="52"/>
                  </a:cubicBezTo>
                  <a:close/>
                  <a:moveTo>
                    <a:pt x="883" y="46"/>
                  </a:moveTo>
                  <a:cubicBezTo>
                    <a:pt x="883" y="46"/>
                    <a:pt x="884" y="45"/>
                    <a:pt x="884" y="44"/>
                  </a:cubicBezTo>
                  <a:cubicBezTo>
                    <a:pt x="884" y="44"/>
                    <a:pt x="886" y="43"/>
                    <a:pt x="886" y="42"/>
                  </a:cubicBezTo>
                  <a:cubicBezTo>
                    <a:pt x="886" y="41"/>
                    <a:pt x="884" y="41"/>
                    <a:pt x="884" y="40"/>
                  </a:cubicBezTo>
                  <a:cubicBezTo>
                    <a:pt x="883" y="40"/>
                    <a:pt x="883" y="42"/>
                    <a:pt x="882" y="42"/>
                  </a:cubicBezTo>
                  <a:cubicBezTo>
                    <a:pt x="882" y="43"/>
                    <a:pt x="880" y="41"/>
                    <a:pt x="880" y="41"/>
                  </a:cubicBezTo>
                  <a:cubicBezTo>
                    <a:pt x="880" y="41"/>
                    <a:pt x="878" y="43"/>
                    <a:pt x="878" y="43"/>
                  </a:cubicBezTo>
                  <a:cubicBezTo>
                    <a:pt x="878" y="44"/>
                    <a:pt x="880" y="44"/>
                    <a:pt x="881" y="45"/>
                  </a:cubicBezTo>
                  <a:cubicBezTo>
                    <a:pt x="880" y="45"/>
                    <a:pt x="879" y="46"/>
                    <a:pt x="879" y="47"/>
                  </a:cubicBezTo>
                  <a:cubicBezTo>
                    <a:pt x="879" y="47"/>
                    <a:pt x="881" y="48"/>
                    <a:pt x="881" y="49"/>
                  </a:cubicBezTo>
                  <a:cubicBezTo>
                    <a:pt x="881" y="49"/>
                    <a:pt x="883" y="50"/>
                    <a:pt x="883" y="50"/>
                  </a:cubicBezTo>
                  <a:cubicBezTo>
                    <a:pt x="884" y="50"/>
                    <a:pt x="884" y="48"/>
                    <a:pt x="885" y="48"/>
                  </a:cubicBezTo>
                  <a:cubicBezTo>
                    <a:pt x="885" y="47"/>
                    <a:pt x="883" y="47"/>
                    <a:pt x="883" y="46"/>
                  </a:cubicBezTo>
                  <a:close/>
                  <a:moveTo>
                    <a:pt x="883" y="32"/>
                  </a:moveTo>
                  <a:cubicBezTo>
                    <a:pt x="883" y="32"/>
                    <a:pt x="884" y="31"/>
                    <a:pt x="885" y="30"/>
                  </a:cubicBezTo>
                  <a:cubicBezTo>
                    <a:pt x="884" y="30"/>
                    <a:pt x="883" y="29"/>
                    <a:pt x="882" y="28"/>
                  </a:cubicBezTo>
                  <a:cubicBezTo>
                    <a:pt x="882" y="28"/>
                    <a:pt x="880" y="27"/>
                    <a:pt x="880" y="27"/>
                  </a:cubicBezTo>
                  <a:cubicBezTo>
                    <a:pt x="880" y="26"/>
                    <a:pt x="882" y="25"/>
                    <a:pt x="882" y="25"/>
                  </a:cubicBezTo>
                  <a:cubicBezTo>
                    <a:pt x="881" y="24"/>
                    <a:pt x="880" y="23"/>
                    <a:pt x="880" y="23"/>
                  </a:cubicBezTo>
                  <a:cubicBezTo>
                    <a:pt x="879" y="23"/>
                    <a:pt x="878" y="25"/>
                    <a:pt x="878" y="25"/>
                  </a:cubicBezTo>
                  <a:cubicBezTo>
                    <a:pt x="878" y="25"/>
                    <a:pt x="876" y="27"/>
                    <a:pt x="876" y="27"/>
                  </a:cubicBezTo>
                  <a:cubicBezTo>
                    <a:pt x="876" y="28"/>
                    <a:pt x="878" y="28"/>
                    <a:pt x="878" y="29"/>
                  </a:cubicBezTo>
                  <a:cubicBezTo>
                    <a:pt x="878" y="30"/>
                    <a:pt x="877" y="30"/>
                    <a:pt x="877" y="31"/>
                  </a:cubicBezTo>
                  <a:cubicBezTo>
                    <a:pt x="877" y="32"/>
                    <a:pt x="879" y="33"/>
                    <a:pt x="879" y="33"/>
                  </a:cubicBezTo>
                  <a:cubicBezTo>
                    <a:pt x="880" y="33"/>
                    <a:pt x="880" y="34"/>
                    <a:pt x="881" y="35"/>
                  </a:cubicBezTo>
                  <a:cubicBezTo>
                    <a:pt x="882" y="34"/>
                    <a:pt x="882" y="33"/>
                    <a:pt x="883" y="32"/>
                  </a:cubicBezTo>
                  <a:close/>
                  <a:moveTo>
                    <a:pt x="900" y="42"/>
                  </a:moveTo>
                  <a:cubicBezTo>
                    <a:pt x="901" y="42"/>
                    <a:pt x="901" y="40"/>
                    <a:pt x="902" y="40"/>
                  </a:cubicBezTo>
                  <a:cubicBezTo>
                    <a:pt x="902" y="39"/>
                    <a:pt x="904" y="38"/>
                    <a:pt x="904" y="38"/>
                  </a:cubicBezTo>
                  <a:cubicBezTo>
                    <a:pt x="904" y="38"/>
                    <a:pt x="902" y="36"/>
                    <a:pt x="901" y="36"/>
                  </a:cubicBezTo>
                  <a:cubicBezTo>
                    <a:pt x="901" y="36"/>
                    <a:pt x="900" y="38"/>
                    <a:pt x="900" y="38"/>
                  </a:cubicBezTo>
                  <a:cubicBezTo>
                    <a:pt x="899" y="39"/>
                    <a:pt x="899" y="40"/>
                    <a:pt x="898" y="40"/>
                  </a:cubicBezTo>
                  <a:cubicBezTo>
                    <a:pt x="898" y="41"/>
                    <a:pt x="896" y="39"/>
                    <a:pt x="896" y="39"/>
                  </a:cubicBezTo>
                  <a:cubicBezTo>
                    <a:pt x="896" y="39"/>
                    <a:pt x="894" y="41"/>
                    <a:pt x="894" y="41"/>
                  </a:cubicBezTo>
                  <a:cubicBezTo>
                    <a:pt x="894" y="41"/>
                    <a:pt x="896" y="43"/>
                    <a:pt x="896" y="43"/>
                  </a:cubicBezTo>
                  <a:cubicBezTo>
                    <a:pt x="897" y="43"/>
                    <a:pt x="897" y="41"/>
                    <a:pt x="898" y="40"/>
                  </a:cubicBezTo>
                  <a:cubicBezTo>
                    <a:pt x="898" y="40"/>
                    <a:pt x="900" y="42"/>
                    <a:pt x="900" y="42"/>
                  </a:cubicBezTo>
                  <a:close/>
                  <a:moveTo>
                    <a:pt x="899" y="30"/>
                  </a:moveTo>
                  <a:cubicBezTo>
                    <a:pt x="900" y="31"/>
                    <a:pt x="902" y="33"/>
                    <a:pt x="903" y="34"/>
                  </a:cubicBezTo>
                  <a:cubicBezTo>
                    <a:pt x="904" y="33"/>
                    <a:pt x="904" y="32"/>
                    <a:pt x="905" y="31"/>
                  </a:cubicBezTo>
                  <a:cubicBezTo>
                    <a:pt x="905" y="31"/>
                    <a:pt x="906" y="33"/>
                    <a:pt x="907" y="33"/>
                  </a:cubicBezTo>
                  <a:cubicBezTo>
                    <a:pt x="907" y="32"/>
                    <a:pt x="909" y="32"/>
                    <a:pt x="909" y="31"/>
                  </a:cubicBezTo>
                  <a:cubicBezTo>
                    <a:pt x="909" y="30"/>
                    <a:pt x="907" y="30"/>
                    <a:pt x="906" y="29"/>
                  </a:cubicBezTo>
                  <a:cubicBezTo>
                    <a:pt x="906" y="29"/>
                    <a:pt x="908" y="28"/>
                    <a:pt x="908" y="27"/>
                  </a:cubicBezTo>
                  <a:cubicBezTo>
                    <a:pt x="907" y="26"/>
                    <a:pt x="905" y="25"/>
                    <a:pt x="904" y="24"/>
                  </a:cubicBezTo>
                  <a:cubicBezTo>
                    <a:pt x="903" y="25"/>
                    <a:pt x="901" y="27"/>
                    <a:pt x="900" y="28"/>
                  </a:cubicBezTo>
                  <a:cubicBezTo>
                    <a:pt x="900" y="29"/>
                    <a:pt x="899" y="30"/>
                    <a:pt x="899" y="30"/>
                  </a:cubicBezTo>
                  <a:close/>
                  <a:moveTo>
                    <a:pt x="961" y="50"/>
                  </a:moveTo>
                  <a:cubicBezTo>
                    <a:pt x="962" y="48"/>
                    <a:pt x="964" y="47"/>
                    <a:pt x="965" y="45"/>
                  </a:cubicBezTo>
                  <a:cubicBezTo>
                    <a:pt x="964" y="45"/>
                    <a:pt x="963" y="44"/>
                    <a:pt x="963" y="44"/>
                  </a:cubicBezTo>
                  <a:cubicBezTo>
                    <a:pt x="962" y="44"/>
                    <a:pt x="961" y="46"/>
                    <a:pt x="961" y="46"/>
                  </a:cubicBezTo>
                  <a:cubicBezTo>
                    <a:pt x="960" y="46"/>
                    <a:pt x="960" y="48"/>
                    <a:pt x="959" y="48"/>
                  </a:cubicBezTo>
                  <a:cubicBezTo>
                    <a:pt x="959" y="49"/>
                    <a:pt x="957" y="50"/>
                    <a:pt x="957" y="50"/>
                  </a:cubicBezTo>
                  <a:cubicBezTo>
                    <a:pt x="957" y="51"/>
                    <a:pt x="959" y="52"/>
                    <a:pt x="960" y="52"/>
                  </a:cubicBezTo>
                  <a:cubicBezTo>
                    <a:pt x="960" y="51"/>
                    <a:pt x="961" y="51"/>
                    <a:pt x="961" y="50"/>
                  </a:cubicBezTo>
                  <a:close/>
                  <a:moveTo>
                    <a:pt x="971" y="51"/>
                  </a:moveTo>
                  <a:cubicBezTo>
                    <a:pt x="972" y="51"/>
                    <a:pt x="973" y="52"/>
                    <a:pt x="974" y="52"/>
                  </a:cubicBezTo>
                  <a:cubicBezTo>
                    <a:pt x="974" y="52"/>
                    <a:pt x="975" y="51"/>
                    <a:pt x="975" y="50"/>
                  </a:cubicBezTo>
                  <a:cubicBezTo>
                    <a:pt x="976" y="49"/>
                    <a:pt x="976" y="48"/>
                    <a:pt x="977" y="48"/>
                  </a:cubicBezTo>
                  <a:cubicBezTo>
                    <a:pt x="977" y="48"/>
                    <a:pt x="979" y="50"/>
                    <a:pt x="979" y="49"/>
                  </a:cubicBezTo>
                  <a:cubicBezTo>
                    <a:pt x="980" y="49"/>
                    <a:pt x="981" y="48"/>
                    <a:pt x="981" y="47"/>
                  </a:cubicBezTo>
                  <a:cubicBezTo>
                    <a:pt x="981" y="47"/>
                    <a:pt x="979" y="46"/>
                    <a:pt x="979" y="46"/>
                  </a:cubicBezTo>
                  <a:cubicBezTo>
                    <a:pt x="979" y="45"/>
                    <a:pt x="980" y="44"/>
                    <a:pt x="980" y="43"/>
                  </a:cubicBezTo>
                  <a:cubicBezTo>
                    <a:pt x="981" y="43"/>
                    <a:pt x="982" y="42"/>
                    <a:pt x="982" y="41"/>
                  </a:cubicBezTo>
                  <a:cubicBezTo>
                    <a:pt x="982" y="40"/>
                    <a:pt x="980" y="40"/>
                    <a:pt x="980" y="39"/>
                  </a:cubicBezTo>
                  <a:cubicBezTo>
                    <a:pt x="980" y="39"/>
                    <a:pt x="982" y="38"/>
                    <a:pt x="982" y="37"/>
                  </a:cubicBezTo>
                  <a:cubicBezTo>
                    <a:pt x="982" y="37"/>
                    <a:pt x="979" y="35"/>
                    <a:pt x="979" y="35"/>
                  </a:cubicBezTo>
                  <a:cubicBezTo>
                    <a:pt x="979" y="36"/>
                    <a:pt x="978" y="37"/>
                    <a:pt x="978" y="38"/>
                  </a:cubicBezTo>
                  <a:cubicBezTo>
                    <a:pt x="977" y="38"/>
                    <a:pt x="976" y="39"/>
                    <a:pt x="976" y="40"/>
                  </a:cubicBezTo>
                  <a:cubicBezTo>
                    <a:pt x="976" y="40"/>
                    <a:pt x="978" y="41"/>
                    <a:pt x="978" y="42"/>
                  </a:cubicBezTo>
                  <a:cubicBezTo>
                    <a:pt x="978" y="42"/>
                    <a:pt x="977" y="44"/>
                    <a:pt x="977" y="44"/>
                  </a:cubicBezTo>
                  <a:cubicBezTo>
                    <a:pt x="976" y="44"/>
                    <a:pt x="975" y="46"/>
                    <a:pt x="975" y="46"/>
                  </a:cubicBezTo>
                  <a:cubicBezTo>
                    <a:pt x="974" y="46"/>
                    <a:pt x="973" y="44"/>
                    <a:pt x="973" y="44"/>
                  </a:cubicBezTo>
                  <a:cubicBezTo>
                    <a:pt x="972" y="44"/>
                    <a:pt x="971" y="46"/>
                    <a:pt x="971" y="47"/>
                  </a:cubicBezTo>
                  <a:cubicBezTo>
                    <a:pt x="970" y="47"/>
                    <a:pt x="970" y="48"/>
                    <a:pt x="969" y="49"/>
                  </a:cubicBezTo>
                  <a:cubicBezTo>
                    <a:pt x="969" y="49"/>
                    <a:pt x="967" y="51"/>
                    <a:pt x="968" y="51"/>
                  </a:cubicBezTo>
                  <a:cubicBezTo>
                    <a:pt x="968" y="52"/>
                    <a:pt x="970" y="52"/>
                    <a:pt x="970" y="53"/>
                  </a:cubicBezTo>
                  <a:cubicBezTo>
                    <a:pt x="970" y="52"/>
                    <a:pt x="971" y="51"/>
                    <a:pt x="971" y="51"/>
                  </a:cubicBezTo>
                  <a:close/>
                  <a:moveTo>
                    <a:pt x="951" y="31"/>
                  </a:moveTo>
                  <a:cubicBezTo>
                    <a:pt x="952" y="32"/>
                    <a:pt x="952" y="32"/>
                    <a:pt x="953" y="33"/>
                  </a:cubicBezTo>
                  <a:cubicBezTo>
                    <a:pt x="953" y="33"/>
                    <a:pt x="955" y="35"/>
                    <a:pt x="955" y="35"/>
                  </a:cubicBezTo>
                  <a:cubicBezTo>
                    <a:pt x="956" y="35"/>
                    <a:pt x="957" y="33"/>
                    <a:pt x="957" y="32"/>
                  </a:cubicBezTo>
                  <a:cubicBezTo>
                    <a:pt x="957" y="32"/>
                    <a:pt x="955" y="31"/>
                    <a:pt x="955" y="31"/>
                  </a:cubicBezTo>
                  <a:cubicBezTo>
                    <a:pt x="955" y="30"/>
                    <a:pt x="956" y="29"/>
                    <a:pt x="956" y="29"/>
                  </a:cubicBezTo>
                  <a:cubicBezTo>
                    <a:pt x="957" y="28"/>
                    <a:pt x="958" y="27"/>
                    <a:pt x="958" y="26"/>
                  </a:cubicBezTo>
                  <a:cubicBezTo>
                    <a:pt x="958" y="26"/>
                    <a:pt x="960" y="24"/>
                    <a:pt x="960" y="24"/>
                  </a:cubicBezTo>
                  <a:cubicBezTo>
                    <a:pt x="960" y="23"/>
                    <a:pt x="958" y="23"/>
                    <a:pt x="958" y="22"/>
                  </a:cubicBezTo>
                  <a:cubicBezTo>
                    <a:pt x="957" y="23"/>
                    <a:pt x="957" y="24"/>
                    <a:pt x="956" y="25"/>
                  </a:cubicBezTo>
                  <a:cubicBezTo>
                    <a:pt x="955" y="25"/>
                    <a:pt x="955" y="26"/>
                    <a:pt x="954" y="27"/>
                  </a:cubicBezTo>
                  <a:cubicBezTo>
                    <a:pt x="954" y="28"/>
                    <a:pt x="953" y="28"/>
                    <a:pt x="953" y="29"/>
                  </a:cubicBezTo>
                  <a:cubicBezTo>
                    <a:pt x="952" y="29"/>
                    <a:pt x="951" y="27"/>
                    <a:pt x="950" y="27"/>
                  </a:cubicBezTo>
                  <a:cubicBezTo>
                    <a:pt x="950" y="27"/>
                    <a:pt x="949" y="29"/>
                    <a:pt x="949" y="30"/>
                  </a:cubicBezTo>
                  <a:cubicBezTo>
                    <a:pt x="948" y="30"/>
                    <a:pt x="947" y="31"/>
                    <a:pt x="947" y="32"/>
                  </a:cubicBezTo>
                  <a:cubicBezTo>
                    <a:pt x="947" y="32"/>
                    <a:pt x="949" y="33"/>
                    <a:pt x="949" y="34"/>
                  </a:cubicBezTo>
                  <a:cubicBezTo>
                    <a:pt x="950" y="33"/>
                    <a:pt x="950" y="32"/>
                    <a:pt x="951" y="31"/>
                  </a:cubicBezTo>
                  <a:close/>
                  <a:moveTo>
                    <a:pt x="994" y="54"/>
                  </a:moveTo>
                  <a:cubicBezTo>
                    <a:pt x="994" y="54"/>
                    <a:pt x="996" y="55"/>
                    <a:pt x="996" y="55"/>
                  </a:cubicBezTo>
                  <a:cubicBezTo>
                    <a:pt x="997" y="55"/>
                    <a:pt x="997" y="53"/>
                    <a:pt x="998" y="53"/>
                  </a:cubicBezTo>
                  <a:cubicBezTo>
                    <a:pt x="998" y="53"/>
                    <a:pt x="999" y="55"/>
                    <a:pt x="1000" y="55"/>
                  </a:cubicBezTo>
                  <a:cubicBezTo>
                    <a:pt x="1001" y="55"/>
                    <a:pt x="1001" y="53"/>
                    <a:pt x="1002" y="52"/>
                  </a:cubicBezTo>
                  <a:cubicBezTo>
                    <a:pt x="1002" y="52"/>
                    <a:pt x="1003" y="51"/>
                    <a:pt x="1003" y="50"/>
                  </a:cubicBezTo>
                  <a:cubicBezTo>
                    <a:pt x="1004" y="50"/>
                    <a:pt x="1005" y="49"/>
                    <a:pt x="1005" y="48"/>
                  </a:cubicBezTo>
                  <a:cubicBezTo>
                    <a:pt x="1006" y="49"/>
                    <a:pt x="1007" y="49"/>
                    <a:pt x="1007" y="50"/>
                  </a:cubicBezTo>
                  <a:cubicBezTo>
                    <a:pt x="1007" y="49"/>
                    <a:pt x="1009" y="48"/>
                    <a:pt x="1009" y="48"/>
                  </a:cubicBezTo>
                  <a:cubicBezTo>
                    <a:pt x="1009" y="47"/>
                    <a:pt x="1007" y="46"/>
                    <a:pt x="1007" y="46"/>
                  </a:cubicBezTo>
                  <a:cubicBezTo>
                    <a:pt x="1007" y="46"/>
                    <a:pt x="1006" y="48"/>
                    <a:pt x="1005" y="48"/>
                  </a:cubicBezTo>
                  <a:cubicBezTo>
                    <a:pt x="1005" y="48"/>
                    <a:pt x="1003" y="46"/>
                    <a:pt x="1003" y="46"/>
                  </a:cubicBezTo>
                  <a:cubicBezTo>
                    <a:pt x="1002" y="46"/>
                    <a:pt x="1002" y="48"/>
                    <a:pt x="1001" y="49"/>
                  </a:cubicBezTo>
                  <a:cubicBezTo>
                    <a:pt x="1001" y="49"/>
                    <a:pt x="1000" y="51"/>
                    <a:pt x="1000" y="51"/>
                  </a:cubicBezTo>
                  <a:cubicBezTo>
                    <a:pt x="999" y="51"/>
                    <a:pt x="998" y="49"/>
                    <a:pt x="997" y="49"/>
                  </a:cubicBezTo>
                  <a:cubicBezTo>
                    <a:pt x="997" y="49"/>
                    <a:pt x="996" y="51"/>
                    <a:pt x="996" y="51"/>
                  </a:cubicBezTo>
                  <a:cubicBezTo>
                    <a:pt x="996" y="52"/>
                    <a:pt x="994" y="53"/>
                    <a:pt x="994" y="54"/>
                  </a:cubicBezTo>
                  <a:close/>
                  <a:moveTo>
                    <a:pt x="1013" y="43"/>
                  </a:moveTo>
                  <a:cubicBezTo>
                    <a:pt x="1013" y="43"/>
                    <a:pt x="1014" y="41"/>
                    <a:pt x="1014" y="41"/>
                  </a:cubicBezTo>
                  <a:cubicBezTo>
                    <a:pt x="1015" y="41"/>
                    <a:pt x="1016" y="43"/>
                    <a:pt x="1016" y="43"/>
                  </a:cubicBezTo>
                  <a:cubicBezTo>
                    <a:pt x="1017" y="42"/>
                    <a:pt x="1018" y="44"/>
                    <a:pt x="1019" y="44"/>
                  </a:cubicBezTo>
                  <a:cubicBezTo>
                    <a:pt x="1019" y="44"/>
                    <a:pt x="1020" y="42"/>
                    <a:pt x="1020" y="42"/>
                  </a:cubicBezTo>
                  <a:cubicBezTo>
                    <a:pt x="1021" y="41"/>
                    <a:pt x="1022" y="40"/>
                    <a:pt x="1022" y="40"/>
                  </a:cubicBezTo>
                  <a:cubicBezTo>
                    <a:pt x="1021" y="40"/>
                    <a:pt x="1021" y="38"/>
                    <a:pt x="1020" y="38"/>
                  </a:cubicBezTo>
                  <a:cubicBezTo>
                    <a:pt x="1019" y="38"/>
                    <a:pt x="1019" y="40"/>
                    <a:pt x="1018" y="40"/>
                  </a:cubicBezTo>
                  <a:cubicBezTo>
                    <a:pt x="1018" y="40"/>
                    <a:pt x="1017" y="38"/>
                    <a:pt x="1016" y="39"/>
                  </a:cubicBezTo>
                  <a:cubicBezTo>
                    <a:pt x="1015" y="39"/>
                    <a:pt x="1015" y="41"/>
                    <a:pt x="1014" y="41"/>
                  </a:cubicBezTo>
                  <a:cubicBezTo>
                    <a:pt x="1014" y="41"/>
                    <a:pt x="1013" y="39"/>
                    <a:pt x="1012" y="39"/>
                  </a:cubicBezTo>
                  <a:cubicBezTo>
                    <a:pt x="1011" y="39"/>
                    <a:pt x="1011" y="41"/>
                    <a:pt x="1010" y="41"/>
                  </a:cubicBezTo>
                  <a:cubicBezTo>
                    <a:pt x="1011" y="42"/>
                    <a:pt x="1012" y="43"/>
                    <a:pt x="1013" y="43"/>
                  </a:cubicBezTo>
                  <a:close/>
                </a:path>
              </a:pathLst>
            </a:custGeom>
            <a:grpFill/>
            <a:ln>
              <a:noFill/>
            </a:ln>
          </p:spPr>
          <p:txBody>
            <a:bodyPr vert="horz" wrap="square" lIns="68580" tIns="34290" rIns="68580" bIns="34290" numCol="1" anchor="t" anchorCtr="0" compatLnSpc="1"/>
            <a:lstStyle/>
            <a:p>
              <a:endParaRPr lang="zh-CN" altLang="en-US" sz="1350"/>
            </a:p>
          </p:txBody>
        </p:sp>
        <p:sp>
          <p:nvSpPr>
            <p:cNvPr id="15" name="Freeform 334"/>
            <p:cNvSpPr>
              <a:spLocks noEditPoints="1"/>
            </p:cNvSpPr>
            <p:nvPr/>
          </p:nvSpPr>
          <p:spPr bwMode="auto">
            <a:xfrm rot="10800000" flipH="1">
              <a:off x="6258539" y="4450982"/>
              <a:ext cx="3624526" cy="223551"/>
            </a:xfrm>
            <a:custGeom>
              <a:avLst/>
              <a:gdLst>
                <a:gd name="T0" fmla="*/ 32 w 1069"/>
                <a:gd name="T1" fmla="*/ 50 h 77"/>
                <a:gd name="T2" fmla="*/ 29 w 1069"/>
                <a:gd name="T3" fmla="*/ 17 h 77"/>
                <a:gd name="T4" fmla="*/ 87 w 1069"/>
                <a:gd name="T5" fmla="*/ 15 h 77"/>
                <a:gd name="T6" fmla="*/ 108 w 1069"/>
                <a:gd name="T7" fmla="*/ 20 h 77"/>
                <a:gd name="T8" fmla="*/ 148 w 1069"/>
                <a:gd name="T9" fmla="*/ 19 h 77"/>
                <a:gd name="T10" fmla="*/ 191 w 1069"/>
                <a:gd name="T11" fmla="*/ 13 h 77"/>
                <a:gd name="T12" fmla="*/ 241 w 1069"/>
                <a:gd name="T13" fmla="*/ 12 h 77"/>
                <a:gd name="T14" fmla="*/ 285 w 1069"/>
                <a:gd name="T15" fmla="*/ 10 h 77"/>
                <a:gd name="T16" fmla="*/ 325 w 1069"/>
                <a:gd name="T17" fmla="*/ 23 h 77"/>
                <a:gd name="T18" fmla="*/ 385 w 1069"/>
                <a:gd name="T19" fmla="*/ 9 h 77"/>
                <a:gd name="T20" fmla="*/ 405 w 1069"/>
                <a:gd name="T21" fmla="*/ 24 h 77"/>
                <a:gd name="T22" fmla="*/ 449 w 1069"/>
                <a:gd name="T23" fmla="*/ 12 h 77"/>
                <a:gd name="T24" fmla="*/ 488 w 1069"/>
                <a:gd name="T25" fmla="*/ 17 h 77"/>
                <a:gd name="T26" fmla="*/ 530 w 1069"/>
                <a:gd name="T27" fmla="*/ 14 h 77"/>
                <a:gd name="T28" fmla="*/ 587 w 1069"/>
                <a:gd name="T29" fmla="*/ 8 h 77"/>
                <a:gd name="T30" fmla="*/ 621 w 1069"/>
                <a:gd name="T31" fmla="*/ 19 h 77"/>
                <a:gd name="T32" fmla="*/ 677 w 1069"/>
                <a:gd name="T33" fmla="*/ 20 h 77"/>
                <a:gd name="T34" fmla="*/ 716 w 1069"/>
                <a:gd name="T35" fmla="*/ 15 h 77"/>
                <a:gd name="T36" fmla="*/ 761 w 1069"/>
                <a:gd name="T37" fmla="*/ 17 h 77"/>
                <a:gd name="T38" fmla="*/ 816 w 1069"/>
                <a:gd name="T39" fmla="*/ 9 h 77"/>
                <a:gd name="T40" fmla="*/ 850 w 1069"/>
                <a:gd name="T41" fmla="*/ 15 h 77"/>
                <a:gd name="T42" fmla="*/ 890 w 1069"/>
                <a:gd name="T43" fmla="*/ 9 h 77"/>
                <a:gd name="T44" fmla="*/ 939 w 1069"/>
                <a:gd name="T45" fmla="*/ 15 h 77"/>
                <a:gd name="T46" fmla="*/ 981 w 1069"/>
                <a:gd name="T47" fmla="*/ 29 h 77"/>
                <a:gd name="T48" fmla="*/ 1010 w 1069"/>
                <a:gd name="T49" fmla="*/ 27 h 77"/>
                <a:gd name="T50" fmla="*/ 1044 w 1069"/>
                <a:gd name="T51" fmla="*/ 53 h 77"/>
                <a:gd name="T52" fmla="*/ 1051 w 1069"/>
                <a:gd name="T53" fmla="*/ 58 h 77"/>
                <a:gd name="T54" fmla="*/ 1010 w 1069"/>
                <a:gd name="T55" fmla="*/ 69 h 77"/>
                <a:gd name="T56" fmla="*/ 981 w 1069"/>
                <a:gd name="T57" fmla="*/ 61 h 77"/>
                <a:gd name="T58" fmla="*/ 928 w 1069"/>
                <a:gd name="T59" fmla="*/ 42 h 77"/>
                <a:gd name="T60" fmla="*/ 866 w 1069"/>
                <a:gd name="T61" fmla="*/ 59 h 77"/>
                <a:gd name="T62" fmla="*/ 832 w 1069"/>
                <a:gd name="T63" fmla="*/ 53 h 77"/>
                <a:gd name="T64" fmla="*/ 806 w 1069"/>
                <a:gd name="T65" fmla="*/ 59 h 77"/>
                <a:gd name="T66" fmla="*/ 756 w 1069"/>
                <a:gd name="T67" fmla="*/ 59 h 77"/>
                <a:gd name="T68" fmla="*/ 716 w 1069"/>
                <a:gd name="T69" fmla="*/ 47 h 77"/>
                <a:gd name="T70" fmla="*/ 665 w 1069"/>
                <a:gd name="T71" fmla="*/ 40 h 77"/>
                <a:gd name="T72" fmla="*/ 629 w 1069"/>
                <a:gd name="T73" fmla="*/ 50 h 77"/>
                <a:gd name="T74" fmla="*/ 584 w 1069"/>
                <a:gd name="T75" fmla="*/ 62 h 77"/>
                <a:gd name="T76" fmla="*/ 533 w 1069"/>
                <a:gd name="T77" fmla="*/ 55 h 77"/>
                <a:gd name="T78" fmla="*/ 481 w 1069"/>
                <a:gd name="T79" fmla="*/ 50 h 77"/>
                <a:gd name="T80" fmla="*/ 455 w 1069"/>
                <a:gd name="T81" fmla="*/ 42 h 77"/>
                <a:gd name="T82" fmla="*/ 412 w 1069"/>
                <a:gd name="T83" fmla="*/ 62 h 77"/>
                <a:gd name="T84" fmla="*/ 359 w 1069"/>
                <a:gd name="T85" fmla="*/ 57 h 77"/>
                <a:gd name="T86" fmla="*/ 321 w 1069"/>
                <a:gd name="T87" fmla="*/ 56 h 77"/>
                <a:gd name="T88" fmla="*/ 283 w 1069"/>
                <a:gd name="T89" fmla="*/ 59 h 77"/>
                <a:gd name="T90" fmla="*/ 246 w 1069"/>
                <a:gd name="T91" fmla="*/ 62 h 77"/>
                <a:gd name="T92" fmla="*/ 203 w 1069"/>
                <a:gd name="T93" fmla="*/ 58 h 77"/>
                <a:gd name="T94" fmla="*/ 174 w 1069"/>
                <a:gd name="T95" fmla="*/ 63 h 77"/>
                <a:gd name="T96" fmla="*/ 153 w 1069"/>
                <a:gd name="T97" fmla="*/ 58 h 77"/>
                <a:gd name="T98" fmla="*/ 115 w 1069"/>
                <a:gd name="T99" fmla="*/ 57 h 77"/>
                <a:gd name="T100" fmla="*/ 364 w 1069"/>
                <a:gd name="T101" fmla="*/ 18 h 77"/>
                <a:gd name="T102" fmla="*/ 13 w 1069"/>
                <a:gd name="T103" fmla="*/ 43 h 77"/>
                <a:gd name="T104" fmla="*/ 179 w 1069"/>
                <a:gd name="T105" fmla="*/ 29 h 77"/>
                <a:gd name="T106" fmla="*/ 233 w 1069"/>
                <a:gd name="T107" fmla="*/ 45 h 77"/>
                <a:gd name="T108" fmla="*/ 276 w 1069"/>
                <a:gd name="T109" fmla="*/ 32 h 77"/>
                <a:gd name="T110" fmla="*/ 404 w 1069"/>
                <a:gd name="T111" fmla="*/ 35 h 77"/>
                <a:gd name="T112" fmla="*/ 479 w 1069"/>
                <a:gd name="T113" fmla="*/ 39 h 77"/>
                <a:gd name="T114" fmla="*/ 612 w 1069"/>
                <a:gd name="T115" fmla="*/ 27 h 77"/>
                <a:gd name="T116" fmla="*/ 736 w 1069"/>
                <a:gd name="T117" fmla="*/ 44 h 77"/>
                <a:gd name="T118" fmla="*/ 789 w 1069"/>
                <a:gd name="T119" fmla="*/ 31 h 77"/>
                <a:gd name="T120" fmla="*/ 800 w 1069"/>
                <a:gd name="T121" fmla="*/ 29 h 77"/>
                <a:gd name="T122" fmla="*/ 894 w 1069"/>
                <a:gd name="T123" fmla="*/ 41 h 77"/>
                <a:gd name="T124" fmla="*/ 955 w 1069"/>
                <a:gd name="T125" fmla="*/ 3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9" h="77">
                  <a:moveTo>
                    <a:pt x="63" y="56"/>
                  </a:moveTo>
                  <a:cubicBezTo>
                    <a:pt x="62" y="56"/>
                    <a:pt x="60" y="55"/>
                    <a:pt x="60" y="55"/>
                  </a:cubicBezTo>
                  <a:cubicBezTo>
                    <a:pt x="60" y="55"/>
                    <a:pt x="62" y="52"/>
                    <a:pt x="62" y="52"/>
                  </a:cubicBezTo>
                  <a:cubicBezTo>
                    <a:pt x="62" y="52"/>
                    <a:pt x="64" y="54"/>
                    <a:pt x="64" y="54"/>
                  </a:cubicBezTo>
                  <a:cubicBezTo>
                    <a:pt x="65" y="54"/>
                    <a:pt x="66" y="52"/>
                    <a:pt x="66" y="52"/>
                  </a:cubicBezTo>
                  <a:cubicBezTo>
                    <a:pt x="66" y="52"/>
                    <a:pt x="67" y="50"/>
                    <a:pt x="68" y="50"/>
                  </a:cubicBezTo>
                  <a:cubicBezTo>
                    <a:pt x="68" y="50"/>
                    <a:pt x="70" y="51"/>
                    <a:pt x="70" y="51"/>
                  </a:cubicBezTo>
                  <a:cubicBezTo>
                    <a:pt x="70" y="51"/>
                    <a:pt x="72" y="53"/>
                    <a:pt x="72" y="53"/>
                  </a:cubicBezTo>
                  <a:cubicBezTo>
                    <a:pt x="72" y="53"/>
                    <a:pt x="74" y="51"/>
                    <a:pt x="74" y="51"/>
                  </a:cubicBezTo>
                  <a:cubicBezTo>
                    <a:pt x="74" y="50"/>
                    <a:pt x="72" y="50"/>
                    <a:pt x="72" y="49"/>
                  </a:cubicBezTo>
                  <a:cubicBezTo>
                    <a:pt x="72" y="49"/>
                    <a:pt x="73" y="47"/>
                    <a:pt x="73" y="47"/>
                  </a:cubicBezTo>
                  <a:cubicBezTo>
                    <a:pt x="73" y="47"/>
                    <a:pt x="71" y="45"/>
                    <a:pt x="71" y="45"/>
                  </a:cubicBezTo>
                  <a:cubicBezTo>
                    <a:pt x="71" y="46"/>
                    <a:pt x="70" y="47"/>
                    <a:pt x="69" y="47"/>
                  </a:cubicBezTo>
                  <a:cubicBezTo>
                    <a:pt x="69" y="48"/>
                    <a:pt x="68" y="50"/>
                    <a:pt x="68" y="50"/>
                  </a:cubicBezTo>
                  <a:cubicBezTo>
                    <a:pt x="67" y="50"/>
                    <a:pt x="66" y="48"/>
                    <a:pt x="66" y="48"/>
                  </a:cubicBezTo>
                  <a:cubicBezTo>
                    <a:pt x="65" y="48"/>
                    <a:pt x="64" y="50"/>
                    <a:pt x="64" y="50"/>
                  </a:cubicBezTo>
                  <a:cubicBezTo>
                    <a:pt x="63" y="51"/>
                    <a:pt x="63" y="52"/>
                    <a:pt x="62" y="52"/>
                  </a:cubicBezTo>
                  <a:cubicBezTo>
                    <a:pt x="62" y="53"/>
                    <a:pt x="60" y="51"/>
                    <a:pt x="60" y="51"/>
                  </a:cubicBezTo>
                  <a:cubicBezTo>
                    <a:pt x="60" y="51"/>
                    <a:pt x="58" y="53"/>
                    <a:pt x="58" y="53"/>
                  </a:cubicBezTo>
                  <a:cubicBezTo>
                    <a:pt x="58" y="53"/>
                    <a:pt x="57" y="55"/>
                    <a:pt x="56" y="55"/>
                  </a:cubicBezTo>
                  <a:cubicBezTo>
                    <a:pt x="56" y="55"/>
                    <a:pt x="55" y="54"/>
                    <a:pt x="54" y="53"/>
                  </a:cubicBezTo>
                  <a:cubicBezTo>
                    <a:pt x="54" y="53"/>
                    <a:pt x="52" y="52"/>
                    <a:pt x="52" y="52"/>
                  </a:cubicBezTo>
                  <a:cubicBezTo>
                    <a:pt x="52" y="52"/>
                    <a:pt x="51" y="54"/>
                    <a:pt x="50" y="54"/>
                  </a:cubicBezTo>
                  <a:cubicBezTo>
                    <a:pt x="50" y="54"/>
                    <a:pt x="49" y="56"/>
                    <a:pt x="49" y="56"/>
                  </a:cubicBezTo>
                  <a:cubicBezTo>
                    <a:pt x="48" y="56"/>
                    <a:pt x="47" y="54"/>
                    <a:pt x="46" y="55"/>
                  </a:cubicBezTo>
                  <a:cubicBezTo>
                    <a:pt x="46" y="55"/>
                    <a:pt x="45" y="56"/>
                    <a:pt x="45" y="57"/>
                  </a:cubicBezTo>
                  <a:cubicBezTo>
                    <a:pt x="44" y="57"/>
                    <a:pt x="43" y="59"/>
                    <a:pt x="43" y="59"/>
                  </a:cubicBezTo>
                  <a:cubicBezTo>
                    <a:pt x="42" y="59"/>
                    <a:pt x="41" y="57"/>
                    <a:pt x="41" y="57"/>
                  </a:cubicBezTo>
                  <a:cubicBezTo>
                    <a:pt x="40" y="57"/>
                    <a:pt x="39" y="60"/>
                    <a:pt x="39" y="60"/>
                  </a:cubicBezTo>
                  <a:cubicBezTo>
                    <a:pt x="38" y="59"/>
                    <a:pt x="37" y="58"/>
                    <a:pt x="37" y="58"/>
                  </a:cubicBezTo>
                  <a:cubicBezTo>
                    <a:pt x="37" y="58"/>
                    <a:pt x="35" y="56"/>
                    <a:pt x="35" y="56"/>
                  </a:cubicBezTo>
                  <a:cubicBezTo>
                    <a:pt x="34" y="56"/>
                    <a:pt x="33" y="58"/>
                    <a:pt x="33" y="58"/>
                  </a:cubicBezTo>
                  <a:cubicBezTo>
                    <a:pt x="32" y="59"/>
                    <a:pt x="32" y="60"/>
                    <a:pt x="31" y="61"/>
                  </a:cubicBezTo>
                  <a:cubicBezTo>
                    <a:pt x="31" y="61"/>
                    <a:pt x="30" y="63"/>
                    <a:pt x="29" y="63"/>
                  </a:cubicBezTo>
                  <a:cubicBezTo>
                    <a:pt x="29" y="63"/>
                    <a:pt x="27" y="61"/>
                    <a:pt x="27" y="61"/>
                  </a:cubicBezTo>
                  <a:cubicBezTo>
                    <a:pt x="27" y="61"/>
                    <a:pt x="25" y="59"/>
                    <a:pt x="25" y="59"/>
                  </a:cubicBezTo>
                  <a:cubicBezTo>
                    <a:pt x="25" y="59"/>
                    <a:pt x="24" y="61"/>
                    <a:pt x="23" y="62"/>
                  </a:cubicBezTo>
                  <a:cubicBezTo>
                    <a:pt x="23" y="62"/>
                    <a:pt x="22" y="63"/>
                    <a:pt x="22" y="64"/>
                  </a:cubicBezTo>
                  <a:cubicBezTo>
                    <a:pt x="20" y="63"/>
                    <a:pt x="19" y="62"/>
                    <a:pt x="17" y="60"/>
                  </a:cubicBezTo>
                  <a:cubicBezTo>
                    <a:pt x="18" y="60"/>
                    <a:pt x="18" y="58"/>
                    <a:pt x="19" y="58"/>
                  </a:cubicBezTo>
                  <a:cubicBezTo>
                    <a:pt x="19" y="58"/>
                    <a:pt x="21" y="60"/>
                    <a:pt x="21" y="60"/>
                  </a:cubicBezTo>
                  <a:cubicBezTo>
                    <a:pt x="22" y="60"/>
                    <a:pt x="22" y="58"/>
                    <a:pt x="23" y="58"/>
                  </a:cubicBezTo>
                  <a:cubicBezTo>
                    <a:pt x="23" y="57"/>
                    <a:pt x="24" y="56"/>
                    <a:pt x="24" y="55"/>
                  </a:cubicBezTo>
                  <a:cubicBezTo>
                    <a:pt x="25" y="55"/>
                    <a:pt x="26" y="57"/>
                    <a:pt x="27" y="57"/>
                  </a:cubicBezTo>
                  <a:cubicBezTo>
                    <a:pt x="27" y="57"/>
                    <a:pt x="28" y="55"/>
                    <a:pt x="28" y="55"/>
                  </a:cubicBezTo>
                  <a:cubicBezTo>
                    <a:pt x="29" y="54"/>
                    <a:pt x="30" y="53"/>
                    <a:pt x="30" y="53"/>
                  </a:cubicBezTo>
                  <a:cubicBezTo>
                    <a:pt x="31" y="52"/>
                    <a:pt x="31" y="51"/>
                    <a:pt x="32" y="50"/>
                  </a:cubicBezTo>
                  <a:cubicBezTo>
                    <a:pt x="31" y="50"/>
                    <a:pt x="30" y="49"/>
                    <a:pt x="30" y="49"/>
                  </a:cubicBezTo>
                  <a:cubicBezTo>
                    <a:pt x="29" y="49"/>
                    <a:pt x="28" y="51"/>
                    <a:pt x="28" y="51"/>
                  </a:cubicBezTo>
                  <a:cubicBezTo>
                    <a:pt x="28" y="51"/>
                    <a:pt x="26" y="53"/>
                    <a:pt x="26" y="53"/>
                  </a:cubicBezTo>
                  <a:cubicBezTo>
                    <a:pt x="26" y="53"/>
                    <a:pt x="24" y="52"/>
                    <a:pt x="24" y="52"/>
                  </a:cubicBezTo>
                  <a:cubicBezTo>
                    <a:pt x="24" y="51"/>
                    <a:pt x="26" y="50"/>
                    <a:pt x="26" y="49"/>
                  </a:cubicBezTo>
                  <a:cubicBezTo>
                    <a:pt x="26" y="49"/>
                    <a:pt x="23" y="48"/>
                    <a:pt x="23" y="48"/>
                  </a:cubicBezTo>
                  <a:cubicBezTo>
                    <a:pt x="23" y="47"/>
                    <a:pt x="25" y="46"/>
                    <a:pt x="25" y="45"/>
                  </a:cubicBezTo>
                  <a:cubicBezTo>
                    <a:pt x="25" y="45"/>
                    <a:pt x="23" y="44"/>
                    <a:pt x="23" y="44"/>
                  </a:cubicBezTo>
                  <a:cubicBezTo>
                    <a:pt x="22" y="44"/>
                    <a:pt x="22" y="45"/>
                    <a:pt x="21" y="46"/>
                  </a:cubicBezTo>
                  <a:cubicBezTo>
                    <a:pt x="21" y="46"/>
                    <a:pt x="20" y="48"/>
                    <a:pt x="19" y="48"/>
                  </a:cubicBezTo>
                  <a:cubicBezTo>
                    <a:pt x="19" y="48"/>
                    <a:pt x="18" y="46"/>
                    <a:pt x="17" y="46"/>
                  </a:cubicBezTo>
                  <a:cubicBezTo>
                    <a:pt x="17" y="47"/>
                    <a:pt x="16" y="48"/>
                    <a:pt x="16" y="49"/>
                  </a:cubicBezTo>
                  <a:cubicBezTo>
                    <a:pt x="15" y="49"/>
                    <a:pt x="14" y="51"/>
                    <a:pt x="14" y="51"/>
                  </a:cubicBezTo>
                  <a:cubicBezTo>
                    <a:pt x="14" y="51"/>
                    <a:pt x="12" y="49"/>
                    <a:pt x="12" y="49"/>
                  </a:cubicBezTo>
                  <a:cubicBezTo>
                    <a:pt x="11" y="50"/>
                    <a:pt x="10" y="51"/>
                    <a:pt x="10" y="51"/>
                  </a:cubicBezTo>
                  <a:cubicBezTo>
                    <a:pt x="9" y="52"/>
                    <a:pt x="9" y="53"/>
                    <a:pt x="8" y="54"/>
                  </a:cubicBezTo>
                  <a:cubicBezTo>
                    <a:pt x="7" y="55"/>
                    <a:pt x="6" y="57"/>
                    <a:pt x="5" y="58"/>
                  </a:cubicBezTo>
                  <a:cubicBezTo>
                    <a:pt x="3" y="57"/>
                    <a:pt x="2" y="56"/>
                    <a:pt x="0" y="55"/>
                  </a:cubicBezTo>
                  <a:cubicBezTo>
                    <a:pt x="0" y="54"/>
                    <a:pt x="2" y="53"/>
                    <a:pt x="2" y="52"/>
                  </a:cubicBezTo>
                  <a:cubicBezTo>
                    <a:pt x="2" y="52"/>
                    <a:pt x="0" y="51"/>
                    <a:pt x="0" y="51"/>
                  </a:cubicBezTo>
                  <a:cubicBezTo>
                    <a:pt x="0" y="50"/>
                    <a:pt x="1" y="49"/>
                    <a:pt x="1" y="49"/>
                  </a:cubicBezTo>
                  <a:cubicBezTo>
                    <a:pt x="2" y="48"/>
                    <a:pt x="3" y="47"/>
                    <a:pt x="3" y="46"/>
                  </a:cubicBezTo>
                  <a:cubicBezTo>
                    <a:pt x="3" y="46"/>
                    <a:pt x="1" y="45"/>
                    <a:pt x="1" y="45"/>
                  </a:cubicBezTo>
                  <a:cubicBezTo>
                    <a:pt x="1" y="44"/>
                    <a:pt x="3" y="43"/>
                    <a:pt x="3" y="42"/>
                  </a:cubicBezTo>
                  <a:cubicBezTo>
                    <a:pt x="3" y="42"/>
                    <a:pt x="4" y="41"/>
                    <a:pt x="4" y="40"/>
                  </a:cubicBezTo>
                  <a:cubicBezTo>
                    <a:pt x="4" y="40"/>
                    <a:pt x="2" y="39"/>
                    <a:pt x="2" y="38"/>
                  </a:cubicBezTo>
                  <a:cubicBezTo>
                    <a:pt x="2" y="38"/>
                    <a:pt x="4" y="36"/>
                    <a:pt x="4" y="36"/>
                  </a:cubicBezTo>
                  <a:cubicBezTo>
                    <a:pt x="4" y="36"/>
                    <a:pt x="6" y="38"/>
                    <a:pt x="6" y="38"/>
                  </a:cubicBezTo>
                  <a:cubicBezTo>
                    <a:pt x="6" y="38"/>
                    <a:pt x="8" y="40"/>
                    <a:pt x="8" y="40"/>
                  </a:cubicBezTo>
                  <a:cubicBezTo>
                    <a:pt x="9" y="39"/>
                    <a:pt x="10" y="38"/>
                    <a:pt x="10" y="37"/>
                  </a:cubicBezTo>
                  <a:cubicBezTo>
                    <a:pt x="10" y="37"/>
                    <a:pt x="8" y="36"/>
                    <a:pt x="8" y="36"/>
                  </a:cubicBezTo>
                  <a:cubicBezTo>
                    <a:pt x="8" y="35"/>
                    <a:pt x="10" y="34"/>
                    <a:pt x="9" y="33"/>
                  </a:cubicBezTo>
                  <a:cubicBezTo>
                    <a:pt x="9" y="33"/>
                    <a:pt x="7" y="32"/>
                    <a:pt x="7" y="32"/>
                  </a:cubicBezTo>
                  <a:cubicBezTo>
                    <a:pt x="7" y="31"/>
                    <a:pt x="9" y="30"/>
                    <a:pt x="9" y="29"/>
                  </a:cubicBezTo>
                  <a:cubicBezTo>
                    <a:pt x="9" y="29"/>
                    <a:pt x="7" y="28"/>
                    <a:pt x="7" y="28"/>
                  </a:cubicBezTo>
                  <a:cubicBezTo>
                    <a:pt x="7" y="27"/>
                    <a:pt x="8" y="26"/>
                    <a:pt x="8" y="26"/>
                  </a:cubicBezTo>
                  <a:cubicBezTo>
                    <a:pt x="9" y="25"/>
                    <a:pt x="9" y="24"/>
                    <a:pt x="10" y="23"/>
                  </a:cubicBezTo>
                  <a:cubicBezTo>
                    <a:pt x="10" y="23"/>
                    <a:pt x="12" y="25"/>
                    <a:pt x="12" y="25"/>
                  </a:cubicBezTo>
                  <a:cubicBezTo>
                    <a:pt x="13" y="26"/>
                    <a:pt x="14" y="26"/>
                    <a:pt x="15" y="27"/>
                  </a:cubicBezTo>
                  <a:cubicBezTo>
                    <a:pt x="15" y="27"/>
                    <a:pt x="16" y="28"/>
                    <a:pt x="17" y="28"/>
                  </a:cubicBezTo>
                  <a:cubicBezTo>
                    <a:pt x="17" y="28"/>
                    <a:pt x="18" y="26"/>
                    <a:pt x="19" y="26"/>
                  </a:cubicBezTo>
                  <a:cubicBezTo>
                    <a:pt x="19" y="26"/>
                    <a:pt x="20" y="24"/>
                    <a:pt x="20" y="24"/>
                  </a:cubicBezTo>
                  <a:cubicBezTo>
                    <a:pt x="21" y="24"/>
                    <a:pt x="21" y="22"/>
                    <a:pt x="22" y="22"/>
                  </a:cubicBezTo>
                  <a:cubicBezTo>
                    <a:pt x="22" y="22"/>
                    <a:pt x="24" y="24"/>
                    <a:pt x="24" y="23"/>
                  </a:cubicBezTo>
                  <a:cubicBezTo>
                    <a:pt x="25" y="23"/>
                    <a:pt x="25" y="22"/>
                    <a:pt x="26" y="21"/>
                  </a:cubicBezTo>
                  <a:cubicBezTo>
                    <a:pt x="26" y="20"/>
                    <a:pt x="27" y="20"/>
                    <a:pt x="28" y="19"/>
                  </a:cubicBezTo>
                  <a:cubicBezTo>
                    <a:pt x="28" y="18"/>
                    <a:pt x="29" y="17"/>
                    <a:pt x="29" y="17"/>
                  </a:cubicBezTo>
                  <a:cubicBezTo>
                    <a:pt x="30" y="16"/>
                    <a:pt x="30" y="15"/>
                    <a:pt x="31" y="14"/>
                  </a:cubicBezTo>
                  <a:cubicBezTo>
                    <a:pt x="32" y="14"/>
                    <a:pt x="32" y="13"/>
                    <a:pt x="33" y="12"/>
                  </a:cubicBezTo>
                  <a:cubicBezTo>
                    <a:pt x="33" y="12"/>
                    <a:pt x="35" y="14"/>
                    <a:pt x="35" y="14"/>
                  </a:cubicBezTo>
                  <a:cubicBezTo>
                    <a:pt x="35" y="15"/>
                    <a:pt x="33" y="16"/>
                    <a:pt x="33" y="16"/>
                  </a:cubicBezTo>
                  <a:cubicBezTo>
                    <a:pt x="34" y="16"/>
                    <a:pt x="35" y="18"/>
                    <a:pt x="35" y="18"/>
                  </a:cubicBezTo>
                  <a:cubicBezTo>
                    <a:pt x="36" y="18"/>
                    <a:pt x="37" y="16"/>
                    <a:pt x="37" y="16"/>
                  </a:cubicBezTo>
                  <a:cubicBezTo>
                    <a:pt x="37" y="16"/>
                    <a:pt x="39" y="13"/>
                    <a:pt x="39" y="13"/>
                  </a:cubicBezTo>
                  <a:cubicBezTo>
                    <a:pt x="39" y="14"/>
                    <a:pt x="41" y="15"/>
                    <a:pt x="41" y="15"/>
                  </a:cubicBezTo>
                  <a:cubicBezTo>
                    <a:pt x="41" y="16"/>
                    <a:pt x="40" y="17"/>
                    <a:pt x="39" y="17"/>
                  </a:cubicBezTo>
                  <a:cubicBezTo>
                    <a:pt x="39" y="18"/>
                    <a:pt x="38" y="19"/>
                    <a:pt x="38" y="20"/>
                  </a:cubicBezTo>
                  <a:cubicBezTo>
                    <a:pt x="38" y="20"/>
                    <a:pt x="40" y="21"/>
                    <a:pt x="40" y="21"/>
                  </a:cubicBezTo>
                  <a:cubicBezTo>
                    <a:pt x="40" y="22"/>
                    <a:pt x="42" y="23"/>
                    <a:pt x="42" y="23"/>
                  </a:cubicBezTo>
                  <a:cubicBezTo>
                    <a:pt x="42" y="23"/>
                    <a:pt x="40" y="25"/>
                    <a:pt x="40" y="25"/>
                  </a:cubicBezTo>
                  <a:cubicBezTo>
                    <a:pt x="41" y="26"/>
                    <a:pt x="42" y="26"/>
                    <a:pt x="43" y="27"/>
                  </a:cubicBezTo>
                  <a:cubicBezTo>
                    <a:pt x="43" y="26"/>
                    <a:pt x="44" y="25"/>
                    <a:pt x="44" y="25"/>
                  </a:cubicBezTo>
                  <a:cubicBezTo>
                    <a:pt x="45" y="24"/>
                    <a:pt x="46" y="23"/>
                    <a:pt x="46" y="22"/>
                  </a:cubicBezTo>
                  <a:cubicBezTo>
                    <a:pt x="46" y="22"/>
                    <a:pt x="48" y="21"/>
                    <a:pt x="48" y="20"/>
                  </a:cubicBezTo>
                  <a:cubicBezTo>
                    <a:pt x="48" y="20"/>
                    <a:pt x="46" y="19"/>
                    <a:pt x="46" y="19"/>
                  </a:cubicBezTo>
                  <a:cubicBezTo>
                    <a:pt x="46" y="18"/>
                    <a:pt x="47" y="16"/>
                    <a:pt x="47" y="16"/>
                  </a:cubicBezTo>
                  <a:cubicBezTo>
                    <a:pt x="48" y="16"/>
                    <a:pt x="49" y="18"/>
                    <a:pt x="49" y="18"/>
                  </a:cubicBezTo>
                  <a:cubicBezTo>
                    <a:pt x="50" y="18"/>
                    <a:pt x="51" y="20"/>
                    <a:pt x="52" y="20"/>
                  </a:cubicBezTo>
                  <a:cubicBezTo>
                    <a:pt x="52" y="20"/>
                    <a:pt x="53" y="18"/>
                    <a:pt x="53" y="17"/>
                  </a:cubicBezTo>
                  <a:cubicBezTo>
                    <a:pt x="54" y="17"/>
                    <a:pt x="55" y="19"/>
                    <a:pt x="56" y="19"/>
                  </a:cubicBezTo>
                  <a:cubicBezTo>
                    <a:pt x="56" y="19"/>
                    <a:pt x="57" y="17"/>
                    <a:pt x="57" y="17"/>
                  </a:cubicBezTo>
                  <a:cubicBezTo>
                    <a:pt x="58" y="17"/>
                    <a:pt x="59" y="15"/>
                    <a:pt x="59" y="15"/>
                  </a:cubicBezTo>
                  <a:cubicBezTo>
                    <a:pt x="60" y="15"/>
                    <a:pt x="61" y="16"/>
                    <a:pt x="61" y="16"/>
                  </a:cubicBezTo>
                  <a:cubicBezTo>
                    <a:pt x="62" y="17"/>
                    <a:pt x="63" y="18"/>
                    <a:pt x="64" y="18"/>
                  </a:cubicBezTo>
                  <a:cubicBezTo>
                    <a:pt x="64" y="19"/>
                    <a:pt x="65" y="19"/>
                    <a:pt x="66" y="20"/>
                  </a:cubicBezTo>
                  <a:cubicBezTo>
                    <a:pt x="66" y="20"/>
                    <a:pt x="64" y="22"/>
                    <a:pt x="64" y="22"/>
                  </a:cubicBezTo>
                  <a:cubicBezTo>
                    <a:pt x="64" y="23"/>
                    <a:pt x="66" y="23"/>
                    <a:pt x="66" y="24"/>
                  </a:cubicBezTo>
                  <a:cubicBezTo>
                    <a:pt x="66" y="23"/>
                    <a:pt x="68" y="22"/>
                    <a:pt x="68" y="22"/>
                  </a:cubicBezTo>
                  <a:cubicBezTo>
                    <a:pt x="68" y="21"/>
                    <a:pt x="66" y="21"/>
                    <a:pt x="66" y="20"/>
                  </a:cubicBezTo>
                  <a:cubicBezTo>
                    <a:pt x="66" y="19"/>
                    <a:pt x="68" y="18"/>
                    <a:pt x="67" y="18"/>
                  </a:cubicBezTo>
                  <a:cubicBezTo>
                    <a:pt x="67" y="17"/>
                    <a:pt x="65" y="16"/>
                    <a:pt x="65" y="16"/>
                  </a:cubicBezTo>
                  <a:cubicBezTo>
                    <a:pt x="65" y="16"/>
                    <a:pt x="67" y="14"/>
                    <a:pt x="67" y="14"/>
                  </a:cubicBezTo>
                  <a:cubicBezTo>
                    <a:pt x="67" y="14"/>
                    <a:pt x="69" y="15"/>
                    <a:pt x="69" y="15"/>
                  </a:cubicBezTo>
                  <a:cubicBezTo>
                    <a:pt x="70" y="16"/>
                    <a:pt x="71" y="17"/>
                    <a:pt x="71" y="17"/>
                  </a:cubicBezTo>
                  <a:cubicBezTo>
                    <a:pt x="72" y="17"/>
                    <a:pt x="73" y="19"/>
                    <a:pt x="74" y="19"/>
                  </a:cubicBezTo>
                  <a:cubicBezTo>
                    <a:pt x="74" y="19"/>
                    <a:pt x="75" y="17"/>
                    <a:pt x="75" y="17"/>
                  </a:cubicBezTo>
                  <a:cubicBezTo>
                    <a:pt x="75" y="16"/>
                    <a:pt x="73" y="15"/>
                    <a:pt x="73" y="15"/>
                  </a:cubicBezTo>
                  <a:cubicBezTo>
                    <a:pt x="73" y="15"/>
                    <a:pt x="74" y="13"/>
                    <a:pt x="75" y="13"/>
                  </a:cubicBezTo>
                  <a:cubicBezTo>
                    <a:pt x="75" y="13"/>
                    <a:pt x="77" y="15"/>
                    <a:pt x="77" y="14"/>
                  </a:cubicBezTo>
                  <a:cubicBezTo>
                    <a:pt x="78" y="14"/>
                    <a:pt x="78" y="12"/>
                    <a:pt x="79" y="12"/>
                  </a:cubicBezTo>
                  <a:cubicBezTo>
                    <a:pt x="79" y="12"/>
                    <a:pt x="80" y="14"/>
                    <a:pt x="81" y="14"/>
                  </a:cubicBezTo>
                  <a:cubicBezTo>
                    <a:pt x="82" y="14"/>
                    <a:pt x="82" y="12"/>
                    <a:pt x="83" y="12"/>
                  </a:cubicBezTo>
                  <a:cubicBezTo>
                    <a:pt x="83" y="12"/>
                    <a:pt x="84" y="13"/>
                    <a:pt x="85" y="13"/>
                  </a:cubicBezTo>
                  <a:cubicBezTo>
                    <a:pt x="85" y="13"/>
                    <a:pt x="87" y="15"/>
                    <a:pt x="87" y="15"/>
                  </a:cubicBezTo>
                  <a:cubicBezTo>
                    <a:pt x="87" y="15"/>
                    <a:pt x="86" y="17"/>
                    <a:pt x="85" y="17"/>
                  </a:cubicBezTo>
                  <a:cubicBezTo>
                    <a:pt x="85" y="17"/>
                    <a:pt x="84" y="16"/>
                    <a:pt x="83" y="16"/>
                  </a:cubicBezTo>
                  <a:cubicBezTo>
                    <a:pt x="83" y="16"/>
                    <a:pt x="81" y="14"/>
                    <a:pt x="81" y="14"/>
                  </a:cubicBezTo>
                  <a:cubicBezTo>
                    <a:pt x="80" y="14"/>
                    <a:pt x="80" y="16"/>
                    <a:pt x="79" y="16"/>
                  </a:cubicBezTo>
                  <a:cubicBezTo>
                    <a:pt x="79" y="17"/>
                    <a:pt x="78" y="18"/>
                    <a:pt x="78" y="18"/>
                  </a:cubicBezTo>
                  <a:cubicBezTo>
                    <a:pt x="77" y="19"/>
                    <a:pt x="80" y="20"/>
                    <a:pt x="80" y="20"/>
                  </a:cubicBezTo>
                  <a:cubicBezTo>
                    <a:pt x="80" y="21"/>
                    <a:pt x="78" y="22"/>
                    <a:pt x="78" y="22"/>
                  </a:cubicBezTo>
                  <a:cubicBezTo>
                    <a:pt x="78" y="23"/>
                    <a:pt x="80" y="23"/>
                    <a:pt x="80" y="24"/>
                  </a:cubicBezTo>
                  <a:cubicBezTo>
                    <a:pt x="81" y="24"/>
                    <a:pt x="82" y="26"/>
                    <a:pt x="83" y="26"/>
                  </a:cubicBezTo>
                  <a:cubicBezTo>
                    <a:pt x="83" y="26"/>
                    <a:pt x="84" y="24"/>
                    <a:pt x="84" y="23"/>
                  </a:cubicBezTo>
                  <a:cubicBezTo>
                    <a:pt x="85" y="23"/>
                    <a:pt x="85" y="22"/>
                    <a:pt x="86" y="21"/>
                  </a:cubicBezTo>
                  <a:cubicBezTo>
                    <a:pt x="86" y="21"/>
                    <a:pt x="87" y="19"/>
                    <a:pt x="88" y="19"/>
                  </a:cubicBezTo>
                  <a:cubicBezTo>
                    <a:pt x="88" y="19"/>
                    <a:pt x="89" y="21"/>
                    <a:pt x="90" y="21"/>
                  </a:cubicBezTo>
                  <a:cubicBezTo>
                    <a:pt x="91" y="20"/>
                    <a:pt x="91" y="19"/>
                    <a:pt x="92" y="18"/>
                  </a:cubicBezTo>
                  <a:cubicBezTo>
                    <a:pt x="92" y="18"/>
                    <a:pt x="93" y="17"/>
                    <a:pt x="93" y="16"/>
                  </a:cubicBezTo>
                  <a:cubicBezTo>
                    <a:pt x="94" y="16"/>
                    <a:pt x="95" y="14"/>
                    <a:pt x="95" y="14"/>
                  </a:cubicBezTo>
                  <a:cubicBezTo>
                    <a:pt x="96" y="14"/>
                    <a:pt x="97" y="16"/>
                    <a:pt x="97" y="16"/>
                  </a:cubicBezTo>
                  <a:cubicBezTo>
                    <a:pt x="98" y="16"/>
                    <a:pt x="98" y="13"/>
                    <a:pt x="99" y="13"/>
                  </a:cubicBezTo>
                  <a:cubicBezTo>
                    <a:pt x="99" y="13"/>
                    <a:pt x="101" y="15"/>
                    <a:pt x="101" y="15"/>
                  </a:cubicBezTo>
                  <a:cubicBezTo>
                    <a:pt x="102" y="16"/>
                    <a:pt x="103" y="16"/>
                    <a:pt x="103" y="17"/>
                  </a:cubicBezTo>
                  <a:cubicBezTo>
                    <a:pt x="102" y="18"/>
                    <a:pt x="101" y="20"/>
                    <a:pt x="100" y="21"/>
                  </a:cubicBezTo>
                  <a:cubicBezTo>
                    <a:pt x="100" y="22"/>
                    <a:pt x="98" y="23"/>
                    <a:pt x="98" y="23"/>
                  </a:cubicBezTo>
                  <a:cubicBezTo>
                    <a:pt x="98" y="24"/>
                    <a:pt x="101" y="25"/>
                    <a:pt x="101" y="25"/>
                  </a:cubicBezTo>
                  <a:cubicBezTo>
                    <a:pt x="100" y="25"/>
                    <a:pt x="99" y="27"/>
                    <a:pt x="99" y="27"/>
                  </a:cubicBezTo>
                  <a:cubicBezTo>
                    <a:pt x="98" y="27"/>
                    <a:pt x="97" y="26"/>
                    <a:pt x="97" y="26"/>
                  </a:cubicBezTo>
                  <a:cubicBezTo>
                    <a:pt x="96" y="26"/>
                    <a:pt x="94" y="24"/>
                    <a:pt x="94" y="24"/>
                  </a:cubicBezTo>
                  <a:cubicBezTo>
                    <a:pt x="94" y="24"/>
                    <a:pt x="93" y="26"/>
                    <a:pt x="93" y="26"/>
                  </a:cubicBezTo>
                  <a:cubicBezTo>
                    <a:pt x="93" y="27"/>
                    <a:pt x="95" y="27"/>
                    <a:pt x="95" y="28"/>
                  </a:cubicBezTo>
                  <a:cubicBezTo>
                    <a:pt x="95" y="29"/>
                    <a:pt x="93" y="30"/>
                    <a:pt x="93" y="30"/>
                  </a:cubicBezTo>
                  <a:cubicBezTo>
                    <a:pt x="93" y="31"/>
                    <a:pt x="96" y="32"/>
                    <a:pt x="95" y="32"/>
                  </a:cubicBezTo>
                  <a:cubicBezTo>
                    <a:pt x="95" y="33"/>
                    <a:pt x="94" y="34"/>
                    <a:pt x="94" y="34"/>
                  </a:cubicBezTo>
                  <a:cubicBezTo>
                    <a:pt x="93" y="35"/>
                    <a:pt x="93" y="36"/>
                    <a:pt x="92" y="36"/>
                  </a:cubicBezTo>
                  <a:cubicBezTo>
                    <a:pt x="91" y="37"/>
                    <a:pt x="91" y="38"/>
                    <a:pt x="90" y="39"/>
                  </a:cubicBezTo>
                  <a:cubicBezTo>
                    <a:pt x="91" y="39"/>
                    <a:pt x="92" y="40"/>
                    <a:pt x="93" y="40"/>
                  </a:cubicBezTo>
                  <a:cubicBezTo>
                    <a:pt x="93" y="40"/>
                    <a:pt x="94" y="38"/>
                    <a:pt x="94" y="38"/>
                  </a:cubicBezTo>
                  <a:cubicBezTo>
                    <a:pt x="95" y="38"/>
                    <a:pt x="95" y="36"/>
                    <a:pt x="96" y="36"/>
                  </a:cubicBezTo>
                  <a:cubicBezTo>
                    <a:pt x="96" y="35"/>
                    <a:pt x="97" y="34"/>
                    <a:pt x="98" y="34"/>
                  </a:cubicBezTo>
                  <a:cubicBezTo>
                    <a:pt x="98" y="33"/>
                    <a:pt x="99" y="32"/>
                    <a:pt x="99" y="31"/>
                  </a:cubicBezTo>
                  <a:cubicBezTo>
                    <a:pt x="100" y="31"/>
                    <a:pt x="101" y="29"/>
                    <a:pt x="101" y="29"/>
                  </a:cubicBezTo>
                  <a:cubicBezTo>
                    <a:pt x="101" y="29"/>
                    <a:pt x="103" y="31"/>
                    <a:pt x="103" y="31"/>
                  </a:cubicBezTo>
                  <a:cubicBezTo>
                    <a:pt x="103" y="30"/>
                    <a:pt x="105" y="29"/>
                    <a:pt x="105" y="29"/>
                  </a:cubicBezTo>
                  <a:cubicBezTo>
                    <a:pt x="105" y="28"/>
                    <a:pt x="103" y="27"/>
                    <a:pt x="103" y="27"/>
                  </a:cubicBezTo>
                  <a:cubicBezTo>
                    <a:pt x="103" y="27"/>
                    <a:pt x="101" y="25"/>
                    <a:pt x="101" y="25"/>
                  </a:cubicBezTo>
                  <a:cubicBezTo>
                    <a:pt x="101" y="24"/>
                    <a:pt x="102" y="24"/>
                    <a:pt x="102" y="23"/>
                  </a:cubicBezTo>
                  <a:cubicBezTo>
                    <a:pt x="103" y="22"/>
                    <a:pt x="103" y="21"/>
                    <a:pt x="104" y="21"/>
                  </a:cubicBezTo>
                  <a:cubicBezTo>
                    <a:pt x="104" y="20"/>
                    <a:pt x="105" y="19"/>
                    <a:pt x="106" y="19"/>
                  </a:cubicBezTo>
                  <a:cubicBezTo>
                    <a:pt x="106" y="18"/>
                    <a:pt x="107" y="20"/>
                    <a:pt x="108" y="20"/>
                  </a:cubicBezTo>
                  <a:cubicBezTo>
                    <a:pt x="108" y="20"/>
                    <a:pt x="110" y="18"/>
                    <a:pt x="110" y="18"/>
                  </a:cubicBezTo>
                  <a:cubicBezTo>
                    <a:pt x="110" y="17"/>
                    <a:pt x="111" y="16"/>
                    <a:pt x="111" y="16"/>
                  </a:cubicBezTo>
                  <a:cubicBezTo>
                    <a:pt x="111" y="16"/>
                    <a:pt x="109" y="14"/>
                    <a:pt x="109" y="14"/>
                  </a:cubicBezTo>
                  <a:cubicBezTo>
                    <a:pt x="109" y="14"/>
                    <a:pt x="107" y="16"/>
                    <a:pt x="107" y="16"/>
                  </a:cubicBezTo>
                  <a:cubicBezTo>
                    <a:pt x="107" y="16"/>
                    <a:pt x="105" y="15"/>
                    <a:pt x="105" y="15"/>
                  </a:cubicBezTo>
                  <a:cubicBezTo>
                    <a:pt x="105" y="14"/>
                    <a:pt x="107" y="13"/>
                    <a:pt x="107" y="12"/>
                  </a:cubicBezTo>
                  <a:cubicBezTo>
                    <a:pt x="107" y="12"/>
                    <a:pt x="108" y="11"/>
                    <a:pt x="109" y="10"/>
                  </a:cubicBezTo>
                  <a:cubicBezTo>
                    <a:pt x="109" y="10"/>
                    <a:pt x="106" y="9"/>
                    <a:pt x="106" y="8"/>
                  </a:cubicBezTo>
                  <a:cubicBezTo>
                    <a:pt x="106" y="8"/>
                    <a:pt x="108" y="7"/>
                    <a:pt x="108" y="6"/>
                  </a:cubicBezTo>
                  <a:cubicBezTo>
                    <a:pt x="108" y="5"/>
                    <a:pt x="109" y="5"/>
                    <a:pt x="110" y="4"/>
                  </a:cubicBezTo>
                  <a:cubicBezTo>
                    <a:pt x="110" y="4"/>
                    <a:pt x="107" y="2"/>
                    <a:pt x="107" y="2"/>
                  </a:cubicBezTo>
                  <a:cubicBezTo>
                    <a:pt x="108" y="2"/>
                    <a:pt x="109" y="0"/>
                    <a:pt x="109" y="0"/>
                  </a:cubicBezTo>
                  <a:cubicBezTo>
                    <a:pt x="109" y="0"/>
                    <a:pt x="111" y="2"/>
                    <a:pt x="111" y="2"/>
                  </a:cubicBezTo>
                  <a:cubicBezTo>
                    <a:pt x="111" y="2"/>
                    <a:pt x="110" y="4"/>
                    <a:pt x="110" y="4"/>
                  </a:cubicBezTo>
                  <a:cubicBezTo>
                    <a:pt x="110" y="5"/>
                    <a:pt x="111" y="5"/>
                    <a:pt x="112" y="6"/>
                  </a:cubicBezTo>
                  <a:cubicBezTo>
                    <a:pt x="112" y="6"/>
                    <a:pt x="114" y="7"/>
                    <a:pt x="114" y="7"/>
                  </a:cubicBezTo>
                  <a:cubicBezTo>
                    <a:pt x="114" y="8"/>
                    <a:pt x="113" y="9"/>
                    <a:pt x="112" y="10"/>
                  </a:cubicBezTo>
                  <a:cubicBezTo>
                    <a:pt x="113" y="10"/>
                    <a:pt x="114" y="11"/>
                    <a:pt x="115" y="11"/>
                  </a:cubicBezTo>
                  <a:cubicBezTo>
                    <a:pt x="115" y="11"/>
                    <a:pt x="116" y="9"/>
                    <a:pt x="116" y="9"/>
                  </a:cubicBezTo>
                  <a:cubicBezTo>
                    <a:pt x="116" y="9"/>
                    <a:pt x="114" y="8"/>
                    <a:pt x="114" y="7"/>
                  </a:cubicBezTo>
                  <a:cubicBezTo>
                    <a:pt x="114" y="7"/>
                    <a:pt x="115" y="6"/>
                    <a:pt x="116" y="5"/>
                  </a:cubicBezTo>
                  <a:cubicBezTo>
                    <a:pt x="116" y="5"/>
                    <a:pt x="117" y="3"/>
                    <a:pt x="118" y="3"/>
                  </a:cubicBezTo>
                  <a:cubicBezTo>
                    <a:pt x="118" y="3"/>
                    <a:pt x="120" y="4"/>
                    <a:pt x="120" y="5"/>
                  </a:cubicBezTo>
                  <a:cubicBezTo>
                    <a:pt x="120" y="5"/>
                    <a:pt x="118" y="6"/>
                    <a:pt x="118" y="7"/>
                  </a:cubicBezTo>
                  <a:cubicBezTo>
                    <a:pt x="118" y="8"/>
                    <a:pt x="120" y="8"/>
                    <a:pt x="120" y="9"/>
                  </a:cubicBezTo>
                  <a:cubicBezTo>
                    <a:pt x="119" y="10"/>
                    <a:pt x="118" y="11"/>
                    <a:pt x="117" y="13"/>
                  </a:cubicBezTo>
                  <a:cubicBezTo>
                    <a:pt x="116" y="14"/>
                    <a:pt x="115" y="16"/>
                    <a:pt x="114" y="17"/>
                  </a:cubicBezTo>
                  <a:cubicBezTo>
                    <a:pt x="115" y="19"/>
                    <a:pt x="116" y="20"/>
                    <a:pt x="118" y="21"/>
                  </a:cubicBezTo>
                  <a:cubicBezTo>
                    <a:pt x="119" y="21"/>
                    <a:pt x="119" y="22"/>
                    <a:pt x="120" y="23"/>
                  </a:cubicBezTo>
                  <a:cubicBezTo>
                    <a:pt x="121" y="22"/>
                    <a:pt x="121" y="20"/>
                    <a:pt x="122" y="20"/>
                  </a:cubicBezTo>
                  <a:cubicBezTo>
                    <a:pt x="122" y="20"/>
                    <a:pt x="124" y="22"/>
                    <a:pt x="124" y="22"/>
                  </a:cubicBezTo>
                  <a:cubicBezTo>
                    <a:pt x="124" y="22"/>
                    <a:pt x="126" y="24"/>
                    <a:pt x="126" y="24"/>
                  </a:cubicBezTo>
                  <a:cubicBezTo>
                    <a:pt x="127" y="24"/>
                    <a:pt x="128" y="22"/>
                    <a:pt x="128" y="22"/>
                  </a:cubicBezTo>
                  <a:cubicBezTo>
                    <a:pt x="129" y="21"/>
                    <a:pt x="130" y="20"/>
                    <a:pt x="130" y="19"/>
                  </a:cubicBezTo>
                  <a:cubicBezTo>
                    <a:pt x="130" y="19"/>
                    <a:pt x="128" y="18"/>
                    <a:pt x="128" y="18"/>
                  </a:cubicBezTo>
                  <a:cubicBezTo>
                    <a:pt x="128" y="17"/>
                    <a:pt x="129" y="16"/>
                    <a:pt x="129" y="15"/>
                  </a:cubicBezTo>
                  <a:cubicBezTo>
                    <a:pt x="129" y="15"/>
                    <a:pt x="131" y="17"/>
                    <a:pt x="131" y="17"/>
                  </a:cubicBezTo>
                  <a:cubicBezTo>
                    <a:pt x="132" y="17"/>
                    <a:pt x="133" y="15"/>
                    <a:pt x="133" y="15"/>
                  </a:cubicBezTo>
                  <a:cubicBezTo>
                    <a:pt x="134" y="14"/>
                    <a:pt x="134" y="13"/>
                    <a:pt x="135" y="13"/>
                  </a:cubicBezTo>
                  <a:cubicBezTo>
                    <a:pt x="135" y="13"/>
                    <a:pt x="137" y="14"/>
                    <a:pt x="137" y="14"/>
                  </a:cubicBezTo>
                  <a:cubicBezTo>
                    <a:pt x="137" y="15"/>
                    <a:pt x="135" y="16"/>
                    <a:pt x="135" y="17"/>
                  </a:cubicBezTo>
                  <a:cubicBezTo>
                    <a:pt x="136" y="17"/>
                    <a:pt x="137" y="18"/>
                    <a:pt x="138" y="18"/>
                  </a:cubicBezTo>
                  <a:cubicBezTo>
                    <a:pt x="138" y="19"/>
                    <a:pt x="139" y="20"/>
                    <a:pt x="140" y="20"/>
                  </a:cubicBezTo>
                  <a:cubicBezTo>
                    <a:pt x="140" y="20"/>
                    <a:pt x="142" y="22"/>
                    <a:pt x="142" y="22"/>
                  </a:cubicBezTo>
                  <a:cubicBezTo>
                    <a:pt x="142" y="22"/>
                    <a:pt x="144" y="20"/>
                    <a:pt x="144" y="19"/>
                  </a:cubicBezTo>
                  <a:cubicBezTo>
                    <a:pt x="144" y="19"/>
                    <a:pt x="146" y="17"/>
                    <a:pt x="146" y="17"/>
                  </a:cubicBezTo>
                  <a:cubicBezTo>
                    <a:pt x="146" y="17"/>
                    <a:pt x="148" y="18"/>
                    <a:pt x="148" y="19"/>
                  </a:cubicBezTo>
                  <a:cubicBezTo>
                    <a:pt x="148" y="19"/>
                    <a:pt x="146" y="21"/>
                    <a:pt x="146" y="21"/>
                  </a:cubicBezTo>
                  <a:cubicBezTo>
                    <a:pt x="146" y="22"/>
                    <a:pt x="145" y="23"/>
                    <a:pt x="144" y="23"/>
                  </a:cubicBezTo>
                  <a:cubicBezTo>
                    <a:pt x="144" y="24"/>
                    <a:pt x="143" y="25"/>
                    <a:pt x="143" y="26"/>
                  </a:cubicBezTo>
                  <a:cubicBezTo>
                    <a:pt x="143" y="26"/>
                    <a:pt x="145" y="27"/>
                    <a:pt x="145" y="27"/>
                  </a:cubicBezTo>
                  <a:cubicBezTo>
                    <a:pt x="145" y="28"/>
                    <a:pt x="143" y="29"/>
                    <a:pt x="143" y="29"/>
                  </a:cubicBezTo>
                  <a:cubicBezTo>
                    <a:pt x="143" y="30"/>
                    <a:pt x="145" y="31"/>
                    <a:pt x="145" y="31"/>
                  </a:cubicBezTo>
                  <a:cubicBezTo>
                    <a:pt x="146" y="31"/>
                    <a:pt x="147" y="29"/>
                    <a:pt x="147" y="29"/>
                  </a:cubicBezTo>
                  <a:cubicBezTo>
                    <a:pt x="148" y="29"/>
                    <a:pt x="149" y="31"/>
                    <a:pt x="149" y="31"/>
                  </a:cubicBezTo>
                  <a:cubicBezTo>
                    <a:pt x="150" y="30"/>
                    <a:pt x="150" y="29"/>
                    <a:pt x="151" y="28"/>
                  </a:cubicBezTo>
                  <a:cubicBezTo>
                    <a:pt x="151" y="28"/>
                    <a:pt x="153" y="27"/>
                    <a:pt x="153" y="26"/>
                  </a:cubicBezTo>
                  <a:cubicBezTo>
                    <a:pt x="153" y="26"/>
                    <a:pt x="151" y="25"/>
                    <a:pt x="151" y="24"/>
                  </a:cubicBezTo>
                  <a:cubicBezTo>
                    <a:pt x="150" y="24"/>
                    <a:pt x="152" y="23"/>
                    <a:pt x="152" y="22"/>
                  </a:cubicBezTo>
                  <a:cubicBezTo>
                    <a:pt x="152" y="22"/>
                    <a:pt x="153" y="21"/>
                    <a:pt x="154" y="20"/>
                  </a:cubicBezTo>
                  <a:cubicBezTo>
                    <a:pt x="154" y="20"/>
                    <a:pt x="156" y="18"/>
                    <a:pt x="156" y="18"/>
                  </a:cubicBezTo>
                  <a:cubicBezTo>
                    <a:pt x="156" y="18"/>
                    <a:pt x="153" y="16"/>
                    <a:pt x="153" y="16"/>
                  </a:cubicBezTo>
                  <a:cubicBezTo>
                    <a:pt x="154" y="15"/>
                    <a:pt x="155" y="15"/>
                    <a:pt x="155" y="14"/>
                  </a:cubicBezTo>
                  <a:cubicBezTo>
                    <a:pt x="156" y="13"/>
                    <a:pt x="156" y="12"/>
                    <a:pt x="157" y="12"/>
                  </a:cubicBezTo>
                  <a:cubicBezTo>
                    <a:pt x="157" y="11"/>
                    <a:pt x="159" y="13"/>
                    <a:pt x="159" y="13"/>
                  </a:cubicBezTo>
                  <a:cubicBezTo>
                    <a:pt x="160" y="13"/>
                    <a:pt x="160" y="11"/>
                    <a:pt x="161" y="11"/>
                  </a:cubicBezTo>
                  <a:cubicBezTo>
                    <a:pt x="161" y="11"/>
                    <a:pt x="162" y="13"/>
                    <a:pt x="163" y="13"/>
                  </a:cubicBezTo>
                  <a:cubicBezTo>
                    <a:pt x="164" y="13"/>
                    <a:pt x="164" y="11"/>
                    <a:pt x="165" y="11"/>
                  </a:cubicBezTo>
                  <a:cubicBezTo>
                    <a:pt x="165" y="11"/>
                    <a:pt x="166" y="12"/>
                    <a:pt x="167" y="12"/>
                  </a:cubicBezTo>
                  <a:cubicBezTo>
                    <a:pt x="168" y="11"/>
                    <a:pt x="169" y="9"/>
                    <a:pt x="170" y="8"/>
                  </a:cubicBezTo>
                  <a:cubicBezTo>
                    <a:pt x="171" y="8"/>
                    <a:pt x="172" y="9"/>
                    <a:pt x="173" y="10"/>
                  </a:cubicBezTo>
                  <a:cubicBezTo>
                    <a:pt x="173" y="10"/>
                    <a:pt x="171" y="11"/>
                    <a:pt x="171" y="12"/>
                  </a:cubicBezTo>
                  <a:cubicBezTo>
                    <a:pt x="170" y="12"/>
                    <a:pt x="169" y="13"/>
                    <a:pt x="169" y="14"/>
                  </a:cubicBezTo>
                  <a:cubicBezTo>
                    <a:pt x="169" y="15"/>
                    <a:pt x="167" y="16"/>
                    <a:pt x="167" y="16"/>
                  </a:cubicBezTo>
                  <a:cubicBezTo>
                    <a:pt x="168" y="17"/>
                    <a:pt x="170" y="17"/>
                    <a:pt x="170" y="18"/>
                  </a:cubicBezTo>
                  <a:cubicBezTo>
                    <a:pt x="170" y="18"/>
                    <a:pt x="168" y="20"/>
                    <a:pt x="168" y="20"/>
                  </a:cubicBezTo>
                  <a:cubicBezTo>
                    <a:pt x="168" y="20"/>
                    <a:pt x="170" y="22"/>
                    <a:pt x="170" y="22"/>
                  </a:cubicBezTo>
                  <a:cubicBezTo>
                    <a:pt x="171" y="22"/>
                    <a:pt x="171" y="20"/>
                    <a:pt x="172" y="20"/>
                  </a:cubicBezTo>
                  <a:cubicBezTo>
                    <a:pt x="173" y="20"/>
                    <a:pt x="173" y="21"/>
                    <a:pt x="174" y="21"/>
                  </a:cubicBezTo>
                  <a:cubicBezTo>
                    <a:pt x="174" y="21"/>
                    <a:pt x="176" y="20"/>
                    <a:pt x="176" y="19"/>
                  </a:cubicBezTo>
                  <a:cubicBezTo>
                    <a:pt x="176" y="19"/>
                    <a:pt x="174" y="18"/>
                    <a:pt x="174" y="17"/>
                  </a:cubicBezTo>
                  <a:cubicBezTo>
                    <a:pt x="174" y="17"/>
                    <a:pt x="175" y="16"/>
                    <a:pt x="175" y="15"/>
                  </a:cubicBezTo>
                  <a:cubicBezTo>
                    <a:pt x="176" y="14"/>
                    <a:pt x="176" y="14"/>
                    <a:pt x="177" y="13"/>
                  </a:cubicBezTo>
                  <a:cubicBezTo>
                    <a:pt x="178" y="12"/>
                    <a:pt x="178" y="11"/>
                    <a:pt x="179" y="11"/>
                  </a:cubicBezTo>
                  <a:cubicBezTo>
                    <a:pt x="179" y="10"/>
                    <a:pt x="180" y="9"/>
                    <a:pt x="180" y="8"/>
                  </a:cubicBezTo>
                  <a:cubicBezTo>
                    <a:pt x="181" y="8"/>
                    <a:pt x="182" y="6"/>
                    <a:pt x="182" y="6"/>
                  </a:cubicBezTo>
                  <a:cubicBezTo>
                    <a:pt x="182" y="6"/>
                    <a:pt x="184" y="8"/>
                    <a:pt x="184" y="8"/>
                  </a:cubicBezTo>
                  <a:cubicBezTo>
                    <a:pt x="184" y="8"/>
                    <a:pt x="183" y="10"/>
                    <a:pt x="183" y="10"/>
                  </a:cubicBezTo>
                  <a:cubicBezTo>
                    <a:pt x="183" y="10"/>
                    <a:pt x="181" y="12"/>
                    <a:pt x="181" y="12"/>
                  </a:cubicBezTo>
                  <a:cubicBezTo>
                    <a:pt x="182" y="13"/>
                    <a:pt x="183" y="14"/>
                    <a:pt x="183" y="14"/>
                  </a:cubicBezTo>
                  <a:cubicBezTo>
                    <a:pt x="184" y="14"/>
                    <a:pt x="185" y="12"/>
                    <a:pt x="185" y="12"/>
                  </a:cubicBezTo>
                  <a:cubicBezTo>
                    <a:pt x="186" y="12"/>
                    <a:pt x="187" y="13"/>
                    <a:pt x="187" y="14"/>
                  </a:cubicBezTo>
                  <a:cubicBezTo>
                    <a:pt x="188" y="14"/>
                    <a:pt x="189" y="15"/>
                    <a:pt x="189" y="15"/>
                  </a:cubicBezTo>
                  <a:cubicBezTo>
                    <a:pt x="190" y="15"/>
                    <a:pt x="190" y="13"/>
                    <a:pt x="191" y="13"/>
                  </a:cubicBezTo>
                  <a:cubicBezTo>
                    <a:pt x="192" y="13"/>
                    <a:pt x="193" y="15"/>
                    <a:pt x="193" y="15"/>
                  </a:cubicBezTo>
                  <a:cubicBezTo>
                    <a:pt x="194" y="15"/>
                    <a:pt x="195" y="12"/>
                    <a:pt x="195" y="13"/>
                  </a:cubicBezTo>
                  <a:cubicBezTo>
                    <a:pt x="196" y="13"/>
                    <a:pt x="197" y="14"/>
                    <a:pt x="197" y="14"/>
                  </a:cubicBezTo>
                  <a:cubicBezTo>
                    <a:pt x="198" y="15"/>
                    <a:pt x="199" y="15"/>
                    <a:pt x="199" y="16"/>
                  </a:cubicBezTo>
                  <a:cubicBezTo>
                    <a:pt x="200" y="16"/>
                    <a:pt x="201" y="18"/>
                    <a:pt x="202" y="18"/>
                  </a:cubicBezTo>
                  <a:cubicBezTo>
                    <a:pt x="202" y="18"/>
                    <a:pt x="203" y="15"/>
                    <a:pt x="203" y="15"/>
                  </a:cubicBezTo>
                  <a:cubicBezTo>
                    <a:pt x="204" y="16"/>
                    <a:pt x="206" y="17"/>
                    <a:pt x="206" y="17"/>
                  </a:cubicBezTo>
                  <a:cubicBezTo>
                    <a:pt x="206" y="18"/>
                    <a:pt x="204" y="19"/>
                    <a:pt x="204" y="19"/>
                  </a:cubicBezTo>
                  <a:cubicBezTo>
                    <a:pt x="204" y="20"/>
                    <a:pt x="206" y="21"/>
                    <a:pt x="206" y="21"/>
                  </a:cubicBezTo>
                  <a:cubicBezTo>
                    <a:pt x="206" y="22"/>
                    <a:pt x="205" y="23"/>
                    <a:pt x="204" y="23"/>
                  </a:cubicBezTo>
                  <a:cubicBezTo>
                    <a:pt x="204" y="24"/>
                    <a:pt x="203" y="25"/>
                    <a:pt x="203" y="26"/>
                  </a:cubicBezTo>
                  <a:cubicBezTo>
                    <a:pt x="203" y="26"/>
                    <a:pt x="205" y="27"/>
                    <a:pt x="205" y="27"/>
                  </a:cubicBezTo>
                  <a:cubicBezTo>
                    <a:pt x="206" y="26"/>
                    <a:pt x="207" y="24"/>
                    <a:pt x="208" y="23"/>
                  </a:cubicBezTo>
                  <a:cubicBezTo>
                    <a:pt x="209" y="22"/>
                    <a:pt x="210" y="21"/>
                    <a:pt x="210" y="21"/>
                  </a:cubicBezTo>
                  <a:cubicBezTo>
                    <a:pt x="210" y="20"/>
                    <a:pt x="208" y="19"/>
                    <a:pt x="208" y="19"/>
                  </a:cubicBezTo>
                  <a:cubicBezTo>
                    <a:pt x="208" y="18"/>
                    <a:pt x="209" y="17"/>
                    <a:pt x="210" y="17"/>
                  </a:cubicBezTo>
                  <a:cubicBezTo>
                    <a:pt x="210" y="16"/>
                    <a:pt x="211" y="14"/>
                    <a:pt x="211" y="14"/>
                  </a:cubicBezTo>
                  <a:cubicBezTo>
                    <a:pt x="212" y="14"/>
                    <a:pt x="213" y="16"/>
                    <a:pt x="214" y="16"/>
                  </a:cubicBezTo>
                  <a:cubicBezTo>
                    <a:pt x="212" y="18"/>
                    <a:pt x="211" y="19"/>
                    <a:pt x="210" y="21"/>
                  </a:cubicBezTo>
                  <a:cubicBezTo>
                    <a:pt x="210" y="21"/>
                    <a:pt x="212" y="22"/>
                    <a:pt x="212" y="22"/>
                  </a:cubicBezTo>
                  <a:cubicBezTo>
                    <a:pt x="212" y="23"/>
                    <a:pt x="211" y="24"/>
                    <a:pt x="211" y="24"/>
                  </a:cubicBezTo>
                  <a:cubicBezTo>
                    <a:pt x="210" y="25"/>
                    <a:pt x="209" y="26"/>
                    <a:pt x="209" y="27"/>
                  </a:cubicBezTo>
                  <a:cubicBezTo>
                    <a:pt x="208" y="27"/>
                    <a:pt x="207" y="28"/>
                    <a:pt x="207" y="29"/>
                  </a:cubicBezTo>
                  <a:cubicBezTo>
                    <a:pt x="207" y="29"/>
                    <a:pt x="209" y="30"/>
                    <a:pt x="209" y="31"/>
                  </a:cubicBezTo>
                  <a:cubicBezTo>
                    <a:pt x="210" y="30"/>
                    <a:pt x="211" y="29"/>
                    <a:pt x="211" y="28"/>
                  </a:cubicBezTo>
                  <a:cubicBezTo>
                    <a:pt x="212" y="28"/>
                    <a:pt x="213" y="27"/>
                    <a:pt x="213" y="26"/>
                  </a:cubicBezTo>
                  <a:cubicBezTo>
                    <a:pt x="213" y="26"/>
                    <a:pt x="215" y="24"/>
                    <a:pt x="215" y="24"/>
                  </a:cubicBezTo>
                  <a:cubicBezTo>
                    <a:pt x="215" y="24"/>
                    <a:pt x="212" y="22"/>
                    <a:pt x="212" y="22"/>
                  </a:cubicBezTo>
                  <a:cubicBezTo>
                    <a:pt x="213" y="22"/>
                    <a:pt x="214" y="20"/>
                    <a:pt x="214" y="20"/>
                  </a:cubicBezTo>
                  <a:cubicBezTo>
                    <a:pt x="214" y="20"/>
                    <a:pt x="216" y="21"/>
                    <a:pt x="216" y="22"/>
                  </a:cubicBezTo>
                  <a:cubicBezTo>
                    <a:pt x="217" y="22"/>
                    <a:pt x="218" y="23"/>
                    <a:pt x="218" y="23"/>
                  </a:cubicBezTo>
                  <a:cubicBezTo>
                    <a:pt x="219" y="23"/>
                    <a:pt x="220" y="21"/>
                    <a:pt x="220" y="21"/>
                  </a:cubicBezTo>
                  <a:cubicBezTo>
                    <a:pt x="220" y="21"/>
                    <a:pt x="222" y="19"/>
                    <a:pt x="222" y="19"/>
                  </a:cubicBezTo>
                  <a:cubicBezTo>
                    <a:pt x="222" y="19"/>
                    <a:pt x="224" y="21"/>
                    <a:pt x="224" y="21"/>
                  </a:cubicBezTo>
                  <a:cubicBezTo>
                    <a:pt x="224" y="20"/>
                    <a:pt x="226" y="19"/>
                    <a:pt x="226" y="18"/>
                  </a:cubicBezTo>
                  <a:cubicBezTo>
                    <a:pt x="226" y="18"/>
                    <a:pt x="224" y="17"/>
                    <a:pt x="224" y="17"/>
                  </a:cubicBezTo>
                  <a:cubicBezTo>
                    <a:pt x="224" y="16"/>
                    <a:pt x="225" y="15"/>
                    <a:pt x="225" y="14"/>
                  </a:cubicBezTo>
                  <a:cubicBezTo>
                    <a:pt x="226" y="14"/>
                    <a:pt x="227" y="12"/>
                    <a:pt x="227" y="12"/>
                  </a:cubicBezTo>
                  <a:cubicBezTo>
                    <a:pt x="227" y="12"/>
                    <a:pt x="229" y="14"/>
                    <a:pt x="229" y="14"/>
                  </a:cubicBezTo>
                  <a:cubicBezTo>
                    <a:pt x="230" y="14"/>
                    <a:pt x="231" y="15"/>
                    <a:pt x="231" y="16"/>
                  </a:cubicBezTo>
                  <a:cubicBezTo>
                    <a:pt x="232" y="16"/>
                    <a:pt x="233" y="17"/>
                    <a:pt x="234" y="17"/>
                  </a:cubicBezTo>
                  <a:cubicBezTo>
                    <a:pt x="234" y="17"/>
                    <a:pt x="235" y="15"/>
                    <a:pt x="235" y="15"/>
                  </a:cubicBezTo>
                  <a:cubicBezTo>
                    <a:pt x="236" y="15"/>
                    <a:pt x="237" y="16"/>
                    <a:pt x="238" y="17"/>
                  </a:cubicBezTo>
                  <a:cubicBezTo>
                    <a:pt x="238" y="17"/>
                    <a:pt x="240" y="19"/>
                    <a:pt x="240" y="19"/>
                  </a:cubicBezTo>
                  <a:cubicBezTo>
                    <a:pt x="240" y="18"/>
                    <a:pt x="241" y="17"/>
                    <a:pt x="242" y="16"/>
                  </a:cubicBezTo>
                  <a:cubicBezTo>
                    <a:pt x="242" y="16"/>
                    <a:pt x="243" y="14"/>
                    <a:pt x="243" y="14"/>
                  </a:cubicBezTo>
                  <a:cubicBezTo>
                    <a:pt x="243" y="14"/>
                    <a:pt x="241" y="12"/>
                    <a:pt x="241" y="12"/>
                  </a:cubicBezTo>
                  <a:cubicBezTo>
                    <a:pt x="241" y="12"/>
                    <a:pt x="242" y="10"/>
                    <a:pt x="243" y="10"/>
                  </a:cubicBezTo>
                  <a:cubicBezTo>
                    <a:pt x="243" y="10"/>
                    <a:pt x="245" y="12"/>
                    <a:pt x="245" y="12"/>
                  </a:cubicBezTo>
                  <a:cubicBezTo>
                    <a:pt x="245" y="12"/>
                    <a:pt x="247" y="13"/>
                    <a:pt x="247" y="14"/>
                  </a:cubicBezTo>
                  <a:cubicBezTo>
                    <a:pt x="247" y="14"/>
                    <a:pt x="246" y="15"/>
                    <a:pt x="246" y="16"/>
                  </a:cubicBezTo>
                  <a:cubicBezTo>
                    <a:pt x="245" y="16"/>
                    <a:pt x="244" y="17"/>
                    <a:pt x="244" y="18"/>
                  </a:cubicBezTo>
                  <a:cubicBezTo>
                    <a:pt x="244" y="18"/>
                    <a:pt x="246" y="19"/>
                    <a:pt x="246" y="20"/>
                  </a:cubicBezTo>
                  <a:cubicBezTo>
                    <a:pt x="247" y="19"/>
                    <a:pt x="247" y="18"/>
                    <a:pt x="248" y="17"/>
                  </a:cubicBezTo>
                  <a:cubicBezTo>
                    <a:pt x="248" y="17"/>
                    <a:pt x="249" y="15"/>
                    <a:pt x="249" y="15"/>
                  </a:cubicBezTo>
                  <a:cubicBezTo>
                    <a:pt x="250" y="15"/>
                    <a:pt x="252" y="17"/>
                    <a:pt x="252" y="17"/>
                  </a:cubicBezTo>
                  <a:cubicBezTo>
                    <a:pt x="252" y="17"/>
                    <a:pt x="253" y="15"/>
                    <a:pt x="253" y="15"/>
                  </a:cubicBezTo>
                  <a:cubicBezTo>
                    <a:pt x="253" y="14"/>
                    <a:pt x="251" y="14"/>
                    <a:pt x="251" y="13"/>
                  </a:cubicBezTo>
                  <a:cubicBezTo>
                    <a:pt x="251" y="12"/>
                    <a:pt x="253" y="11"/>
                    <a:pt x="253" y="11"/>
                  </a:cubicBezTo>
                  <a:cubicBezTo>
                    <a:pt x="253" y="10"/>
                    <a:pt x="254" y="9"/>
                    <a:pt x="255" y="9"/>
                  </a:cubicBezTo>
                  <a:cubicBezTo>
                    <a:pt x="255" y="8"/>
                    <a:pt x="256" y="10"/>
                    <a:pt x="257" y="10"/>
                  </a:cubicBezTo>
                  <a:cubicBezTo>
                    <a:pt x="258" y="10"/>
                    <a:pt x="258" y="8"/>
                    <a:pt x="258" y="8"/>
                  </a:cubicBezTo>
                  <a:cubicBezTo>
                    <a:pt x="259" y="8"/>
                    <a:pt x="260" y="10"/>
                    <a:pt x="261" y="10"/>
                  </a:cubicBezTo>
                  <a:cubicBezTo>
                    <a:pt x="261" y="10"/>
                    <a:pt x="259" y="11"/>
                    <a:pt x="259" y="12"/>
                  </a:cubicBezTo>
                  <a:cubicBezTo>
                    <a:pt x="259" y="12"/>
                    <a:pt x="261" y="13"/>
                    <a:pt x="261" y="14"/>
                  </a:cubicBezTo>
                  <a:cubicBezTo>
                    <a:pt x="261" y="14"/>
                    <a:pt x="260" y="15"/>
                    <a:pt x="260" y="16"/>
                  </a:cubicBezTo>
                  <a:cubicBezTo>
                    <a:pt x="259" y="17"/>
                    <a:pt x="258" y="18"/>
                    <a:pt x="258" y="18"/>
                  </a:cubicBezTo>
                  <a:cubicBezTo>
                    <a:pt x="258" y="18"/>
                    <a:pt x="256" y="16"/>
                    <a:pt x="256" y="16"/>
                  </a:cubicBezTo>
                  <a:cubicBezTo>
                    <a:pt x="255" y="16"/>
                    <a:pt x="255" y="19"/>
                    <a:pt x="254" y="19"/>
                  </a:cubicBezTo>
                  <a:cubicBezTo>
                    <a:pt x="253" y="19"/>
                    <a:pt x="252" y="17"/>
                    <a:pt x="252" y="17"/>
                  </a:cubicBezTo>
                  <a:cubicBezTo>
                    <a:pt x="251" y="17"/>
                    <a:pt x="251" y="19"/>
                    <a:pt x="250" y="19"/>
                  </a:cubicBezTo>
                  <a:cubicBezTo>
                    <a:pt x="251" y="20"/>
                    <a:pt x="253" y="21"/>
                    <a:pt x="254" y="23"/>
                  </a:cubicBezTo>
                  <a:cubicBezTo>
                    <a:pt x="255" y="23"/>
                    <a:pt x="256" y="24"/>
                    <a:pt x="257" y="24"/>
                  </a:cubicBezTo>
                  <a:cubicBezTo>
                    <a:pt x="257" y="24"/>
                    <a:pt x="258" y="22"/>
                    <a:pt x="258" y="22"/>
                  </a:cubicBezTo>
                  <a:cubicBezTo>
                    <a:pt x="259" y="22"/>
                    <a:pt x="260" y="24"/>
                    <a:pt x="261" y="24"/>
                  </a:cubicBezTo>
                  <a:cubicBezTo>
                    <a:pt x="261" y="24"/>
                    <a:pt x="263" y="26"/>
                    <a:pt x="263" y="25"/>
                  </a:cubicBezTo>
                  <a:cubicBezTo>
                    <a:pt x="263" y="25"/>
                    <a:pt x="265" y="23"/>
                    <a:pt x="265" y="23"/>
                  </a:cubicBezTo>
                  <a:cubicBezTo>
                    <a:pt x="264" y="23"/>
                    <a:pt x="262" y="22"/>
                    <a:pt x="262" y="22"/>
                  </a:cubicBezTo>
                  <a:cubicBezTo>
                    <a:pt x="262" y="21"/>
                    <a:pt x="264" y="20"/>
                    <a:pt x="264" y="19"/>
                  </a:cubicBezTo>
                  <a:cubicBezTo>
                    <a:pt x="264" y="19"/>
                    <a:pt x="265" y="18"/>
                    <a:pt x="266" y="17"/>
                  </a:cubicBezTo>
                  <a:cubicBezTo>
                    <a:pt x="266" y="16"/>
                    <a:pt x="267" y="15"/>
                    <a:pt x="267" y="15"/>
                  </a:cubicBezTo>
                  <a:cubicBezTo>
                    <a:pt x="268" y="15"/>
                    <a:pt x="269" y="17"/>
                    <a:pt x="270" y="17"/>
                  </a:cubicBezTo>
                  <a:cubicBezTo>
                    <a:pt x="270" y="16"/>
                    <a:pt x="271" y="14"/>
                    <a:pt x="271" y="14"/>
                  </a:cubicBezTo>
                  <a:cubicBezTo>
                    <a:pt x="272" y="14"/>
                    <a:pt x="273" y="16"/>
                    <a:pt x="274" y="16"/>
                  </a:cubicBezTo>
                  <a:cubicBezTo>
                    <a:pt x="274" y="16"/>
                    <a:pt x="275" y="14"/>
                    <a:pt x="275" y="14"/>
                  </a:cubicBezTo>
                  <a:cubicBezTo>
                    <a:pt x="275" y="14"/>
                    <a:pt x="273" y="12"/>
                    <a:pt x="273" y="12"/>
                  </a:cubicBezTo>
                  <a:cubicBezTo>
                    <a:pt x="273" y="12"/>
                    <a:pt x="274" y="10"/>
                    <a:pt x="275" y="10"/>
                  </a:cubicBezTo>
                  <a:cubicBezTo>
                    <a:pt x="275" y="10"/>
                    <a:pt x="276" y="12"/>
                    <a:pt x="277" y="12"/>
                  </a:cubicBezTo>
                  <a:cubicBezTo>
                    <a:pt x="278" y="11"/>
                    <a:pt x="278" y="10"/>
                    <a:pt x="279" y="9"/>
                  </a:cubicBezTo>
                  <a:cubicBezTo>
                    <a:pt x="279" y="9"/>
                    <a:pt x="280" y="11"/>
                    <a:pt x="281" y="11"/>
                  </a:cubicBezTo>
                  <a:cubicBezTo>
                    <a:pt x="281" y="11"/>
                    <a:pt x="282" y="9"/>
                    <a:pt x="283" y="9"/>
                  </a:cubicBezTo>
                  <a:cubicBezTo>
                    <a:pt x="283" y="8"/>
                    <a:pt x="284" y="7"/>
                    <a:pt x="284" y="7"/>
                  </a:cubicBezTo>
                  <a:cubicBezTo>
                    <a:pt x="285" y="7"/>
                    <a:pt x="286" y="8"/>
                    <a:pt x="287" y="8"/>
                  </a:cubicBezTo>
                  <a:cubicBezTo>
                    <a:pt x="287" y="9"/>
                    <a:pt x="285" y="10"/>
                    <a:pt x="285" y="10"/>
                  </a:cubicBezTo>
                  <a:cubicBezTo>
                    <a:pt x="284" y="11"/>
                    <a:pt x="284" y="12"/>
                    <a:pt x="283" y="13"/>
                  </a:cubicBezTo>
                  <a:cubicBezTo>
                    <a:pt x="283" y="13"/>
                    <a:pt x="281" y="11"/>
                    <a:pt x="281" y="11"/>
                  </a:cubicBezTo>
                  <a:cubicBezTo>
                    <a:pt x="281" y="11"/>
                    <a:pt x="280" y="13"/>
                    <a:pt x="279" y="13"/>
                  </a:cubicBezTo>
                  <a:cubicBezTo>
                    <a:pt x="279" y="14"/>
                    <a:pt x="278" y="15"/>
                    <a:pt x="278" y="15"/>
                  </a:cubicBezTo>
                  <a:cubicBezTo>
                    <a:pt x="278" y="16"/>
                    <a:pt x="280" y="17"/>
                    <a:pt x="280" y="17"/>
                  </a:cubicBezTo>
                  <a:cubicBezTo>
                    <a:pt x="280" y="17"/>
                    <a:pt x="278" y="19"/>
                    <a:pt x="278" y="19"/>
                  </a:cubicBezTo>
                  <a:cubicBezTo>
                    <a:pt x="279" y="20"/>
                    <a:pt x="280" y="21"/>
                    <a:pt x="280" y="21"/>
                  </a:cubicBezTo>
                  <a:cubicBezTo>
                    <a:pt x="281" y="21"/>
                    <a:pt x="281" y="19"/>
                    <a:pt x="282" y="19"/>
                  </a:cubicBezTo>
                  <a:cubicBezTo>
                    <a:pt x="283" y="19"/>
                    <a:pt x="284" y="21"/>
                    <a:pt x="284" y="21"/>
                  </a:cubicBezTo>
                  <a:cubicBezTo>
                    <a:pt x="285" y="20"/>
                    <a:pt x="285" y="19"/>
                    <a:pt x="286" y="18"/>
                  </a:cubicBezTo>
                  <a:cubicBezTo>
                    <a:pt x="287" y="18"/>
                    <a:pt x="287" y="16"/>
                    <a:pt x="288" y="16"/>
                  </a:cubicBezTo>
                  <a:cubicBezTo>
                    <a:pt x="288" y="16"/>
                    <a:pt x="289" y="18"/>
                    <a:pt x="290" y="18"/>
                  </a:cubicBezTo>
                  <a:cubicBezTo>
                    <a:pt x="291" y="18"/>
                    <a:pt x="291" y="16"/>
                    <a:pt x="292" y="16"/>
                  </a:cubicBezTo>
                  <a:cubicBezTo>
                    <a:pt x="292" y="16"/>
                    <a:pt x="294" y="17"/>
                    <a:pt x="294" y="17"/>
                  </a:cubicBezTo>
                  <a:cubicBezTo>
                    <a:pt x="294" y="18"/>
                    <a:pt x="292" y="19"/>
                    <a:pt x="292" y="20"/>
                  </a:cubicBezTo>
                  <a:cubicBezTo>
                    <a:pt x="292" y="20"/>
                    <a:pt x="294" y="21"/>
                    <a:pt x="294" y="21"/>
                  </a:cubicBezTo>
                  <a:cubicBezTo>
                    <a:pt x="295" y="21"/>
                    <a:pt x="295" y="19"/>
                    <a:pt x="296" y="19"/>
                  </a:cubicBezTo>
                  <a:cubicBezTo>
                    <a:pt x="296" y="19"/>
                    <a:pt x="298" y="21"/>
                    <a:pt x="298" y="21"/>
                  </a:cubicBezTo>
                  <a:cubicBezTo>
                    <a:pt x="299" y="20"/>
                    <a:pt x="300" y="19"/>
                    <a:pt x="300" y="18"/>
                  </a:cubicBezTo>
                  <a:cubicBezTo>
                    <a:pt x="301" y="18"/>
                    <a:pt x="301" y="17"/>
                    <a:pt x="302" y="16"/>
                  </a:cubicBezTo>
                  <a:cubicBezTo>
                    <a:pt x="302" y="15"/>
                    <a:pt x="303" y="15"/>
                    <a:pt x="303" y="14"/>
                  </a:cubicBezTo>
                  <a:cubicBezTo>
                    <a:pt x="304" y="14"/>
                    <a:pt x="305" y="12"/>
                    <a:pt x="305" y="12"/>
                  </a:cubicBezTo>
                  <a:cubicBezTo>
                    <a:pt x="305" y="12"/>
                    <a:pt x="307" y="13"/>
                    <a:pt x="307" y="13"/>
                  </a:cubicBezTo>
                  <a:cubicBezTo>
                    <a:pt x="307" y="14"/>
                    <a:pt x="306" y="15"/>
                    <a:pt x="306" y="16"/>
                  </a:cubicBezTo>
                  <a:cubicBezTo>
                    <a:pt x="306" y="16"/>
                    <a:pt x="308" y="17"/>
                    <a:pt x="308" y="17"/>
                  </a:cubicBezTo>
                  <a:cubicBezTo>
                    <a:pt x="308" y="18"/>
                    <a:pt x="306" y="20"/>
                    <a:pt x="306" y="20"/>
                  </a:cubicBezTo>
                  <a:cubicBezTo>
                    <a:pt x="307" y="20"/>
                    <a:pt x="308" y="21"/>
                    <a:pt x="308" y="21"/>
                  </a:cubicBezTo>
                  <a:cubicBezTo>
                    <a:pt x="309" y="21"/>
                    <a:pt x="310" y="19"/>
                    <a:pt x="310" y="19"/>
                  </a:cubicBezTo>
                  <a:cubicBezTo>
                    <a:pt x="311" y="19"/>
                    <a:pt x="311" y="18"/>
                    <a:pt x="312" y="17"/>
                  </a:cubicBezTo>
                  <a:cubicBezTo>
                    <a:pt x="312" y="17"/>
                    <a:pt x="313" y="15"/>
                    <a:pt x="313" y="15"/>
                  </a:cubicBezTo>
                  <a:cubicBezTo>
                    <a:pt x="314" y="15"/>
                    <a:pt x="315" y="16"/>
                    <a:pt x="316" y="16"/>
                  </a:cubicBezTo>
                  <a:cubicBezTo>
                    <a:pt x="316" y="17"/>
                    <a:pt x="318" y="18"/>
                    <a:pt x="318" y="18"/>
                  </a:cubicBezTo>
                  <a:cubicBezTo>
                    <a:pt x="318" y="18"/>
                    <a:pt x="316" y="20"/>
                    <a:pt x="316" y="20"/>
                  </a:cubicBezTo>
                  <a:cubicBezTo>
                    <a:pt x="316" y="20"/>
                    <a:pt x="314" y="22"/>
                    <a:pt x="315" y="23"/>
                  </a:cubicBezTo>
                  <a:cubicBezTo>
                    <a:pt x="315" y="23"/>
                    <a:pt x="316" y="24"/>
                    <a:pt x="317" y="24"/>
                  </a:cubicBezTo>
                  <a:cubicBezTo>
                    <a:pt x="317" y="23"/>
                    <a:pt x="318" y="23"/>
                    <a:pt x="318" y="22"/>
                  </a:cubicBezTo>
                  <a:cubicBezTo>
                    <a:pt x="319" y="21"/>
                    <a:pt x="320" y="20"/>
                    <a:pt x="320" y="20"/>
                  </a:cubicBezTo>
                  <a:cubicBezTo>
                    <a:pt x="320" y="19"/>
                    <a:pt x="318" y="18"/>
                    <a:pt x="318" y="18"/>
                  </a:cubicBezTo>
                  <a:cubicBezTo>
                    <a:pt x="318" y="17"/>
                    <a:pt x="320" y="16"/>
                    <a:pt x="320" y="16"/>
                  </a:cubicBezTo>
                  <a:cubicBezTo>
                    <a:pt x="320" y="15"/>
                    <a:pt x="321" y="14"/>
                    <a:pt x="321" y="14"/>
                  </a:cubicBezTo>
                  <a:cubicBezTo>
                    <a:pt x="321" y="14"/>
                    <a:pt x="324" y="15"/>
                    <a:pt x="324" y="15"/>
                  </a:cubicBezTo>
                  <a:cubicBezTo>
                    <a:pt x="324" y="16"/>
                    <a:pt x="322" y="17"/>
                    <a:pt x="322" y="18"/>
                  </a:cubicBezTo>
                  <a:cubicBezTo>
                    <a:pt x="322" y="18"/>
                    <a:pt x="324" y="19"/>
                    <a:pt x="324" y="19"/>
                  </a:cubicBezTo>
                  <a:cubicBezTo>
                    <a:pt x="324" y="20"/>
                    <a:pt x="323" y="21"/>
                    <a:pt x="322" y="21"/>
                  </a:cubicBezTo>
                  <a:cubicBezTo>
                    <a:pt x="322" y="22"/>
                    <a:pt x="321" y="24"/>
                    <a:pt x="321" y="24"/>
                  </a:cubicBezTo>
                  <a:cubicBezTo>
                    <a:pt x="321" y="24"/>
                    <a:pt x="323" y="25"/>
                    <a:pt x="323" y="25"/>
                  </a:cubicBezTo>
                  <a:cubicBezTo>
                    <a:pt x="324" y="25"/>
                    <a:pt x="324" y="23"/>
                    <a:pt x="325" y="23"/>
                  </a:cubicBezTo>
                  <a:cubicBezTo>
                    <a:pt x="325" y="23"/>
                    <a:pt x="327" y="25"/>
                    <a:pt x="327" y="25"/>
                  </a:cubicBezTo>
                  <a:cubicBezTo>
                    <a:pt x="328" y="25"/>
                    <a:pt x="328" y="26"/>
                    <a:pt x="329" y="27"/>
                  </a:cubicBezTo>
                  <a:cubicBezTo>
                    <a:pt x="329" y="26"/>
                    <a:pt x="331" y="25"/>
                    <a:pt x="331" y="24"/>
                  </a:cubicBezTo>
                  <a:cubicBezTo>
                    <a:pt x="331" y="24"/>
                    <a:pt x="329" y="23"/>
                    <a:pt x="329" y="23"/>
                  </a:cubicBezTo>
                  <a:cubicBezTo>
                    <a:pt x="329" y="22"/>
                    <a:pt x="330" y="21"/>
                    <a:pt x="330" y="20"/>
                  </a:cubicBezTo>
                  <a:cubicBezTo>
                    <a:pt x="330" y="20"/>
                    <a:pt x="328" y="19"/>
                    <a:pt x="328" y="19"/>
                  </a:cubicBezTo>
                  <a:cubicBezTo>
                    <a:pt x="328" y="18"/>
                    <a:pt x="330" y="17"/>
                    <a:pt x="330" y="16"/>
                  </a:cubicBezTo>
                  <a:cubicBezTo>
                    <a:pt x="330" y="16"/>
                    <a:pt x="331" y="15"/>
                    <a:pt x="331" y="14"/>
                  </a:cubicBezTo>
                  <a:cubicBezTo>
                    <a:pt x="331" y="14"/>
                    <a:pt x="330" y="13"/>
                    <a:pt x="329" y="13"/>
                  </a:cubicBezTo>
                  <a:cubicBezTo>
                    <a:pt x="329" y="13"/>
                    <a:pt x="331" y="10"/>
                    <a:pt x="331" y="10"/>
                  </a:cubicBezTo>
                  <a:cubicBezTo>
                    <a:pt x="331" y="10"/>
                    <a:pt x="333" y="12"/>
                    <a:pt x="333" y="12"/>
                  </a:cubicBezTo>
                  <a:cubicBezTo>
                    <a:pt x="333" y="12"/>
                    <a:pt x="335" y="10"/>
                    <a:pt x="335" y="10"/>
                  </a:cubicBezTo>
                  <a:cubicBezTo>
                    <a:pt x="335" y="10"/>
                    <a:pt x="337" y="11"/>
                    <a:pt x="337" y="11"/>
                  </a:cubicBezTo>
                  <a:cubicBezTo>
                    <a:pt x="337" y="12"/>
                    <a:pt x="335" y="14"/>
                    <a:pt x="335" y="14"/>
                  </a:cubicBezTo>
                  <a:cubicBezTo>
                    <a:pt x="336" y="14"/>
                    <a:pt x="337" y="15"/>
                    <a:pt x="338" y="15"/>
                  </a:cubicBezTo>
                  <a:cubicBezTo>
                    <a:pt x="338" y="15"/>
                    <a:pt x="339" y="13"/>
                    <a:pt x="339" y="13"/>
                  </a:cubicBezTo>
                  <a:cubicBezTo>
                    <a:pt x="340" y="13"/>
                    <a:pt x="341" y="14"/>
                    <a:pt x="342" y="15"/>
                  </a:cubicBezTo>
                  <a:cubicBezTo>
                    <a:pt x="342" y="15"/>
                    <a:pt x="343" y="17"/>
                    <a:pt x="344" y="17"/>
                  </a:cubicBezTo>
                  <a:cubicBezTo>
                    <a:pt x="344" y="17"/>
                    <a:pt x="345" y="18"/>
                    <a:pt x="346" y="18"/>
                  </a:cubicBezTo>
                  <a:cubicBezTo>
                    <a:pt x="346" y="18"/>
                    <a:pt x="347" y="16"/>
                    <a:pt x="348" y="16"/>
                  </a:cubicBezTo>
                  <a:cubicBezTo>
                    <a:pt x="348" y="15"/>
                    <a:pt x="349" y="14"/>
                    <a:pt x="349" y="14"/>
                  </a:cubicBezTo>
                  <a:cubicBezTo>
                    <a:pt x="350" y="14"/>
                    <a:pt x="351" y="12"/>
                    <a:pt x="351" y="12"/>
                  </a:cubicBezTo>
                  <a:cubicBezTo>
                    <a:pt x="352" y="12"/>
                    <a:pt x="353" y="13"/>
                    <a:pt x="353" y="13"/>
                  </a:cubicBezTo>
                  <a:cubicBezTo>
                    <a:pt x="354" y="13"/>
                    <a:pt x="354" y="11"/>
                    <a:pt x="355" y="11"/>
                  </a:cubicBezTo>
                  <a:cubicBezTo>
                    <a:pt x="355" y="12"/>
                    <a:pt x="357" y="12"/>
                    <a:pt x="357" y="13"/>
                  </a:cubicBezTo>
                  <a:cubicBezTo>
                    <a:pt x="357" y="13"/>
                    <a:pt x="355" y="14"/>
                    <a:pt x="356" y="15"/>
                  </a:cubicBezTo>
                  <a:cubicBezTo>
                    <a:pt x="356" y="16"/>
                    <a:pt x="358" y="16"/>
                    <a:pt x="358" y="17"/>
                  </a:cubicBezTo>
                  <a:cubicBezTo>
                    <a:pt x="358" y="17"/>
                    <a:pt x="356" y="18"/>
                    <a:pt x="356" y="19"/>
                  </a:cubicBezTo>
                  <a:cubicBezTo>
                    <a:pt x="356" y="20"/>
                    <a:pt x="358" y="20"/>
                    <a:pt x="358" y="21"/>
                  </a:cubicBezTo>
                  <a:cubicBezTo>
                    <a:pt x="359" y="20"/>
                    <a:pt x="360" y="19"/>
                    <a:pt x="360" y="18"/>
                  </a:cubicBezTo>
                  <a:cubicBezTo>
                    <a:pt x="360" y="18"/>
                    <a:pt x="362" y="16"/>
                    <a:pt x="362" y="16"/>
                  </a:cubicBezTo>
                  <a:cubicBezTo>
                    <a:pt x="362" y="16"/>
                    <a:pt x="360" y="14"/>
                    <a:pt x="360" y="14"/>
                  </a:cubicBezTo>
                  <a:cubicBezTo>
                    <a:pt x="360" y="14"/>
                    <a:pt x="361" y="12"/>
                    <a:pt x="361" y="12"/>
                  </a:cubicBezTo>
                  <a:cubicBezTo>
                    <a:pt x="361" y="12"/>
                    <a:pt x="363" y="14"/>
                    <a:pt x="363" y="14"/>
                  </a:cubicBezTo>
                  <a:cubicBezTo>
                    <a:pt x="363" y="14"/>
                    <a:pt x="362" y="16"/>
                    <a:pt x="362" y="16"/>
                  </a:cubicBezTo>
                  <a:cubicBezTo>
                    <a:pt x="362" y="16"/>
                    <a:pt x="364" y="18"/>
                    <a:pt x="364" y="18"/>
                  </a:cubicBezTo>
                  <a:cubicBezTo>
                    <a:pt x="365" y="18"/>
                    <a:pt x="365" y="16"/>
                    <a:pt x="366" y="16"/>
                  </a:cubicBezTo>
                  <a:cubicBezTo>
                    <a:pt x="366" y="16"/>
                    <a:pt x="367" y="17"/>
                    <a:pt x="368" y="17"/>
                  </a:cubicBezTo>
                  <a:cubicBezTo>
                    <a:pt x="369" y="17"/>
                    <a:pt x="369" y="15"/>
                    <a:pt x="370" y="15"/>
                  </a:cubicBezTo>
                  <a:cubicBezTo>
                    <a:pt x="370" y="15"/>
                    <a:pt x="371" y="17"/>
                    <a:pt x="372" y="17"/>
                  </a:cubicBezTo>
                  <a:cubicBezTo>
                    <a:pt x="372" y="17"/>
                    <a:pt x="373" y="15"/>
                    <a:pt x="374" y="15"/>
                  </a:cubicBezTo>
                  <a:cubicBezTo>
                    <a:pt x="374" y="15"/>
                    <a:pt x="375" y="16"/>
                    <a:pt x="376" y="16"/>
                  </a:cubicBezTo>
                  <a:cubicBezTo>
                    <a:pt x="376" y="16"/>
                    <a:pt x="377" y="14"/>
                    <a:pt x="378" y="14"/>
                  </a:cubicBezTo>
                  <a:cubicBezTo>
                    <a:pt x="378" y="14"/>
                    <a:pt x="379" y="12"/>
                    <a:pt x="379" y="12"/>
                  </a:cubicBezTo>
                  <a:cubicBezTo>
                    <a:pt x="380" y="12"/>
                    <a:pt x="381" y="14"/>
                    <a:pt x="381" y="14"/>
                  </a:cubicBezTo>
                  <a:cubicBezTo>
                    <a:pt x="382" y="13"/>
                    <a:pt x="383" y="12"/>
                    <a:pt x="383" y="11"/>
                  </a:cubicBezTo>
                  <a:cubicBezTo>
                    <a:pt x="384" y="11"/>
                    <a:pt x="384" y="9"/>
                    <a:pt x="385" y="9"/>
                  </a:cubicBezTo>
                  <a:cubicBezTo>
                    <a:pt x="385" y="9"/>
                    <a:pt x="387" y="11"/>
                    <a:pt x="387" y="11"/>
                  </a:cubicBezTo>
                  <a:cubicBezTo>
                    <a:pt x="387" y="12"/>
                    <a:pt x="386" y="12"/>
                    <a:pt x="385" y="13"/>
                  </a:cubicBezTo>
                  <a:cubicBezTo>
                    <a:pt x="385" y="13"/>
                    <a:pt x="384" y="15"/>
                    <a:pt x="384" y="15"/>
                  </a:cubicBezTo>
                  <a:cubicBezTo>
                    <a:pt x="384" y="15"/>
                    <a:pt x="386" y="17"/>
                    <a:pt x="386" y="17"/>
                  </a:cubicBezTo>
                  <a:cubicBezTo>
                    <a:pt x="385" y="18"/>
                    <a:pt x="385" y="18"/>
                    <a:pt x="384" y="19"/>
                  </a:cubicBezTo>
                  <a:cubicBezTo>
                    <a:pt x="384" y="20"/>
                    <a:pt x="383" y="21"/>
                    <a:pt x="383" y="21"/>
                  </a:cubicBezTo>
                  <a:cubicBezTo>
                    <a:pt x="382" y="22"/>
                    <a:pt x="381" y="20"/>
                    <a:pt x="380" y="20"/>
                  </a:cubicBezTo>
                  <a:cubicBezTo>
                    <a:pt x="380" y="20"/>
                    <a:pt x="379" y="22"/>
                    <a:pt x="379" y="22"/>
                  </a:cubicBezTo>
                  <a:cubicBezTo>
                    <a:pt x="378" y="22"/>
                    <a:pt x="377" y="20"/>
                    <a:pt x="376" y="20"/>
                  </a:cubicBezTo>
                  <a:cubicBezTo>
                    <a:pt x="376" y="20"/>
                    <a:pt x="375" y="22"/>
                    <a:pt x="375" y="22"/>
                  </a:cubicBezTo>
                  <a:cubicBezTo>
                    <a:pt x="375" y="23"/>
                    <a:pt x="377" y="24"/>
                    <a:pt x="377" y="24"/>
                  </a:cubicBezTo>
                  <a:cubicBezTo>
                    <a:pt x="377" y="25"/>
                    <a:pt x="375" y="26"/>
                    <a:pt x="375" y="26"/>
                  </a:cubicBezTo>
                  <a:cubicBezTo>
                    <a:pt x="376" y="26"/>
                    <a:pt x="377" y="28"/>
                    <a:pt x="377" y="28"/>
                  </a:cubicBezTo>
                  <a:cubicBezTo>
                    <a:pt x="378" y="28"/>
                    <a:pt x="379" y="26"/>
                    <a:pt x="379" y="26"/>
                  </a:cubicBezTo>
                  <a:cubicBezTo>
                    <a:pt x="380" y="26"/>
                    <a:pt x="381" y="28"/>
                    <a:pt x="381" y="28"/>
                  </a:cubicBezTo>
                  <a:cubicBezTo>
                    <a:pt x="382" y="28"/>
                    <a:pt x="382" y="25"/>
                    <a:pt x="383" y="25"/>
                  </a:cubicBezTo>
                  <a:cubicBezTo>
                    <a:pt x="384" y="25"/>
                    <a:pt x="385" y="27"/>
                    <a:pt x="385" y="27"/>
                  </a:cubicBezTo>
                  <a:cubicBezTo>
                    <a:pt x="385" y="26"/>
                    <a:pt x="387" y="25"/>
                    <a:pt x="387" y="25"/>
                  </a:cubicBezTo>
                  <a:cubicBezTo>
                    <a:pt x="387" y="24"/>
                    <a:pt x="385" y="24"/>
                    <a:pt x="385" y="23"/>
                  </a:cubicBezTo>
                  <a:cubicBezTo>
                    <a:pt x="385" y="22"/>
                    <a:pt x="386" y="22"/>
                    <a:pt x="386" y="21"/>
                  </a:cubicBezTo>
                  <a:cubicBezTo>
                    <a:pt x="387" y="20"/>
                    <a:pt x="388" y="19"/>
                    <a:pt x="388" y="19"/>
                  </a:cubicBezTo>
                  <a:cubicBezTo>
                    <a:pt x="388" y="18"/>
                    <a:pt x="386" y="17"/>
                    <a:pt x="386" y="17"/>
                  </a:cubicBezTo>
                  <a:cubicBezTo>
                    <a:pt x="386" y="17"/>
                    <a:pt x="387" y="15"/>
                    <a:pt x="388" y="15"/>
                  </a:cubicBezTo>
                  <a:cubicBezTo>
                    <a:pt x="388" y="15"/>
                    <a:pt x="390" y="17"/>
                    <a:pt x="390" y="16"/>
                  </a:cubicBezTo>
                  <a:cubicBezTo>
                    <a:pt x="390" y="16"/>
                    <a:pt x="392" y="14"/>
                    <a:pt x="392" y="14"/>
                  </a:cubicBezTo>
                  <a:cubicBezTo>
                    <a:pt x="392" y="14"/>
                    <a:pt x="389" y="12"/>
                    <a:pt x="389" y="12"/>
                  </a:cubicBezTo>
                  <a:cubicBezTo>
                    <a:pt x="390" y="12"/>
                    <a:pt x="391" y="10"/>
                    <a:pt x="391" y="10"/>
                  </a:cubicBezTo>
                  <a:cubicBezTo>
                    <a:pt x="392" y="10"/>
                    <a:pt x="393" y="12"/>
                    <a:pt x="393" y="12"/>
                  </a:cubicBezTo>
                  <a:cubicBezTo>
                    <a:pt x="393" y="13"/>
                    <a:pt x="391" y="14"/>
                    <a:pt x="392" y="14"/>
                  </a:cubicBezTo>
                  <a:cubicBezTo>
                    <a:pt x="392" y="15"/>
                    <a:pt x="394" y="15"/>
                    <a:pt x="394" y="16"/>
                  </a:cubicBezTo>
                  <a:cubicBezTo>
                    <a:pt x="394" y="17"/>
                    <a:pt x="396" y="17"/>
                    <a:pt x="396" y="18"/>
                  </a:cubicBezTo>
                  <a:cubicBezTo>
                    <a:pt x="396" y="18"/>
                    <a:pt x="395" y="19"/>
                    <a:pt x="394" y="20"/>
                  </a:cubicBezTo>
                  <a:cubicBezTo>
                    <a:pt x="394" y="20"/>
                    <a:pt x="392" y="18"/>
                    <a:pt x="392" y="18"/>
                  </a:cubicBezTo>
                  <a:cubicBezTo>
                    <a:pt x="392" y="18"/>
                    <a:pt x="391" y="20"/>
                    <a:pt x="390" y="20"/>
                  </a:cubicBezTo>
                  <a:cubicBezTo>
                    <a:pt x="390" y="21"/>
                    <a:pt x="389" y="22"/>
                    <a:pt x="389" y="23"/>
                  </a:cubicBezTo>
                  <a:cubicBezTo>
                    <a:pt x="389" y="23"/>
                    <a:pt x="390" y="24"/>
                    <a:pt x="391" y="24"/>
                  </a:cubicBezTo>
                  <a:cubicBezTo>
                    <a:pt x="391" y="24"/>
                    <a:pt x="392" y="22"/>
                    <a:pt x="393" y="22"/>
                  </a:cubicBezTo>
                  <a:cubicBezTo>
                    <a:pt x="393" y="22"/>
                    <a:pt x="394" y="24"/>
                    <a:pt x="395" y="24"/>
                  </a:cubicBezTo>
                  <a:cubicBezTo>
                    <a:pt x="395" y="24"/>
                    <a:pt x="396" y="22"/>
                    <a:pt x="397" y="22"/>
                  </a:cubicBezTo>
                  <a:cubicBezTo>
                    <a:pt x="397" y="21"/>
                    <a:pt x="398" y="23"/>
                    <a:pt x="399" y="23"/>
                  </a:cubicBezTo>
                  <a:cubicBezTo>
                    <a:pt x="399" y="23"/>
                    <a:pt x="400" y="22"/>
                    <a:pt x="400" y="21"/>
                  </a:cubicBezTo>
                  <a:cubicBezTo>
                    <a:pt x="401" y="20"/>
                    <a:pt x="402" y="20"/>
                    <a:pt x="402" y="19"/>
                  </a:cubicBezTo>
                  <a:cubicBezTo>
                    <a:pt x="402" y="19"/>
                    <a:pt x="404" y="17"/>
                    <a:pt x="404" y="17"/>
                  </a:cubicBezTo>
                  <a:cubicBezTo>
                    <a:pt x="404" y="17"/>
                    <a:pt x="406" y="18"/>
                    <a:pt x="406" y="18"/>
                  </a:cubicBezTo>
                  <a:cubicBezTo>
                    <a:pt x="406" y="19"/>
                    <a:pt x="404" y="20"/>
                    <a:pt x="404" y="20"/>
                  </a:cubicBezTo>
                  <a:cubicBezTo>
                    <a:pt x="405" y="21"/>
                    <a:pt x="407" y="22"/>
                    <a:pt x="407" y="22"/>
                  </a:cubicBezTo>
                  <a:cubicBezTo>
                    <a:pt x="407" y="23"/>
                    <a:pt x="405" y="24"/>
                    <a:pt x="405" y="24"/>
                  </a:cubicBezTo>
                  <a:cubicBezTo>
                    <a:pt x="405" y="25"/>
                    <a:pt x="407" y="26"/>
                    <a:pt x="407" y="26"/>
                  </a:cubicBezTo>
                  <a:cubicBezTo>
                    <a:pt x="408" y="26"/>
                    <a:pt x="408" y="24"/>
                    <a:pt x="409" y="24"/>
                  </a:cubicBezTo>
                  <a:cubicBezTo>
                    <a:pt x="409" y="23"/>
                    <a:pt x="407" y="23"/>
                    <a:pt x="407" y="22"/>
                  </a:cubicBezTo>
                  <a:cubicBezTo>
                    <a:pt x="407" y="22"/>
                    <a:pt x="408" y="20"/>
                    <a:pt x="408" y="20"/>
                  </a:cubicBezTo>
                  <a:cubicBezTo>
                    <a:pt x="409" y="19"/>
                    <a:pt x="410" y="18"/>
                    <a:pt x="410" y="18"/>
                  </a:cubicBezTo>
                  <a:cubicBezTo>
                    <a:pt x="410" y="17"/>
                    <a:pt x="408" y="17"/>
                    <a:pt x="408" y="16"/>
                  </a:cubicBezTo>
                  <a:cubicBezTo>
                    <a:pt x="408" y="16"/>
                    <a:pt x="409" y="14"/>
                    <a:pt x="410" y="14"/>
                  </a:cubicBezTo>
                  <a:cubicBezTo>
                    <a:pt x="410" y="14"/>
                    <a:pt x="412" y="15"/>
                    <a:pt x="412" y="15"/>
                  </a:cubicBezTo>
                  <a:cubicBezTo>
                    <a:pt x="412" y="16"/>
                    <a:pt x="410" y="17"/>
                    <a:pt x="410" y="18"/>
                  </a:cubicBezTo>
                  <a:cubicBezTo>
                    <a:pt x="410" y="18"/>
                    <a:pt x="412" y="19"/>
                    <a:pt x="412" y="19"/>
                  </a:cubicBezTo>
                  <a:cubicBezTo>
                    <a:pt x="412" y="20"/>
                    <a:pt x="410" y="21"/>
                    <a:pt x="411" y="22"/>
                  </a:cubicBezTo>
                  <a:cubicBezTo>
                    <a:pt x="411" y="22"/>
                    <a:pt x="413" y="23"/>
                    <a:pt x="413" y="23"/>
                  </a:cubicBezTo>
                  <a:cubicBezTo>
                    <a:pt x="413" y="24"/>
                    <a:pt x="415" y="25"/>
                    <a:pt x="415" y="25"/>
                  </a:cubicBezTo>
                  <a:cubicBezTo>
                    <a:pt x="415" y="25"/>
                    <a:pt x="416" y="23"/>
                    <a:pt x="417" y="23"/>
                  </a:cubicBezTo>
                  <a:cubicBezTo>
                    <a:pt x="417" y="22"/>
                    <a:pt x="418" y="21"/>
                    <a:pt x="418" y="21"/>
                  </a:cubicBezTo>
                  <a:cubicBezTo>
                    <a:pt x="419" y="20"/>
                    <a:pt x="420" y="19"/>
                    <a:pt x="420" y="18"/>
                  </a:cubicBezTo>
                  <a:cubicBezTo>
                    <a:pt x="420" y="18"/>
                    <a:pt x="421" y="16"/>
                    <a:pt x="422" y="16"/>
                  </a:cubicBezTo>
                  <a:cubicBezTo>
                    <a:pt x="422" y="16"/>
                    <a:pt x="424" y="18"/>
                    <a:pt x="424" y="18"/>
                  </a:cubicBezTo>
                  <a:cubicBezTo>
                    <a:pt x="425" y="18"/>
                    <a:pt x="425" y="16"/>
                    <a:pt x="426" y="16"/>
                  </a:cubicBezTo>
                  <a:cubicBezTo>
                    <a:pt x="426" y="16"/>
                    <a:pt x="428" y="17"/>
                    <a:pt x="428" y="17"/>
                  </a:cubicBezTo>
                  <a:cubicBezTo>
                    <a:pt x="428" y="18"/>
                    <a:pt x="426" y="19"/>
                    <a:pt x="426" y="20"/>
                  </a:cubicBezTo>
                  <a:cubicBezTo>
                    <a:pt x="426" y="20"/>
                    <a:pt x="428" y="21"/>
                    <a:pt x="429" y="21"/>
                  </a:cubicBezTo>
                  <a:cubicBezTo>
                    <a:pt x="429" y="21"/>
                    <a:pt x="430" y="23"/>
                    <a:pt x="431" y="23"/>
                  </a:cubicBezTo>
                  <a:cubicBezTo>
                    <a:pt x="431" y="22"/>
                    <a:pt x="433" y="21"/>
                    <a:pt x="433" y="21"/>
                  </a:cubicBezTo>
                  <a:cubicBezTo>
                    <a:pt x="432" y="20"/>
                    <a:pt x="430" y="20"/>
                    <a:pt x="430" y="19"/>
                  </a:cubicBezTo>
                  <a:cubicBezTo>
                    <a:pt x="430" y="18"/>
                    <a:pt x="432" y="18"/>
                    <a:pt x="432" y="17"/>
                  </a:cubicBezTo>
                  <a:cubicBezTo>
                    <a:pt x="432" y="16"/>
                    <a:pt x="430" y="16"/>
                    <a:pt x="430" y="15"/>
                  </a:cubicBezTo>
                  <a:cubicBezTo>
                    <a:pt x="430" y="15"/>
                    <a:pt x="431" y="13"/>
                    <a:pt x="431" y="13"/>
                  </a:cubicBezTo>
                  <a:cubicBezTo>
                    <a:pt x="432" y="12"/>
                    <a:pt x="433" y="11"/>
                    <a:pt x="433" y="11"/>
                  </a:cubicBezTo>
                  <a:cubicBezTo>
                    <a:pt x="435" y="12"/>
                    <a:pt x="436" y="13"/>
                    <a:pt x="438" y="14"/>
                  </a:cubicBezTo>
                  <a:cubicBezTo>
                    <a:pt x="438" y="15"/>
                    <a:pt x="436" y="16"/>
                    <a:pt x="436" y="16"/>
                  </a:cubicBezTo>
                  <a:cubicBezTo>
                    <a:pt x="436" y="17"/>
                    <a:pt x="438" y="17"/>
                    <a:pt x="438" y="18"/>
                  </a:cubicBezTo>
                  <a:cubicBezTo>
                    <a:pt x="438" y="18"/>
                    <a:pt x="436" y="20"/>
                    <a:pt x="436" y="20"/>
                  </a:cubicBezTo>
                  <a:cubicBezTo>
                    <a:pt x="437" y="21"/>
                    <a:pt x="438" y="21"/>
                    <a:pt x="439" y="22"/>
                  </a:cubicBezTo>
                  <a:cubicBezTo>
                    <a:pt x="439" y="22"/>
                    <a:pt x="440" y="23"/>
                    <a:pt x="441" y="24"/>
                  </a:cubicBezTo>
                  <a:cubicBezTo>
                    <a:pt x="442" y="22"/>
                    <a:pt x="443" y="21"/>
                    <a:pt x="444" y="19"/>
                  </a:cubicBezTo>
                  <a:cubicBezTo>
                    <a:pt x="444" y="18"/>
                    <a:pt x="442" y="18"/>
                    <a:pt x="442" y="17"/>
                  </a:cubicBezTo>
                  <a:cubicBezTo>
                    <a:pt x="442" y="17"/>
                    <a:pt x="444" y="16"/>
                    <a:pt x="444" y="15"/>
                  </a:cubicBezTo>
                  <a:cubicBezTo>
                    <a:pt x="444" y="14"/>
                    <a:pt x="442" y="14"/>
                    <a:pt x="442" y="13"/>
                  </a:cubicBezTo>
                  <a:cubicBezTo>
                    <a:pt x="441" y="13"/>
                    <a:pt x="443" y="12"/>
                    <a:pt x="443" y="11"/>
                  </a:cubicBezTo>
                  <a:cubicBezTo>
                    <a:pt x="443" y="11"/>
                    <a:pt x="441" y="10"/>
                    <a:pt x="441" y="10"/>
                  </a:cubicBezTo>
                  <a:cubicBezTo>
                    <a:pt x="442" y="9"/>
                    <a:pt x="442" y="8"/>
                    <a:pt x="443" y="7"/>
                  </a:cubicBezTo>
                  <a:cubicBezTo>
                    <a:pt x="443" y="7"/>
                    <a:pt x="444" y="5"/>
                    <a:pt x="444" y="5"/>
                  </a:cubicBezTo>
                  <a:cubicBezTo>
                    <a:pt x="445" y="5"/>
                    <a:pt x="447" y="7"/>
                    <a:pt x="447" y="7"/>
                  </a:cubicBezTo>
                  <a:cubicBezTo>
                    <a:pt x="447" y="7"/>
                    <a:pt x="445" y="8"/>
                    <a:pt x="445" y="9"/>
                  </a:cubicBezTo>
                  <a:cubicBezTo>
                    <a:pt x="446" y="10"/>
                    <a:pt x="446" y="10"/>
                    <a:pt x="447" y="11"/>
                  </a:cubicBezTo>
                  <a:cubicBezTo>
                    <a:pt x="448" y="11"/>
                    <a:pt x="449" y="12"/>
                    <a:pt x="449" y="12"/>
                  </a:cubicBezTo>
                  <a:cubicBezTo>
                    <a:pt x="450" y="13"/>
                    <a:pt x="448" y="14"/>
                    <a:pt x="448" y="15"/>
                  </a:cubicBezTo>
                  <a:cubicBezTo>
                    <a:pt x="447" y="15"/>
                    <a:pt x="446" y="17"/>
                    <a:pt x="446" y="17"/>
                  </a:cubicBezTo>
                  <a:cubicBezTo>
                    <a:pt x="446" y="17"/>
                    <a:pt x="448" y="18"/>
                    <a:pt x="448" y="19"/>
                  </a:cubicBezTo>
                  <a:cubicBezTo>
                    <a:pt x="449" y="19"/>
                    <a:pt x="450" y="20"/>
                    <a:pt x="450" y="20"/>
                  </a:cubicBezTo>
                  <a:cubicBezTo>
                    <a:pt x="451" y="21"/>
                    <a:pt x="449" y="22"/>
                    <a:pt x="449" y="23"/>
                  </a:cubicBezTo>
                  <a:cubicBezTo>
                    <a:pt x="449" y="23"/>
                    <a:pt x="447" y="24"/>
                    <a:pt x="447" y="25"/>
                  </a:cubicBezTo>
                  <a:cubicBezTo>
                    <a:pt x="447" y="25"/>
                    <a:pt x="449" y="26"/>
                    <a:pt x="449" y="26"/>
                  </a:cubicBezTo>
                  <a:cubicBezTo>
                    <a:pt x="449" y="27"/>
                    <a:pt x="451" y="28"/>
                    <a:pt x="452" y="28"/>
                  </a:cubicBezTo>
                  <a:cubicBezTo>
                    <a:pt x="452" y="27"/>
                    <a:pt x="453" y="27"/>
                    <a:pt x="453" y="26"/>
                  </a:cubicBezTo>
                  <a:cubicBezTo>
                    <a:pt x="453" y="26"/>
                    <a:pt x="451" y="25"/>
                    <a:pt x="451" y="24"/>
                  </a:cubicBezTo>
                  <a:cubicBezTo>
                    <a:pt x="451" y="24"/>
                    <a:pt x="452" y="23"/>
                    <a:pt x="453" y="22"/>
                  </a:cubicBezTo>
                  <a:cubicBezTo>
                    <a:pt x="453" y="21"/>
                    <a:pt x="454" y="20"/>
                    <a:pt x="454" y="20"/>
                  </a:cubicBezTo>
                  <a:cubicBezTo>
                    <a:pt x="455" y="20"/>
                    <a:pt x="456" y="22"/>
                    <a:pt x="457" y="21"/>
                  </a:cubicBezTo>
                  <a:cubicBezTo>
                    <a:pt x="457" y="21"/>
                    <a:pt x="458" y="20"/>
                    <a:pt x="458" y="19"/>
                  </a:cubicBezTo>
                  <a:cubicBezTo>
                    <a:pt x="459" y="19"/>
                    <a:pt x="460" y="18"/>
                    <a:pt x="460" y="17"/>
                  </a:cubicBezTo>
                  <a:cubicBezTo>
                    <a:pt x="461" y="16"/>
                    <a:pt x="461" y="16"/>
                    <a:pt x="462" y="15"/>
                  </a:cubicBezTo>
                  <a:cubicBezTo>
                    <a:pt x="462" y="14"/>
                    <a:pt x="464" y="13"/>
                    <a:pt x="463" y="13"/>
                  </a:cubicBezTo>
                  <a:cubicBezTo>
                    <a:pt x="463" y="12"/>
                    <a:pt x="462" y="11"/>
                    <a:pt x="461" y="11"/>
                  </a:cubicBezTo>
                  <a:cubicBezTo>
                    <a:pt x="461" y="11"/>
                    <a:pt x="459" y="9"/>
                    <a:pt x="459" y="9"/>
                  </a:cubicBezTo>
                  <a:cubicBezTo>
                    <a:pt x="459" y="9"/>
                    <a:pt x="460" y="7"/>
                    <a:pt x="461" y="7"/>
                  </a:cubicBezTo>
                  <a:cubicBezTo>
                    <a:pt x="461" y="7"/>
                    <a:pt x="462" y="9"/>
                    <a:pt x="463" y="9"/>
                  </a:cubicBezTo>
                  <a:cubicBezTo>
                    <a:pt x="463" y="8"/>
                    <a:pt x="464" y="6"/>
                    <a:pt x="465" y="6"/>
                  </a:cubicBezTo>
                  <a:cubicBezTo>
                    <a:pt x="465" y="7"/>
                    <a:pt x="466" y="8"/>
                    <a:pt x="467" y="8"/>
                  </a:cubicBezTo>
                  <a:cubicBezTo>
                    <a:pt x="467" y="8"/>
                    <a:pt x="469" y="10"/>
                    <a:pt x="469" y="10"/>
                  </a:cubicBezTo>
                  <a:cubicBezTo>
                    <a:pt x="470" y="10"/>
                    <a:pt x="471" y="12"/>
                    <a:pt x="471" y="11"/>
                  </a:cubicBezTo>
                  <a:cubicBezTo>
                    <a:pt x="472" y="11"/>
                    <a:pt x="473" y="10"/>
                    <a:pt x="473" y="9"/>
                  </a:cubicBezTo>
                  <a:cubicBezTo>
                    <a:pt x="474" y="9"/>
                    <a:pt x="474" y="8"/>
                    <a:pt x="475" y="7"/>
                  </a:cubicBezTo>
                  <a:cubicBezTo>
                    <a:pt x="475" y="6"/>
                    <a:pt x="476" y="6"/>
                    <a:pt x="476" y="5"/>
                  </a:cubicBezTo>
                  <a:cubicBezTo>
                    <a:pt x="477" y="5"/>
                    <a:pt x="479" y="6"/>
                    <a:pt x="479" y="6"/>
                  </a:cubicBezTo>
                  <a:cubicBezTo>
                    <a:pt x="479" y="7"/>
                    <a:pt x="477" y="8"/>
                    <a:pt x="477" y="9"/>
                  </a:cubicBezTo>
                  <a:cubicBezTo>
                    <a:pt x="477" y="9"/>
                    <a:pt x="479" y="10"/>
                    <a:pt x="479" y="10"/>
                  </a:cubicBezTo>
                  <a:cubicBezTo>
                    <a:pt x="479" y="11"/>
                    <a:pt x="478" y="12"/>
                    <a:pt x="478" y="13"/>
                  </a:cubicBezTo>
                  <a:cubicBezTo>
                    <a:pt x="477" y="13"/>
                    <a:pt x="476" y="14"/>
                    <a:pt x="476" y="15"/>
                  </a:cubicBezTo>
                  <a:cubicBezTo>
                    <a:pt x="476" y="15"/>
                    <a:pt x="474" y="17"/>
                    <a:pt x="474" y="17"/>
                  </a:cubicBezTo>
                  <a:cubicBezTo>
                    <a:pt x="474" y="17"/>
                    <a:pt x="476" y="19"/>
                    <a:pt x="476" y="19"/>
                  </a:cubicBezTo>
                  <a:cubicBezTo>
                    <a:pt x="477" y="19"/>
                    <a:pt x="478" y="20"/>
                    <a:pt x="479" y="21"/>
                  </a:cubicBezTo>
                  <a:cubicBezTo>
                    <a:pt x="479" y="21"/>
                    <a:pt x="481" y="22"/>
                    <a:pt x="481" y="22"/>
                  </a:cubicBezTo>
                  <a:cubicBezTo>
                    <a:pt x="481" y="22"/>
                    <a:pt x="479" y="24"/>
                    <a:pt x="479" y="24"/>
                  </a:cubicBezTo>
                  <a:cubicBezTo>
                    <a:pt x="479" y="25"/>
                    <a:pt x="477" y="26"/>
                    <a:pt x="477" y="27"/>
                  </a:cubicBezTo>
                  <a:cubicBezTo>
                    <a:pt x="478" y="27"/>
                    <a:pt x="479" y="28"/>
                    <a:pt x="480" y="28"/>
                  </a:cubicBezTo>
                  <a:cubicBezTo>
                    <a:pt x="480" y="29"/>
                    <a:pt x="481" y="29"/>
                    <a:pt x="482" y="30"/>
                  </a:cubicBezTo>
                  <a:cubicBezTo>
                    <a:pt x="482" y="29"/>
                    <a:pt x="483" y="29"/>
                    <a:pt x="484" y="28"/>
                  </a:cubicBezTo>
                  <a:cubicBezTo>
                    <a:pt x="484" y="27"/>
                    <a:pt x="485" y="26"/>
                    <a:pt x="485" y="26"/>
                  </a:cubicBezTo>
                  <a:cubicBezTo>
                    <a:pt x="485" y="25"/>
                    <a:pt x="487" y="24"/>
                    <a:pt x="487" y="23"/>
                  </a:cubicBezTo>
                  <a:cubicBezTo>
                    <a:pt x="487" y="23"/>
                    <a:pt x="485" y="22"/>
                    <a:pt x="485" y="22"/>
                  </a:cubicBezTo>
                  <a:cubicBezTo>
                    <a:pt x="485" y="21"/>
                    <a:pt x="486" y="20"/>
                    <a:pt x="486" y="19"/>
                  </a:cubicBezTo>
                  <a:cubicBezTo>
                    <a:pt x="487" y="19"/>
                    <a:pt x="488" y="18"/>
                    <a:pt x="488" y="17"/>
                  </a:cubicBezTo>
                  <a:cubicBezTo>
                    <a:pt x="488" y="17"/>
                    <a:pt x="486" y="16"/>
                    <a:pt x="486" y="16"/>
                  </a:cubicBezTo>
                  <a:cubicBezTo>
                    <a:pt x="486" y="15"/>
                    <a:pt x="487" y="13"/>
                    <a:pt x="488" y="13"/>
                  </a:cubicBezTo>
                  <a:cubicBezTo>
                    <a:pt x="488" y="13"/>
                    <a:pt x="489" y="15"/>
                    <a:pt x="490" y="15"/>
                  </a:cubicBezTo>
                  <a:cubicBezTo>
                    <a:pt x="490" y="15"/>
                    <a:pt x="491" y="13"/>
                    <a:pt x="492" y="13"/>
                  </a:cubicBezTo>
                  <a:cubicBezTo>
                    <a:pt x="492" y="12"/>
                    <a:pt x="493" y="11"/>
                    <a:pt x="493" y="11"/>
                  </a:cubicBezTo>
                  <a:cubicBezTo>
                    <a:pt x="493" y="10"/>
                    <a:pt x="491" y="9"/>
                    <a:pt x="491" y="9"/>
                  </a:cubicBezTo>
                  <a:cubicBezTo>
                    <a:pt x="492" y="7"/>
                    <a:pt x="493" y="6"/>
                    <a:pt x="494" y="4"/>
                  </a:cubicBezTo>
                  <a:cubicBezTo>
                    <a:pt x="496" y="6"/>
                    <a:pt x="497" y="7"/>
                    <a:pt x="499" y="8"/>
                  </a:cubicBezTo>
                  <a:cubicBezTo>
                    <a:pt x="499" y="8"/>
                    <a:pt x="501" y="9"/>
                    <a:pt x="501" y="9"/>
                  </a:cubicBezTo>
                  <a:cubicBezTo>
                    <a:pt x="501" y="10"/>
                    <a:pt x="499" y="11"/>
                    <a:pt x="499" y="12"/>
                  </a:cubicBezTo>
                  <a:cubicBezTo>
                    <a:pt x="500" y="12"/>
                    <a:pt x="501" y="13"/>
                    <a:pt x="502" y="13"/>
                  </a:cubicBezTo>
                  <a:cubicBezTo>
                    <a:pt x="502" y="14"/>
                    <a:pt x="500" y="15"/>
                    <a:pt x="500" y="16"/>
                  </a:cubicBezTo>
                  <a:cubicBezTo>
                    <a:pt x="500" y="16"/>
                    <a:pt x="502" y="17"/>
                    <a:pt x="502" y="17"/>
                  </a:cubicBezTo>
                  <a:cubicBezTo>
                    <a:pt x="502" y="18"/>
                    <a:pt x="500" y="19"/>
                    <a:pt x="500" y="20"/>
                  </a:cubicBezTo>
                  <a:cubicBezTo>
                    <a:pt x="501" y="20"/>
                    <a:pt x="503" y="21"/>
                    <a:pt x="503" y="21"/>
                  </a:cubicBezTo>
                  <a:cubicBezTo>
                    <a:pt x="503" y="22"/>
                    <a:pt x="501" y="23"/>
                    <a:pt x="501" y="24"/>
                  </a:cubicBezTo>
                  <a:cubicBezTo>
                    <a:pt x="501" y="24"/>
                    <a:pt x="503" y="25"/>
                    <a:pt x="503" y="25"/>
                  </a:cubicBezTo>
                  <a:cubicBezTo>
                    <a:pt x="504" y="26"/>
                    <a:pt x="505" y="26"/>
                    <a:pt x="505" y="27"/>
                  </a:cubicBezTo>
                  <a:cubicBezTo>
                    <a:pt x="506" y="26"/>
                    <a:pt x="507" y="25"/>
                    <a:pt x="507" y="25"/>
                  </a:cubicBezTo>
                  <a:cubicBezTo>
                    <a:pt x="508" y="24"/>
                    <a:pt x="509" y="23"/>
                    <a:pt x="509" y="22"/>
                  </a:cubicBezTo>
                  <a:cubicBezTo>
                    <a:pt x="509" y="22"/>
                    <a:pt x="507" y="21"/>
                    <a:pt x="507" y="21"/>
                  </a:cubicBezTo>
                  <a:cubicBezTo>
                    <a:pt x="507" y="20"/>
                    <a:pt x="508" y="19"/>
                    <a:pt x="508" y="19"/>
                  </a:cubicBezTo>
                  <a:cubicBezTo>
                    <a:pt x="509" y="18"/>
                    <a:pt x="510" y="17"/>
                    <a:pt x="510" y="16"/>
                  </a:cubicBezTo>
                  <a:cubicBezTo>
                    <a:pt x="511" y="16"/>
                    <a:pt x="511" y="15"/>
                    <a:pt x="512" y="14"/>
                  </a:cubicBezTo>
                  <a:cubicBezTo>
                    <a:pt x="513" y="13"/>
                    <a:pt x="514" y="11"/>
                    <a:pt x="515" y="10"/>
                  </a:cubicBezTo>
                  <a:cubicBezTo>
                    <a:pt x="516" y="10"/>
                    <a:pt x="517" y="11"/>
                    <a:pt x="517" y="11"/>
                  </a:cubicBezTo>
                  <a:cubicBezTo>
                    <a:pt x="518" y="12"/>
                    <a:pt x="519" y="12"/>
                    <a:pt x="520" y="13"/>
                  </a:cubicBezTo>
                  <a:cubicBezTo>
                    <a:pt x="520" y="14"/>
                    <a:pt x="521" y="14"/>
                    <a:pt x="522" y="15"/>
                  </a:cubicBezTo>
                  <a:cubicBezTo>
                    <a:pt x="522" y="14"/>
                    <a:pt x="523" y="13"/>
                    <a:pt x="524" y="12"/>
                  </a:cubicBezTo>
                  <a:cubicBezTo>
                    <a:pt x="523" y="13"/>
                    <a:pt x="526" y="14"/>
                    <a:pt x="526" y="14"/>
                  </a:cubicBezTo>
                  <a:cubicBezTo>
                    <a:pt x="526" y="14"/>
                    <a:pt x="524" y="16"/>
                    <a:pt x="524" y="16"/>
                  </a:cubicBezTo>
                  <a:cubicBezTo>
                    <a:pt x="524" y="16"/>
                    <a:pt x="522" y="15"/>
                    <a:pt x="522" y="15"/>
                  </a:cubicBezTo>
                  <a:cubicBezTo>
                    <a:pt x="522" y="15"/>
                    <a:pt x="520" y="17"/>
                    <a:pt x="520" y="17"/>
                  </a:cubicBezTo>
                  <a:cubicBezTo>
                    <a:pt x="520" y="17"/>
                    <a:pt x="522" y="19"/>
                    <a:pt x="522" y="19"/>
                  </a:cubicBezTo>
                  <a:cubicBezTo>
                    <a:pt x="522" y="19"/>
                    <a:pt x="521" y="20"/>
                    <a:pt x="521" y="21"/>
                  </a:cubicBezTo>
                  <a:cubicBezTo>
                    <a:pt x="520" y="22"/>
                    <a:pt x="520" y="22"/>
                    <a:pt x="519" y="23"/>
                  </a:cubicBezTo>
                  <a:cubicBezTo>
                    <a:pt x="518" y="24"/>
                    <a:pt x="518" y="25"/>
                    <a:pt x="517" y="25"/>
                  </a:cubicBezTo>
                  <a:cubicBezTo>
                    <a:pt x="517" y="26"/>
                    <a:pt x="516" y="27"/>
                    <a:pt x="516" y="28"/>
                  </a:cubicBezTo>
                  <a:cubicBezTo>
                    <a:pt x="515" y="28"/>
                    <a:pt x="518" y="29"/>
                    <a:pt x="518" y="29"/>
                  </a:cubicBezTo>
                  <a:cubicBezTo>
                    <a:pt x="519" y="28"/>
                    <a:pt x="520" y="26"/>
                    <a:pt x="521" y="25"/>
                  </a:cubicBezTo>
                  <a:cubicBezTo>
                    <a:pt x="522" y="24"/>
                    <a:pt x="522" y="23"/>
                    <a:pt x="523" y="23"/>
                  </a:cubicBezTo>
                  <a:cubicBezTo>
                    <a:pt x="523" y="22"/>
                    <a:pt x="525" y="24"/>
                    <a:pt x="525" y="24"/>
                  </a:cubicBezTo>
                  <a:cubicBezTo>
                    <a:pt x="526" y="24"/>
                    <a:pt x="527" y="22"/>
                    <a:pt x="527" y="22"/>
                  </a:cubicBezTo>
                  <a:cubicBezTo>
                    <a:pt x="527" y="21"/>
                    <a:pt x="528" y="21"/>
                    <a:pt x="529" y="20"/>
                  </a:cubicBezTo>
                  <a:cubicBezTo>
                    <a:pt x="529" y="19"/>
                    <a:pt x="530" y="18"/>
                    <a:pt x="530" y="18"/>
                  </a:cubicBezTo>
                  <a:cubicBezTo>
                    <a:pt x="530" y="17"/>
                    <a:pt x="528" y="16"/>
                    <a:pt x="528" y="16"/>
                  </a:cubicBezTo>
                  <a:cubicBezTo>
                    <a:pt x="528" y="15"/>
                    <a:pt x="530" y="14"/>
                    <a:pt x="530" y="14"/>
                  </a:cubicBezTo>
                  <a:cubicBezTo>
                    <a:pt x="529" y="14"/>
                    <a:pt x="528" y="12"/>
                    <a:pt x="528" y="12"/>
                  </a:cubicBezTo>
                  <a:cubicBezTo>
                    <a:pt x="528" y="12"/>
                    <a:pt x="529" y="10"/>
                    <a:pt x="529" y="10"/>
                  </a:cubicBezTo>
                  <a:cubicBezTo>
                    <a:pt x="530" y="10"/>
                    <a:pt x="531" y="11"/>
                    <a:pt x="531" y="11"/>
                  </a:cubicBezTo>
                  <a:cubicBezTo>
                    <a:pt x="532" y="12"/>
                    <a:pt x="534" y="13"/>
                    <a:pt x="534" y="13"/>
                  </a:cubicBezTo>
                  <a:cubicBezTo>
                    <a:pt x="534" y="14"/>
                    <a:pt x="532" y="15"/>
                    <a:pt x="532" y="15"/>
                  </a:cubicBezTo>
                  <a:cubicBezTo>
                    <a:pt x="532" y="16"/>
                    <a:pt x="534" y="16"/>
                    <a:pt x="534" y="17"/>
                  </a:cubicBezTo>
                  <a:cubicBezTo>
                    <a:pt x="534" y="18"/>
                    <a:pt x="532" y="19"/>
                    <a:pt x="532" y="19"/>
                  </a:cubicBezTo>
                  <a:cubicBezTo>
                    <a:pt x="533" y="20"/>
                    <a:pt x="535" y="20"/>
                    <a:pt x="535" y="21"/>
                  </a:cubicBezTo>
                  <a:cubicBezTo>
                    <a:pt x="535" y="22"/>
                    <a:pt x="537" y="22"/>
                    <a:pt x="537" y="23"/>
                  </a:cubicBezTo>
                  <a:cubicBezTo>
                    <a:pt x="537" y="22"/>
                    <a:pt x="539" y="21"/>
                    <a:pt x="539" y="20"/>
                  </a:cubicBezTo>
                  <a:cubicBezTo>
                    <a:pt x="539" y="20"/>
                    <a:pt x="536" y="19"/>
                    <a:pt x="536" y="19"/>
                  </a:cubicBezTo>
                  <a:cubicBezTo>
                    <a:pt x="536" y="18"/>
                    <a:pt x="538" y="17"/>
                    <a:pt x="538" y="17"/>
                  </a:cubicBezTo>
                  <a:cubicBezTo>
                    <a:pt x="538" y="16"/>
                    <a:pt x="539" y="14"/>
                    <a:pt x="540" y="14"/>
                  </a:cubicBezTo>
                  <a:cubicBezTo>
                    <a:pt x="540" y="14"/>
                    <a:pt x="542" y="16"/>
                    <a:pt x="542" y="16"/>
                  </a:cubicBezTo>
                  <a:cubicBezTo>
                    <a:pt x="543" y="16"/>
                    <a:pt x="543" y="14"/>
                    <a:pt x="544" y="14"/>
                  </a:cubicBezTo>
                  <a:cubicBezTo>
                    <a:pt x="545" y="14"/>
                    <a:pt x="545" y="15"/>
                    <a:pt x="546" y="15"/>
                  </a:cubicBezTo>
                  <a:cubicBezTo>
                    <a:pt x="547" y="16"/>
                    <a:pt x="548" y="17"/>
                    <a:pt x="548" y="17"/>
                  </a:cubicBezTo>
                  <a:cubicBezTo>
                    <a:pt x="548" y="18"/>
                    <a:pt x="546" y="19"/>
                    <a:pt x="547" y="19"/>
                  </a:cubicBezTo>
                  <a:cubicBezTo>
                    <a:pt x="547" y="20"/>
                    <a:pt x="549" y="21"/>
                    <a:pt x="549" y="21"/>
                  </a:cubicBezTo>
                  <a:cubicBezTo>
                    <a:pt x="549" y="21"/>
                    <a:pt x="550" y="23"/>
                    <a:pt x="551" y="23"/>
                  </a:cubicBezTo>
                  <a:cubicBezTo>
                    <a:pt x="551" y="23"/>
                    <a:pt x="552" y="21"/>
                    <a:pt x="553" y="21"/>
                  </a:cubicBezTo>
                  <a:cubicBezTo>
                    <a:pt x="553" y="20"/>
                    <a:pt x="554" y="19"/>
                    <a:pt x="554" y="18"/>
                  </a:cubicBezTo>
                  <a:cubicBezTo>
                    <a:pt x="554" y="18"/>
                    <a:pt x="552" y="17"/>
                    <a:pt x="552" y="17"/>
                  </a:cubicBezTo>
                  <a:cubicBezTo>
                    <a:pt x="553" y="16"/>
                    <a:pt x="553" y="15"/>
                    <a:pt x="554" y="14"/>
                  </a:cubicBezTo>
                  <a:cubicBezTo>
                    <a:pt x="554" y="14"/>
                    <a:pt x="556" y="16"/>
                    <a:pt x="556" y="16"/>
                  </a:cubicBezTo>
                  <a:cubicBezTo>
                    <a:pt x="557" y="17"/>
                    <a:pt x="558" y="18"/>
                    <a:pt x="558" y="18"/>
                  </a:cubicBezTo>
                  <a:cubicBezTo>
                    <a:pt x="559" y="18"/>
                    <a:pt x="560" y="20"/>
                    <a:pt x="561" y="20"/>
                  </a:cubicBezTo>
                  <a:cubicBezTo>
                    <a:pt x="561" y="20"/>
                    <a:pt x="562" y="17"/>
                    <a:pt x="562" y="17"/>
                  </a:cubicBezTo>
                  <a:cubicBezTo>
                    <a:pt x="563" y="18"/>
                    <a:pt x="564" y="19"/>
                    <a:pt x="565" y="19"/>
                  </a:cubicBezTo>
                  <a:cubicBezTo>
                    <a:pt x="565" y="20"/>
                    <a:pt x="563" y="21"/>
                    <a:pt x="563" y="21"/>
                  </a:cubicBezTo>
                  <a:cubicBezTo>
                    <a:pt x="563" y="22"/>
                    <a:pt x="561" y="23"/>
                    <a:pt x="561" y="23"/>
                  </a:cubicBezTo>
                  <a:cubicBezTo>
                    <a:pt x="561" y="24"/>
                    <a:pt x="563" y="25"/>
                    <a:pt x="563" y="25"/>
                  </a:cubicBezTo>
                  <a:cubicBezTo>
                    <a:pt x="564" y="26"/>
                    <a:pt x="565" y="26"/>
                    <a:pt x="566" y="27"/>
                  </a:cubicBezTo>
                  <a:cubicBezTo>
                    <a:pt x="567" y="25"/>
                    <a:pt x="568" y="24"/>
                    <a:pt x="569" y="22"/>
                  </a:cubicBezTo>
                  <a:cubicBezTo>
                    <a:pt x="570" y="22"/>
                    <a:pt x="570" y="21"/>
                    <a:pt x="571" y="20"/>
                  </a:cubicBezTo>
                  <a:cubicBezTo>
                    <a:pt x="572" y="19"/>
                    <a:pt x="573" y="17"/>
                    <a:pt x="574" y="16"/>
                  </a:cubicBezTo>
                  <a:cubicBezTo>
                    <a:pt x="575" y="15"/>
                    <a:pt x="575" y="14"/>
                    <a:pt x="576" y="14"/>
                  </a:cubicBezTo>
                  <a:cubicBezTo>
                    <a:pt x="577" y="14"/>
                    <a:pt x="577" y="15"/>
                    <a:pt x="578" y="15"/>
                  </a:cubicBezTo>
                  <a:cubicBezTo>
                    <a:pt x="579" y="16"/>
                    <a:pt x="580" y="16"/>
                    <a:pt x="580" y="17"/>
                  </a:cubicBezTo>
                  <a:cubicBezTo>
                    <a:pt x="580" y="17"/>
                    <a:pt x="578" y="19"/>
                    <a:pt x="579" y="19"/>
                  </a:cubicBezTo>
                  <a:cubicBezTo>
                    <a:pt x="579" y="19"/>
                    <a:pt x="581" y="21"/>
                    <a:pt x="581" y="21"/>
                  </a:cubicBezTo>
                  <a:cubicBezTo>
                    <a:pt x="581" y="21"/>
                    <a:pt x="582" y="19"/>
                    <a:pt x="582" y="19"/>
                  </a:cubicBezTo>
                  <a:cubicBezTo>
                    <a:pt x="583" y="18"/>
                    <a:pt x="584" y="17"/>
                    <a:pt x="584" y="16"/>
                  </a:cubicBezTo>
                  <a:cubicBezTo>
                    <a:pt x="584" y="16"/>
                    <a:pt x="582" y="15"/>
                    <a:pt x="582" y="15"/>
                  </a:cubicBezTo>
                  <a:cubicBezTo>
                    <a:pt x="582" y="14"/>
                    <a:pt x="583" y="13"/>
                    <a:pt x="584" y="12"/>
                  </a:cubicBezTo>
                  <a:cubicBezTo>
                    <a:pt x="584" y="12"/>
                    <a:pt x="585" y="11"/>
                    <a:pt x="585" y="10"/>
                  </a:cubicBezTo>
                  <a:cubicBezTo>
                    <a:pt x="586" y="9"/>
                    <a:pt x="587" y="9"/>
                    <a:pt x="587" y="8"/>
                  </a:cubicBezTo>
                  <a:cubicBezTo>
                    <a:pt x="587" y="8"/>
                    <a:pt x="588" y="6"/>
                    <a:pt x="589" y="6"/>
                  </a:cubicBezTo>
                  <a:cubicBezTo>
                    <a:pt x="589" y="6"/>
                    <a:pt x="591" y="7"/>
                    <a:pt x="591" y="7"/>
                  </a:cubicBezTo>
                  <a:cubicBezTo>
                    <a:pt x="591" y="8"/>
                    <a:pt x="590" y="9"/>
                    <a:pt x="589" y="10"/>
                  </a:cubicBezTo>
                  <a:cubicBezTo>
                    <a:pt x="589" y="10"/>
                    <a:pt x="588" y="12"/>
                    <a:pt x="588" y="12"/>
                  </a:cubicBezTo>
                  <a:cubicBezTo>
                    <a:pt x="588" y="12"/>
                    <a:pt x="590" y="14"/>
                    <a:pt x="590" y="14"/>
                  </a:cubicBezTo>
                  <a:cubicBezTo>
                    <a:pt x="590" y="14"/>
                    <a:pt x="591" y="11"/>
                    <a:pt x="592" y="11"/>
                  </a:cubicBezTo>
                  <a:cubicBezTo>
                    <a:pt x="592" y="11"/>
                    <a:pt x="593" y="13"/>
                    <a:pt x="594" y="13"/>
                  </a:cubicBezTo>
                  <a:cubicBezTo>
                    <a:pt x="594" y="13"/>
                    <a:pt x="595" y="11"/>
                    <a:pt x="595" y="11"/>
                  </a:cubicBezTo>
                  <a:cubicBezTo>
                    <a:pt x="596" y="11"/>
                    <a:pt x="597" y="13"/>
                    <a:pt x="598" y="13"/>
                  </a:cubicBezTo>
                  <a:cubicBezTo>
                    <a:pt x="598" y="12"/>
                    <a:pt x="599" y="11"/>
                    <a:pt x="599" y="10"/>
                  </a:cubicBezTo>
                  <a:cubicBezTo>
                    <a:pt x="600" y="10"/>
                    <a:pt x="601" y="9"/>
                    <a:pt x="601" y="8"/>
                  </a:cubicBezTo>
                  <a:cubicBezTo>
                    <a:pt x="601" y="8"/>
                    <a:pt x="603" y="6"/>
                    <a:pt x="603" y="6"/>
                  </a:cubicBezTo>
                  <a:cubicBezTo>
                    <a:pt x="603" y="6"/>
                    <a:pt x="601" y="4"/>
                    <a:pt x="601" y="4"/>
                  </a:cubicBezTo>
                  <a:cubicBezTo>
                    <a:pt x="601" y="4"/>
                    <a:pt x="602" y="2"/>
                    <a:pt x="602" y="2"/>
                  </a:cubicBezTo>
                  <a:cubicBezTo>
                    <a:pt x="603" y="2"/>
                    <a:pt x="604" y="4"/>
                    <a:pt x="605" y="4"/>
                  </a:cubicBezTo>
                  <a:cubicBezTo>
                    <a:pt x="605" y="4"/>
                    <a:pt x="607" y="5"/>
                    <a:pt x="607" y="5"/>
                  </a:cubicBezTo>
                  <a:cubicBezTo>
                    <a:pt x="607" y="6"/>
                    <a:pt x="605" y="7"/>
                    <a:pt x="605" y="8"/>
                  </a:cubicBezTo>
                  <a:cubicBezTo>
                    <a:pt x="605" y="8"/>
                    <a:pt x="603" y="9"/>
                    <a:pt x="603" y="10"/>
                  </a:cubicBezTo>
                  <a:cubicBezTo>
                    <a:pt x="603" y="10"/>
                    <a:pt x="606" y="11"/>
                    <a:pt x="606" y="12"/>
                  </a:cubicBezTo>
                  <a:cubicBezTo>
                    <a:pt x="605" y="12"/>
                    <a:pt x="604" y="14"/>
                    <a:pt x="604" y="14"/>
                  </a:cubicBezTo>
                  <a:cubicBezTo>
                    <a:pt x="603" y="14"/>
                    <a:pt x="602" y="12"/>
                    <a:pt x="602" y="12"/>
                  </a:cubicBezTo>
                  <a:cubicBezTo>
                    <a:pt x="601" y="12"/>
                    <a:pt x="600" y="14"/>
                    <a:pt x="600" y="14"/>
                  </a:cubicBezTo>
                  <a:cubicBezTo>
                    <a:pt x="600" y="15"/>
                    <a:pt x="598" y="16"/>
                    <a:pt x="598" y="16"/>
                  </a:cubicBezTo>
                  <a:cubicBezTo>
                    <a:pt x="598" y="17"/>
                    <a:pt x="601" y="18"/>
                    <a:pt x="600" y="18"/>
                  </a:cubicBezTo>
                  <a:cubicBezTo>
                    <a:pt x="600" y="19"/>
                    <a:pt x="599" y="20"/>
                    <a:pt x="599" y="20"/>
                  </a:cubicBezTo>
                  <a:cubicBezTo>
                    <a:pt x="598" y="21"/>
                    <a:pt x="597" y="22"/>
                    <a:pt x="597" y="23"/>
                  </a:cubicBezTo>
                  <a:cubicBezTo>
                    <a:pt x="597" y="23"/>
                    <a:pt x="599" y="24"/>
                    <a:pt x="599" y="24"/>
                  </a:cubicBezTo>
                  <a:cubicBezTo>
                    <a:pt x="599" y="25"/>
                    <a:pt x="598" y="26"/>
                    <a:pt x="598" y="27"/>
                  </a:cubicBezTo>
                  <a:cubicBezTo>
                    <a:pt x="597" y="27"/>
                    <a:pt x="596" y="28"/>
                    <a:pt x="596" y="29"/>
                  </a:cubicBezTo>
                  <a:cubicBezTo>
                    <a:pt x="597" y="29"/>
                    <a:pt x="597" y="31"/>
                    <a:pt x="598" y="31"/>
                  </a:cubicBezTo>
                  <a:cubicBezTo>
                    <a:pt x="598" y="30"/>
                    <a:pt x="600" y="29"/>
                    <a:pt x="600" y="28"/>
                  </a:cubicBezTo>
                  <a:cubicBezTo>
                    <a:pt x="600" y="28"/>
                    <a:pt x="601" y="27"/>
                    <a:pt x="602" y="26"/>
                  </a:cubicBezTo>
                  <a:cubicBezTo>
                    <a:pt x="602" y="25"/>
                    <a:pt x="603" y="25"/>
                    <a:pt x="603" y="24"/>
                  </a:cubicBezTo>
                  <a:cubicBezTo>
                    <a:pt x="604" y="23"/>
                    <a:pt x="604" y="22"/>
                    <a:pt x="605" y="22"/>
                  </a:cubicBezTo>
                  <a:cubicBezTo>
                    <a:pt x="605" y="21"/>
                    <a:pt x="607" y="20"/>
                    <a:pt x="607" y="19"/>
                  </a:cubicBezTo>
                  <a:cubicBezTo>
                    <a:pt x="607" y="19"/>
                    <a:pt x="604" y="18"/>
                    <a:pt x="604" y="18"/>
                  </a:cubicBezTo>
                  <a:cubicBezTo>
                    <a:pt x="605" y="17"/>
                    <a:pt x="606" y="16"/>
                    <a:pt x="606" y="15"/>
                  </a:cubicBezTo>
                  <a:cubicBezTo>
                    <a:pt x="607" y="15"/>
                    <a:pt x="607" y="14"/>
                    <a:pt x="608" y="13"/>
                  </a:cubicBezTo>
                  <a:cubicBezTo>
                    <a:pt x="608" y="13"/>
                    <a:pt x="610" y="15"/>
                    <a:pt x="610" y="15"/>
                  </a:cubicBezTo>
                  <a:cubicBezTo>
                    <a:pt x="611" y="13"/>
                    <a:pt x="612" y="12"/>
                    <a:pt x="613" y="10"/>
                  </a:cubicBezTo>
                  <a:cubicBezTo>
                    <a:pt x="614" y="11"/>
                    <a:pt x="616" y="12"/>
                    <a:pt x="616" y="12"/>
                  </a:cubicBezTo>
                  <a:cubicBezTo>
                    <a:pt x="616" y="13"/>
                    <a:pt x="614" y="14"/>
                    <a:pt x="614" y="14"/>
                  </a:cubicBezTo>
                  <a:cubicBezTo>
                    <a:pt x="614" y="15"/>
                    <a:pt x="616" y="16"/>
                    <a:pt x="616" y="16"/>
                  </a:cubicBezTo>
                  <a:cubicBezTo>
                    <a:pt x="616" y="16"/>
                    <a:pt x="618" y="14"/>
                    <a:pt x="618" y="14"/>
                  </a:cubicBezTo>
                  <a:cubicBezTo>
                    <a:pt x="618" y="14"/>
                    <a:pt x="620" y="15"/>
                    <a:pt x="620" y="16"/>
                  </a:cubicBezTo>
                  <a:cubicBezTo>
                    <a:pt x="620" y="16"/>
                    <a:pt x="618" y="18"/>
                    <a:pt x="618" y="18"/>
                  </a:cubicBezTo>
                  <a:cubicBezTo>
                    <a:pt x="619" y="18"/>
                    <a:pt x="620" y="19"/>
                    <a:pt x="621" y="19"/>
                  </a:cubicBezTo>
                  <a:cubicBezTo>
                    <a:pt x="621" y="20"/>
                    <a:pt x="622" y="17"/>
                    <a:pt x="622" y="17"/>
                  </a:cubicBezTo>
                  <a:cubicBezTo>
                    <a:pt x="623" y="17"/>
                    <a:pt x="624" y="19"/>
                    <a:pt x="625" y="19"/>
                  </a:cubicBezTo>
                  <a:cubicBezTo>
                    <a:pt x="626" y="17"/>
                    <a:pt x="627" y="16"/>
                    <a:pt x="628" y="15"/>
                  </a:cubicBezTo>
                  <a:cubicBezTo>
                    <a:pt x="629" y="14"/>
                    <a:pt x="629" y="13"/>
                    <a:pt x="630" y="12"/>
                  </a:cubicBezTo>
                  <a:cubicBezTo>
                    <a:pt x="630" y="12"/>
                    <a:pt x="631" y="11"/>
                    <a:pt x="631" y="10"/>
                  </a:cubicBezTo>
                  <a:cubicBezTo>
                    <a:pt x="632" y="10"/>
                    <a:pt x="633" y="8"/>
                    <a:pt x="633" y="8"/>
                  </a:cubicBezTo>
                  <a:cubicBezTo>
                    <a:pt x="633" y="7"/>
                    <a:pt x="631" y="6"/>
                    <a:pt x="631" y="6"/>
                  </a:cubicBezTo>
                  <a:cubicBezTo>
                    <a:pt x="631" y="5"/>
                    <a:pt x="632" y="4"/>
                    <a:pt x="633" y="4"/>
                  </a:cubicBezTo>
                  <a:cubicBezTo>
                    <a:pt x="633" y="3"/>
                    <a:pt x="634" y="2"/>
                    <a:pt x="634" y="2"/>
                  </a:cubicBezTo>
                  <a:cubicBezTo>
                    <a:pt x="636" y="3"/>
                    <a:pt x="637" y="4"/>
                    <a:pt x="639" y="5"/>
                  </a:cubicBezTo>
                  <a:cubicBezTo>
                    <a:pt x="639" y="6"/>
                    <a:pt x="637" y="7"/>
                    <a:pt x="637" y="7"/>
                  </a:cubicBezTo>
                  <a:cubicBezTo>
                    <a:pt x="637" y="8"/>
                    <a:pt x="639" y="9"/>
                    <a:pt x="639" y="9"/>
                  </a:cubicBezTo>
                  <a:cubicBezTo>
                    <a:pt x="640" y="10"/>
                    <a:pt x="641" y="10"/>
                    <a:pt x="642" y="11"/>
                  </a:cubicBezTo>
                  <a:cubicBezTo>
                    <a:pt x="642" y="11"/>
                    <a:pt x="643" y="12"/>
                    <a:pt x="644" y="12"/>
                  </a:cubicBezTo>
                  <a:cubicBezTo>
                    <a:pt x="645" y="13"/>
                    <a:pt x="645" y="14"/>
                    <a:pt x="646" y="14"/>
                  </a:cubicBezTo>
                  <a:cubicBezTo>
                    <a:pt x="646" y="14"/>
                    <a:pt x="648" y="16"/>
                    <a:pt x="648" y="16"/>
                  </a:cubicBezTo>
                  <a:cubicBezTo>
                    <a:pt x="648" y="16"/>
                    <a:pt x="647" y="18"/>
                    <a:pt x="647" y="18"/>
                  </a:cubicBezTo>
                  <a:cubicBezTo>
                    <a:pt x="646" y="19"/>
                    <a:pt x="645" y="20"/>
                    <a:pt x="645" y="20"/>
                  </a:cubicBezTo>
                  <a:cubicBezTo>
                    <a:pt x="644" y="20"/>
                    <a:pt x="643" y="19"/>
                    <a:pt x="643" y="19"/>
                  </a:cubicBezTo>
                  <a:cubicBezTo>
                    <a:pt x="642" y="19"/>
                    <a:pt x="642" y="21"/>
                    <a:pt x="641" y="21"/>
                  </a:cubicBezTo>
                  <a:cubicBezTo>
                    <a:pt x="642" y="22"/>
                    <a:pt x="644" y="23"/>
                    <a:pt x="645" y="24"/>
                  </a:cubicBezTo>
                  <a:cubicBezTo>
                    <a:pt x="646" y="24"/>
                    <a:pt x="646" y="22"/>
                    <a:pt x="647" y="22"/>
                  </a:cubicBezTo>
                  <a:cubicBezTo>
                    <a:pt x="647" y="22"/>
                    <a:pt x="649" y="24"/>
                    <a:pt x="649" y="24"/>
                  </a:cubicBezTo>
                  <a:cubicBezTo>
                    <a:pt x="650" y="23"/>
                    <a:pt x="651" y="22"/>
                    <a:pt x="651" y="21"/>
                  </a:cubicBezTo>
                  <a:cubicBezTo>
                    <a:pt x="652" y="21"/>
                    <a:pt x="652" y="20"/>
                    <a:pt x="653" y="19"/>
                  </a:cubicBezTo>
                  <a:cubicBezTo>
                    <a:pt x="653" y="18"/>
                    <a:pt x="654" y="18"/>
                    <a:pt x="654" y="17"/>
                  </a:cubicBezTo>
                  <a:cubicBezTo>
                    <a:pt x="655" y="16"/>
                    <a:pt x="656" y="15"/>
                    <a:pt x="656" y="15"/>
                  </a:cubicBezTo>
                  <a:cubicBezTo>
                    <a:pt x="656" y="14"/>
                    <a:pt x="658" y="13"/>
                    <a:pt x="658" y="13"/>
                  </a:cubicBezTo>
                  <a:cubicBezTo>
                    <a:pt x="658" y="12"/>
                    <a:pt x="656" y="11"/>
                    <a:pt x="656" y="11"/>
                  </a:cubicBezTo>
                  <a:cubicBezTo>
                    <a:pt x="655" y="11"/>
                    <a:pt x="653" y="9"/>
                    <a:pt x="653" y="9"/>
                  </a:cubicBezTo>
                  <a:cubicBezTo>
                    <a:pt x="654" y="9"/>
                    <a:pt x="655" y="7"/>
                    <a:pt x="655" y="7"/>
                  </a:cubicBezTo>
                  <a:cubicBezTo>
                    <a:pt x="656" y="7"/>
                    <a:pt x="657" y="8"/>
                    <a:pt x="657" y="9"/>
                  </a:cubicBezTo>
                  <a:cubicBezTo>
                    <a:pt x="658" y="9"/>
                    <a:pt x="659" y="10"/>
                    <a:pt x="660" y="10"/>
                  </a:cubicBezTo>
                  <a:cubicBezTo>
                    <a:pt x="660" y="11"/>
                    <a:pt x="661" y="12"/>
                    <a:pt x="662" y="12"/>
                  </a:cubicBezTo>
                  <a:cubicBezTo>
                    <a:pt x="662" y="12"/>
                    <a:pt x="663" y="14"/>
                    <a:pt x="664" y="14"/>
                  </a:cubicBezTo>
                  <a:cubicBezTo>
                    <a:pt x="664" y="14"/>
                    <a:pt x="665" y="12"/>
                    <a:pt x="666" y="11"/>
                  </a:cubicBezTo>
                  <a:cubicBezTo>
                    <a:pt x="666" y="11"/>
                    <a:pt x="667" y="9"/>
                    <a:pt x="667" y="9"/>
                  </a:cubicBezTo>
                  <a:cubicBezTo>
                    <a:pt x="668" y="9"/>
                    <a:pt x="669" y="11"/>
                    <a:pt x="670" y="11"/>
                  </a:cubicBezTo>
                  <a:cubicBezTo>
                    <a:pt x="670" y="11"/>
                    <a:pt x="671" y="13"/>
                    <a:pt x="672" y="13"/>
                  </a:cubicBezTo>
                  <a:cubicBezTo>
                    <a:pt x="672" y="13"/>
                    <a:pt x="673" y="11"/>
                    <a:pt x="674" y="10"/>
                  </a:cubicBezTo>
                  <a:cubicBezTo>
                    <a:pt x="674" y="10"/>
                    <a:pt x="675" y="8"/>
                    <a:pt x="675" y="8"/>
                  </a:cubicBezTo>
                  <a:cubicBezTo>
                    <a:pt x="676" y="8"/>
                    <a:pt x="677" y="9"/>
                    <a:pt x="677" y="10"/>
                  </a:cubicBezTo>
                  <a:cubicBezTo>
                    <a:pt x="678" y="10"/>
                    <a:pt x="676" y="12"/>
                    <a:pt x="676" y="12"/>
                  </a:cubicBezTo>
                  <a:cubicBezTo>
                    <a:pt x="675" y="13"/>
                    <a:pt x="674" y="14"/>
                    <a:pt x="674" y="14"/>
                  </a:cubicBezTo>
                  <a:cubicBezTo>
                    <a:pt x="674" y="15"/>
                    <a:pt x="676" y="16"/>
                    <a:pt x="676" y="16"/>
                  </a:cubicBezTo>
                  <a:cubicBezTo>
                    <a:pt x="676" y="17"/>
                    <a:pt x="675" y="18"/>
                    <a:pt x="675" y="18"/>
                  </a:cubicBezTo>
                  <a:cubicBezTo>
                    <a:pt x="675" y="19"/>
                    <a:pt x="677" y="19"/>
                    <a:pt x="677" y="20"/>
                  </a:cubicBezTo>
                  <a:cubicBezTo>
                    <a:pt x="677" y="21"/>
                    <a:pt x="675" y="22"/>
                    <a:pt x="675" y="22"/>
                  </a:cubicBezTo>
                  <a:cubicBezTo>
                    <a:pt x="675" y="23"/>
                    <a:pt x="677" y="23"/>
                    <a:pt x="677" y="24"/>
                  </a:cubicBezTo>
                  <a:cubicBezTo>
                    <a:pt x="677" y="25"/>
                    <a:pt x="676" y="26"/>
                    <a:pt x="676" y="26"/>
                  </a:cubicBezTo>
                  <a:cubicBezTo>
                    <a:pt x="676" y="27"/>
                    <a:pt x="678" y="27"/>
                    <a:pt x="678" y="28"/>
                  </a:cubicBezTo>
                  <a:cubicBezTo>
                    <a:pt x="678" y="27"/>
                    <a:pt x="679" y="26"/>
                    <a:pt x="680" y="26"/>
                  </a:cubicBezTo>
                  <a:cubicBezTo>
                    <a:pt x="680" y="25"/>
                    <a:pt x="681" y="24"/>
                    <a:pt x="681" y="23"/>
                  </a:cubicBezTo>
                  <a:cubicBezTo>
                    <a:pt x="682" y="23"/>
                    <a:pt x="683" y="22"/>
                    <a:pt x="683" y="21"/>
                  </a:cubicBezTo>
                  <a:cubicBezTo>
                    <a:pt x="683" y="21"/>
                    <a:pt x="681" y="20"/>
                    <a:pt x="681" y="19"/>
                  </a:cubicBezTo>
                  <a:cubicBezTo>
                    <a:pt x="681" y="19"/>
                    <a:pt x="683" y="18"/>
                    <a:pt x="682" y="17"/>
                  </a:cubicBezTo>
                  <a:cubicBezTo>
                    <a:pt x="682" y="17"/>
                    <a:pt x="680" y="16"/>
                    <a:pt x="680" y="16"/>
                  </a:cubicBezTo>
                  <a:cubicBezTo>
                    <a:pt x="680" y="15"/>
                    <a:pt x="682" y="14"/>
                    <a:pt x="682" y="13"/>
                  </a:cubicBezTo>
                  <a:cubicBezTo>
                    <a:pt x="682" y="13"/>
                    <a:pt x="680" y="12"/>
                    <a:pt x="680" y="12"/>
                  </a:cubicBezTo>
                  <a:cubicBezTo>
                    <a:pt x="680" y="11"/>
                    <a:pt x="681" y="9"/>
                    <a:pt x="681" y="9"/>
                  </a:cubicBezTo>
                  <a:cubicBezTo>
                    <a:pt x="682" y="9"/>
                    <a:pt x="683" y="11"/>
                    <a:pt x="684" y="11"/>
                  </a:cubicBezTo>
                  <a:cubicBezTo>
                    <a:pt x="684" y="11"/>
                    <a:pt x="685" y="13"/>
                    <a:pt x="686" y="13"/>
                  </a:cubicBezTo>
                  <a:cubicBezTo>
                    <a:pt x="686" y="13"/>
                    <a:pt x="687" y="10"/>
                    <a:pt x="688" y="11"/>
                  </a:cubicBezTo>
                  <a:cubicBezTo>
                    <a:pt x="688" y="11"/>
                    <a:pt x="689" y="12"/>
                    <a:pt x="690" y="12"/>
                  </a:cubicBezTo>
                  <a:cubicBezTo>
                    <a:pt x="691" y="13"/>
                    <a:pt x="691" y="13"/>
                    <a:pt x="692" y="14"/>
                  </a:cubicBezTo>
                  <a:cubicBezTo>
                    <a:pt x="693" y="14"/>
                    <a:pt x="694" y="15"/>
                    <a:pt x="694" y="16"/>
                  </a:cubicBezTo>
                  <a:cubicBezTo>
                    <a:pt x="695" y="16"/>
                    <a:pt x="696" y="17"/>
                    <a:pt x="697" y="17"/>
                  </a:cubicBezTo>
                  <a:cubicBezTo>
                    <a:pt x="697" y="17"/>
                    <a:pt x="698" y="15"/>
                    <a:pt x="698" y="15"/>
                  </a:cubicBezTo>
                  <a:cubicBezTo>
                    <a:pt x="699" y="15"/>
                    <a:pt x="700" y="17"/>
                    <a:pt x="700" y="17"/>
                  </a:cubicBezTo>
                  <a:cubicBezTo>
                    <a:pt x="701" y="17"/>
                    <a:pt x="702" y="15"/>
                    <a:pt x="702" y="15"/>
                  </a:cubicBezTo>
                  <a:cubicBezTo>
                    <a:pt x="702" y="14"/>
                    <a:pt x="700" y="13"/>
                    <a:pt x="700" y="13"/>
                  </a:cubicBezTo>
                  <a:cubicBezTo>
                    <a:pt x="700" y="12"/>
                    <a:pt x="701" y="11"/>
                    <a:pt x="702" y="11"/>
                  </a:cubicBezTo>
                  <a:cubicBezTo>
                    <a:pt x="702" y="10"/>
                    <a:pt x="703" y="9"/>
                    <a:pt x="703" y="8"/>
                  </a:cubicBezTo>
                  <a:cubicBezTo>
                    <a:pt x="705" y="10"/>
                    <a:pt x="706" y="11"/>
                    <a:pt x="708" y="12"/>
                  </a:cubicBezTo>
                  <a:cubicBezTo>
                    <a:pt x="707" y="13"/>
                    <a:pt x="707" y="13"/>
                    <a:pt x="706" y="14"/>
                  </a:cubicBezTo>
                  <a:cubicBezTo>
                    <a:pt x="706" y="14"/>
                    <a:pt x="704" y="16"/>
                    <a:pt x="704" y="16"/>
                  </a:cubicBezTo>
                  <a:cubicBezTo>
                    <a:pt x="704" y="17"/>
                    <a:pt x="706" y="18"/>
                    <a:pt x="707" y="18"/>
                  </a:cubicBezTo>
                  <a:cubicBezTo>
                    <a:pt x="707" y="18"/>
                    <a:pt x="709" y="19"/>
                    <a:pt x="709" y="20"/>
                  </a:cubicBezTo>
                  <a:cubicBezTo>
                    <a:pt x="709" y="20"/>
                    <a:pt x="707" y="21"/>
                    <a:pt x="707" y="22"/>
                  </a:cubicBezTo>
                  <a:cubicBezTo>
                    <a:pt x="707" y="22"/>
                    <a:pt x="709" y="23"/>
                    <a:pt x="709" y="24"/>
                  </a:cubicBezTo>
                  <a:cubicBezTo>
                    <a:pt x="709" y="24"/>
                    <a:pt x="708" y="25"/>
                    <a:pt x="708" y="26"/>
                  </a:cubicBezTo>
                  <a:cubicBezTo>
                    <a:pt x="707" y="26"/>
                    <a:pt x="706" y="28"/>
                    <a:pt x="706" y="28"/>
                  </a:cubicBezTo>
                  <a:cubicBezTo>
                    <a:pt x="706" y="29"/>
                    <a:pt x="708" y="29"/>
                    <a:pt x="708" y="30"/>
                  </a:cubicBezTo>
                  <a:cubicBezTo>
                    <a:pt x="709" y="28"/>
                    <a:pt x="710" y="27"/>
                    <a:pt x="712" y="25"/>
                  </a:cubicBezTo>
                  <a:cubicBezTo>
                    <a:pt x="712" y="25"/>
                    <a:pt x="713" y="23"/>
                    <a:pt x="713" y="23"/>
                  </a:cubicBezTo>
                  <a:cubicBezTo>
                    <a:pt x="713" y="23"/>
                    <a:pt x="711" y="22"/>
                    <a:pt x="711" y="21"/>
                  </a:cubicBezTo>
                  <a:cubicBezTo>
                    <a:pt x="711" y="21"/>
                    <a:pt x="709" y="20"/>
                    <a:pt x="709" y="20"/>
                  </a:cubicBezTo>
                  <a:cubicBezTo>
                    <a:pt x="709" y="19"/>
                    <a:pt x="710" y="18"/>
                    <a:pt x="711" y="17"/>
                  </a:cubicBezTo>
                  <a:cubicBezTo>
                    <a:pt x="711" y="17"/>
                    <a:pt x="712" y="16"/>
                    <a:pt x="712" y="15"/>
                  </a:cubicBezTo>
                  <a:cubicBezTo>
                    <a:pt x="712" y="15"/>
                    <a:pt x="710" y="14"/>
                    <a:pt x="710" y="14"/>
                  </a:cubicBezTo>
                  <a:cubicBezTo>
                    <a:pt x="711" y="12"/>
                    <a:pt x="712" y="11"/>
                    <a:pt x="713" y="9"/>
                  </a:cubicBezTo>
                  <a:cubicBezTo>
                    <a:pt x="714" y="10"/>
                    <a:pt x="715" y="10"/>
                    <a:pt x="716" y="11"/>
                  </a:cubicBezTo>
                  <a:cubicBezTo>
                    <a:pt x="716" y="11"/>
                    <a:pt x="718" y="12"/>
                    <a:pt x="718" y="12"/>
                  </a:cubicBezTo>
                  <a:cubicBezTo>
                    <a:pt x="718" y="13"/>
                    <a:pt x="716" y="14"/>
                    <a:pt x="716" y="15"/>
                  </a:cubicBezTo>
                  <a:cubicBezTo>
                    <a:pt x="716" y="15"/>
                    <a:pt x="714" y="13"/>
                    <a:pt x="714" y="13"/>
                  </a:cubicBezTo>
                  <a:cubicBezTo>
                    <a:pt x="713" y="13"/>
                    <a:pt x="713" y="15"/>
                    <a:pt x="712" y="15"/>
                  </a:cubicBezTo>
                  <a:cubicBezTo>
                    <a:pt x="714" y="16"/>
                    <a:pt x="715" y="17"/>
                    <a:pt x="717" y="19"/>
                  </a:cubicBezTo>
                  <a:cubicBezTo>
                    <a:pt x="717" y="18"/>
                    <a:pt x="718" y="17"/>
                    <a:pt x="718" y="16"/>
                  </a:cubicBezTo>
                  <a:cubicBezTo>
                    <a:pt x="719" y="16"/>
                    <a:pt x="719" y="15"/>
                    <a:pt x="720" y="14"/>
                  </a:cubicBezTo>
                  <a:cubicBezTo>
                    <a:pt x="721" y="14"/>
                    <a:pt x="721" y="12"/>
                    <a:pt x="722" y="12"/>
                  </a:cubicBezTo>
                  <a:cubicBezTo>
                    <a:pt x="722" y="12"/>
                    <a:pt x="724" y="14"/>
                    <a:pt x="724" y="14"/>
                  </a:cubicBezTo>
                  <a:cubicBezTo>
                    <a:pt x="724" y="13"/>
                    <a:pt x="726" y="12"/>
                    <a:pt x="726" y="11"/>
                  </a:cubicBezTo>
                  <a:cubicBezTo>
                    <a:pt x="726" y="11"/>
                    <a:pt x="723" y="10"/>
                    <a:pt x="724" y="10"/>
                  </a:cubicBezTo>
                  <a:cubicBezTo>
                    <a:pt x="724" y="9"/>
                    <a:pt x="725" y="8"/>
                    <a:pt x="725" y="7"/>
                  </a:cubicBezTo>
                  <a:cubicBezTo>
                    <a:pt x="726" y="7"/>
                    <a:pt x="727" y="9"/>
                    <a:pt x="727" y="9"/>
                  </a:cubicBezTo>
                  <a:cubicBezTo>
                    <a:pt x="728" y="10"/>
                    <a:pt x="730" y="10"/>
                    <a:pt x="730" y="11"/>
                  </a:cubicBezTo>
                  <a:cubicBezTo>
                    <a:pt x="730" y="11"/>
                    <a:pt x="728" y="13"/>
                    <a:pt x="728" y="13"/>
                  </a:cubicBezTo>
                  <a:cubicBezTo>
                    <a:pt x="727" y="14"/>
                    <a:pt x="727" y="15"/>
                    <a:pt x="726" y="15"/>
                  </a:cubicBezTo>
                  <a:cubicBezTo>
                    <a:pt x="726" y="15"/>
                    <a:pt x="725" y="14"/>
                    <a:pt x="724" y="14"/>
                  </a:cubicBezTo>
                  <a:cubicBezTo>
                    <a:pt x="724" y="14"/>
                    <a:pt x="722" y="16"/>
                    <a:pt x="722" y="16"/>
                  </a:cubicBezTo>
                  <a:cubicBezTo>
                    <a:pt x="722" y="16"/>
                    <a:pt x="725" y="17"/>
                    <a:pt x="725" y="18"/>
                  </a:cubicBezTo>
                  <a:cubicBezTo>
                    <a:pt x="725" y="18"/>
                    <a:pt x="723" y="19"/>
                    <a:pt x="723" y="20"/>
                  </a:cubicBezTo>
                  <a:cubicBezTo>
                    <a:pt x="724" y="20"/>
                    <a:pt x="724" y="21"/>
                    <a:pt x="725" y="22"/>
                  </a:cubicBezTo>
                  <a:cubicBezTo>
                    <a:pt x="726" y="22"/>
                    <a:pt x="727" y="23"/>
                    <a:pt x="727" y="23"/>
                  </a:cubicBezTo>
                  <a:cubicBezTo>
                    <a:pt x="728" y="23"/>
                    <a:pt x="729" y="21"/>
                    <a:pt x="729" y="21"/>
                  </a:cubicBezTo>
                  <a:cubicBezTo>
                    <a:pt x="730" y="20"/>
                    <a:pt x="730" y="19"/>
                    <a:pt x="731" y="19"/>
                  </a:cubicBezTo>
                  <a:cubicBezTo>
                    <a:pt x="731" y="18"/>
                    <a:pt x="732" y="17"/>
                    <a:pt x="732" y="17"/>
                  </a:cubicBezTo>
                  <a:cubicBezTo>
                    <a:pt x="733" y="16"/>
                    <a:pt x="734" y="14"/>
                    <a:pt x="734" y="14"/>
                  </a:cubicBezTo>
                  <a:cubicBezTo>
                    <a:pt x="735" y="14"/>
                    <a:pt x="736" y="16"/>
                    <a:pt x="736" y="16"/>
                  </a:cubicBezTo>
                  <a:cubicBezTo>
                    <a:pt x="737" y="16"/>
                    <a:pt x="738" y="17"/>
                    <a:pt x="739" y="18"/>
                  </a:cubicBezTo>
                  <a:cubicBezTo>
                    <a:pt x="739" y="18"/>
                    <a:pt x="737" y="20"/>
                    <a:pt x="737" y="20"/>
                  </a:cubicBezTo>
                  <a:cubicBezTo>
                    <a:pt x="737" y="20"/>
                    <a:pt x="739" y="22"/>
                    <a:pt x="739" y="22"/>
                  </a:cubicBezTo>
                  <a:cubicBezTo>
                    <a:pt x="739" y="21"/>
                    <a:pt x="741" y="20"/>
                    <a:pt x="741" y="19"/>
                  </a:cubicBezTo>
                  <a:cubicBezTo>
                    <a:pt x="741" y="19"/>
                    <a:pt x="739" y="18"/>
                    <a:pt x="739" y="18"/>
                  </a:cubicBezTo>
                  <a:cubicBezTo>
                    <a:pt x="739" y="17"/>
                    <a:pt x="740" y="16"/>
                    <a:pt x="740" y="15"/>
                  </a:cubicBezTo>
                  <a:cubicBezTo>
                    <a:pt x="741" y="15"/>
                    <a:pt x="742" y="14"/>
                    <a:pt x="742" y="13"/>
                  </a:cubicBezTo>
                  <a:cubicBezTo>
                    <a:pt x="742" y="13"/>
                    <a:pt x="744" y="12"/>
                    <a:pt x="744" y="11"/>
                  </a:cubicBezTo>
                  <a:cubicBezTo>
                    <a:pt x="744" y="11"/>
                    <a:pt x="741" y="10"/>
                    <a:pt x="742" y="9"/>
                  </a:cubicBezTo>
                  <a:cubicBezTo>
                    <a:pt x="742" y="9"/>
                    <a:pt x="743" y="8"/>
                    <a:pt x="743" y="7"/>
                  </a:cubicBezTo>
                  <a:cubicBezTo>
                    <a:pt x="744" y="6"/>
                    <a:pt x="744" y="5"/>
                    <a:pt x="745" y="5"/>
                  </a:cubicBezTo>
                  <a:cubicBezTo>
                    <a:pt x="745" y="5"/>
                    <a:pt x="747" y="7"/>
                    <a:pt x="747" y="7"/>
                  </a:cubicBezTo>
                  <a:cubicBezTo>
                    <a:pt x="748" y="6"/>
                    <a:pt x="748" y="5"/>
                    <a:pt x="749" y="4"/>
                  </a:cubicBezTo>
                  <a:cubicBezTo>
                    <a:pt x="750" y="5"/>
                    <a:pt x="750" y="5"/>
                    <a:pt x="751" y="6"/>
                  </a:cubicBezTo>
                  <a:cubicBezTo>
                    <a:pt x="752" y="7"/>
                    <a:pt x="753" y="7"/>
                    <a:pt x="753" y="8"/>
                  </a:cubicBezTo>
                  <a:cubicBezTo>
                    <a:pt x="754" y="8"/>
                    <a:pt x="755" y="9"/>
                    <a:pt x="756" y="9"/>
                  </a:cubicBezTo>
                  <a:cubicBezTo>
                    <a:pt x="756" y="10"/>
                    <a:pt x="754" y="11"/>
                    <a:pt x="754" y="12"/>
                  </a:cubicBezTo>
                  <a:cubicBezTo>
                    <a:pt x="754" y="12"/>
                    <a:pt x="756" y="13"/>
                    <a:pt x="756" y="13"/>
                  </a:cubicBezTo>
                  <a:cubicBezTo>
                    <a:pt x="756" y="14"/>
                    <a:pt x="758" y="15"/>
                    <a:pt x="758" y="15"/>
                  </a:cubicBezTo>
                  <a:cubicBezTo>
                    <a:pt x="758" y="15"/>
                    <a:pt x="756" y="17"/>
                    <a:pt x="757" y="17"/>
                  </a:cubicBezTo>
                  <a:cubicBezTo>
                    <a:pt x="757" y="18"/>
                    <a:pt x="758" y="19"/>
                    <a:pt x="759" y="19"/>
                  </a:cubicBezTo>
                  <a:cubicBezTo>
                    <a:pt x="759" y="19"/>
                    <a:pt x="760" y="17"/>
                    <a:pt x="761" y="17"/>
                  </a:cubicBezTo>
                  <a:cubicBezTo>
                    <a:pt x="761" y="17"/>
                    <a:pt x="762" y="18"/>
                    <a:pt x="763" y="18"/>
                  </a:cubicBezTo>
                  <a:cubicBezTo>
                    <a:pt x="763" y="18"/>
                    <a:pt x="765" y="20"/>
                    <a:pt x="765" y="20"/>
                  </a:cubicBezTo>
                  <a:cubicBezTo>
                    <a:pt x="766" y="20"/>
                    <a:pt x="766" y="19"/>
                    <a:pt x="767" y="18"/>
                  </a:cubicBezTo>
                  <a:cubicBezTo>
                    <a:pt x="767" y="17"/>
                    <a:pt x="768" y="16"/>
                    <a:pt x="768" y="16"/>
                  </a:cubicBezTo>
                  <a:cubicBezTo>
                    <a:pt x="769" y="15"/>
                    <a:pt x="770" y="14"/>
                    <a:pt x="770" y="13"/>
                  </a:cubicBezTo>
                  <a:cubicBezTo>
                    <a:pt x="771" y="13"/>
                    <a:pt x="771" y="12"/>
                    <a:pt x="772" y="11"/>
                  </a:cubicBezTo>
                  <a:cubicBezTo>
                    <a:pt x="772" y="11"/>
                    <a:pt x="774" y="13"/>
                    <a:pt x="774" y="13"/>
                  </a:cubicBezTo>
                  <a:cubicBezTo>
                    <a:pt x="775" y="13"/>
                    <a:pt x="775" y="11"/>
                    <a:pt x="776" y="11"/>
                  </a:cubicBezTo>
                  <a:cubicBezTo>
                    <a:pt x="776" y="11"/>
                    <a:pt x="778" y="13"/>
                    <a:pt x="778" y="12"/>
                  </a:cubicBezTo>
                  <a:cubicBezTo>
                    <a:pt x="779" y="12"/>
                    <a:pt x="779" y="11"/>
                    <a:pt x="780" y="10"/>
                  </a:cubicBezTo>
                  <a:cubicBezTo>
                    <a:pt x="780" y="10"/>
                    <a:pt x="781" y="8"/>
                    <a:pt x="781" y="8"/>
                  </a:cubicBezTo>
                  <a:cubicBezTo>
                    <a:pt x="782" y="8"/>
                    <a:pt x="783" y="9"/>
                    <a:pt x="784" y="10"/>
                  </a:cubicBezTo>
                  <a:cubicBezTo>
                    <a:pt x="784" y="10"/>
                    <a:pt x="785" y="11"/>
                    <a:pt x="786" y="11"/>
                  </a:cubicBezTo>
                  <a:cubicBezTo>
                    <a:pt x="786" y="11"/>
                    <a:pt x="787" y="9"/>
                    <a:pt x="788" y="9"/>
                  </a:cubicBezTo>
                  <a:cubicBezTo>
                    <a:pt x="788" y="9"/>
                    <a:pt x="790" y="11"/>
                    <a:pt x="790" y="11"/>
                  </a:cubicBezTo>
                  <a:cubicBezTo>
                    <a:pt x="790" y="11"/>
                    <a:pt x="788" y="13"/>
                    <a:pt x="788" y="13"/>
                  </a:cubicBezTo>
                  <a:cubicBezTo>
                    <a:pt x="788" y="13"/>
                    <a:pt x="786" y="11"/>
                    <a:pt x="786" y="11"/>
                  </a:cubicBezTo>
                  <a:cubicBezTo>
                    <a:pt x="785" y="11"/>
                    <a:pt x="784" y="13"/>
                    <a:pt x="784" y="14"/>
                  </a:cubicBezTo>
                  <a:cubicBezTo>
                    <a:pt x="784" y="14"/>
                    <a:pt x="783" y="15"/>
                    <a:pt x="782" y="16"/>
                  </a:cubicBezTo>
                  <a:cubicBezTo>
                    <a:pt x="782" y="17"/>
                    <a:pt x="781" y="17"/>
                    <a:pt x="781" y="18"/>
                  </a:cubicBezTo>
                  <a:cubicBezTo>
                    <a:pt x="780" y="19"/>
                    <a:pt x="780" y="20"/>
                    <a:pt x="779" y="20"/>
                  </a:cubicBezTo>
                  <a:cubicBezTo>
                    <a:pt x="781" y="21"/>
                    <a:pt x="782" y="23"/>
                    <a:pt x="784" y="24"/>
                  </a:cubicBezTo>
                  <a:cubicBezTo>
                    <a:pt x="784" y="23"/>
                    <a:pt x="785" y="22"/>
                    <a:pt x="785" y="21"/>
                  </a:cubicBezTo>
                  <a:cubicBezTo>
                    <a:pt x="785" y="21"/>
                    <a:pt x="787" y="19"/>
                    <a:pt x="787" y="19"/>
                  </a:cubicBezTo>
                  <a:cubicBezTo>
                    <a:pt x="788" y="19"/>
                    <a:pt x="789" y="21"/>
                    <a:pt x="789" y="21"/>
                  </a:cubicBezTo>
                  <a:cubicBezTo>
                    <a:pt x="790" y="21"/>
                    <a:pt x="790" y="19"/>
                    <a:pt x="791" y="19"/>
                  </a:cubicBezTo>
                  <a:cubicBezTo>
                    <a:pt x="791" y="19"/>
                    <a:pt x="793" y="21"/>
                    <a:pt x="793" y="20"/>
                  </a:cubicBezTo>
                  <a:cubicBezTo>
                    <a:pt x="794" y="20"/>
                    <a:pt x="794" y="19"/>
                    <a:pt x="795" y="18"/>
                  </a:cubicBezTo>
                  <a:cubicBezTo>
                    <a:pt x="795" y="17"/>
                    <a:pt x="796" y="17"/>
                    <a:pt x="797" y="16"/>
                  </a:cubicBezTo>
                  <a:cubicBezTo>
                    <a:pt x="797" y="15"/>
                    <a:pt x="798" y="14"/>
                    <a:pt x="798" y="14"/>
                  </a:cubicBezTo>
                  <a:cubicBezTo>
                    <a:pt x="799" y="13"/>
                    <a:pt x="799" y="12"/>
                    <a:pt x="800" y="11"/>
                  </a:cubicBezTo>
                  <a:cubicBezTo>
                    <a:pt x="800" y="11"/>
                    <a:pt x="802" y="13"/>
                    <a:pt x="802" y="13"/>
                  </a:cubicBezTo>
                  <a:cubicBezTo>
                    <a:pt x="803" y="13"/>
                    <a:pt x="803" y="11"/>
                    <a:pt x="804" y="11"/>
                  </a:cubicBezTo>
                  <a:cubicBezTo>
                    <a:pt x="805" y="12"/>
                    <a:pt x="805" y="12"/>
                    <a:pt x="806" y="13"/>
                  </a:cubicBezTo>
                  <a:cubicBezTo>
                    <a:pt x="806" y="13"/>
                    <a:pt x="808" y="14"/>
                    <a:pt x="808" y="14"/>
                  </a:cubicBezTo>
                  <a:cubicBezTo>
                    <a:pt x="808" y="15"/>
                    <a:pt x="806" y="16"/>
                    <a:pt x="807" y="17"/>
                  </a:cubicBezTo>
                  <a:cubicBezTo>
                    <a:pt x="807" y="17"/>
                    <a:pt x="808" y="18"/>
                    <a:pt x="809" y="18"/>
                  </a:cubicBezTo>
                  <a:cubicBezTo>
                    <a:pt x="810" y="19"/>
                    <a:pt x="810" y="19"/>
                    <a:pt x="811" y="20"/>
                  </a:cubicBezTo>
                  <a:cubicBezTo>
                    <a:pt x="812" y="20"/>
                    <a:pt x="812" y="18"/>
                    <a:pt x="813" y="18"/>
                  </a:cubicBezTo>
                  <a:cubicBezTo>
                    <a:pt x="813" y="18"/>
                    <a:pt x="815" y="20"/>
                    <a:pt x="815" y="19"/>
                  </a:cubicBezTo>
                  <a:cubicBezTo>
                    <a:pt x="815" y="19"/>
                    <a:pt x="817" y="17"/>
                    <a:pt x="817" y="17"/>
                  </a:cubicBezTo>
                  <a:cubicBezTo>
                    <a:pt x="817" y="17"/>
                    <a:pt x="815" y="15"/>
                    <a:pt x="814" y="16"/>
                  </a:cubicBezTo>
                  <a:cubicBezTo>
                    <a:pt x="814" y="16"/>
                    <a:pt x="813" y="18"/>
                    <a:pt x="813" y="18"/>
                  </a:cubicBezTo>
                  <a:cubicBezTo>
                    <a:pt x="812" y="17"/>
                    <a:pt x="811" y="16"/>
                    <a:pt x="811" y="16"/>
                  </a:cubicBezTo>
                  <a:cubicBezTo>
                    <a:pt x="811" y="16"/>
                    <a:pt x="812" y="14"/>
                    <a:pt x="812" y="14"/>
                  </a:cubicBezTo>
                  <a:cubicBezTo>
                    <a:pt x="813" y="13"/>
                    <a:pt x="813" y="12"/>
                    <a:pt x="814" y="12"/>
                  </a:cubicBezTo>
                  <a:cubicBezTo>
                    <a:pt x="814" y="11"/>
                    <a:pt x="815" y="9"/>
                    <a:pt x="816" y="9"/>
                  </a:cubicBezTo>
                  <a:cubicBezTo>
                    <a:pt x="816" y="9"/>
                    <a:pt x="817" y="11"/>
                    <a:pt x="818" y="11"/>
                  </a:cubicBezTo>
                  <a:cubicBezTo>
                    <a:pt x="818" y="11"/>
                    <a:pt x="816" y="13"/>
                    <a:pt x="816" y="13"/>
                  </a:cubicBezTo>
                  <a:cubicBezTo>
                    <a:pt x="816" y="14"/>
                    <a:pt x="818" y="15"/>
                    <a:pt x="818" y="15"/>
                  </a:cubicBezTo>
                  <a:cubicBezTo>
                    <a:pt x="819" y="16"/>
                    <a:pt x="820" y="16"/>
                    <a:pt x="821" y="17"/>
                  </a:cubicBezTo>
                  <a:cubicBezTo>
                    <a:pt x="821" y="16"/>
                    <a:pt x="822" y="15"/>
                    <a:pt x="822" y="14"/>
                  </a:cubicBezTo>
                  <a:cubicBezTo>
                    <a:pt x="823" y="14"/>
                    <a:pt x="824" y="13"/>
                    <a:pt x="824" y="12"/>
                  </a:cubicBezTo>
                  <a:cubicBezTo>
                    <a:pt x="824" y="12"/>
                    <a:pt x="822" y="11"/>
                    <a:pt x="822" y="11"/>
                  </a:cubicBezTo>
                  <a:cubicBezTo>
                    <a:pt x="822" y="10"/>
                    <a:pt x="823" y="9"/>
                    <a:pt x="824" y="8"/>
                  </a:cubicBezTo>
                  <a:cubicBezTo>
                    <a:pt x="824" y="8"/>
                    <a:pt x="825" y="7"/>
                    <a:pt x="825" y="6"/>
                  </a:cubicBezTo>
                  <a:cubicBezTo>
                    <a:pt x="825" y="5"/>
                    <a:pt x="827" y="4"/>
                    <a:pt x="827" y="4"/>
                  </a:cubicBezTo>
                  <a:cubicBezTo>
                    <a:pt x="827" y="5"/>
                    <a:pt x="829" y="5"/>
                    <a:pt x="829" y="6"/>
                  </a:cubicBezTo>
                  <a:cubicBezTo>
                    <a:pt x="829" y="6"/>
                    <a:pt x="827" y="7"/>
                    <a:pt x="827" y="8"/>
                  </a:cubicBezTo>
                  <a:cubicBezTo>
                    <a:pt x="828" y="8"/>
                    <a:pt x="830" y="9"/>
                    <a:pt x="830" y="9"/>
                  </a:cubicBezTo>
                  <a:cubicBezTo>
                    <a:pt x="830" y="10"/>
                    <a:pt x="828" y="11"/>
                    <a:pt x="828" y="12"/>
                  </a:cubicBezTo>
                  <a:cubicBezTo>
                    <a:pt x="827" y="12"/>
                    <a:pt x="827" y="13"/>
                    <a:pt x="826" y="14"/>
                  </a:cubicBezTo>
                  <a:cubicBezTo>
                    <a:pt x="826" y="14"/>
                    <a:pt x="825" y="16"/>
                    <a:pt x="825" y="16"/>
                  </a:cubicBezTo>
                  <a:cubicBezTo>
                    <a:pt x="825" y="16"/>
                    <a:pt x="827" y="18"/>
                    <a:pt x="827" y="18"/>
                  </a:cubicBezTo>
                  <a:cubicBezTo>
                    <a:pt x="827" y="18"/>
                    <a:pt x="828" y="16"/>
                    <a:pt x="829" y="16"/>
                  </a:cubicBezTo>
                  <a:cubicBezTo>
                    <a:pt x="829" y="16"/>
                    <a:pt x="830" y="17"/>
                    <a:pt x="831" y="17"/>
                  </a:cubicBezTo>
                  <a:cubicBezTo>
                    <a:pt x="831" y="18"/>
                    <a:pt x="832" y="18"/>
                    <a:pt x="833" y="19"/>
                  </a:cubicBezTo>
                  <a:cubicBezTo>
                    <a:pt x="833" y="19"/>
                    <a:pt x="831" y="21"/>
                    <a:pt x="831" y="21"/>
                  </a:cubicBezTo>
                  <a:cubicBezTo>
                    <a:pt x="831" y="22"/>
                    <a:pt x="834" y="22"/>
                    <a:pt x="834" y="23"/>
                  </a:cubicBezTo>
                  <a:cubicBezTo>
                    <a:pt x="833" y="24"/>
                    <a:pt x="832" y="24"/>
                    <a:pt x="832" y="25"/>
                  </a:cubicBezTo>
                  <a:cubicBezTo>
                    <a:pt x="832" y="26"/>
                    <a:pt x="834" y="26"/>
                    <a:pt x="834" y="27"/>
                  </a:cubicBezTo>
                  <a:cubicBezTo>
                    <a:pt x="834" y="27"/>
                    <a:pt x="833" y="29"/>
                    <a:pt x="832" y="29"/>
                  </a:cubicBezTo>
                  <a:cubicBezTo>
                    <a:pt x="832" y="29"/>
                    <a:pt x="831" y="31"/>
                    <a:pt x="831" y="31"/>
                  </a:cubicBezTo>
                  <a:cubicBezTo>
                    <a:pt x="831" y="32"/>
                    <a:pt x="833" y="32"/>
                    <a:pt x="833" y="33"/>
                  </a:cubicBezTo>
                  <a:cubicBezTo>
                    <a:pt x="833" y="32"/>
                    <a:pt x="834" y="32"/>
                    <a:pt x="835" y="31"/>
                  </a:cubicBezTo>
                  <a:cubicBezTo>
                    <a:pt x="835" y="30"/>
                    <a:pt x="836" y="29"/>
                    <a:pt x="836" y="29"/>
                  </a:cubicBezTo>
                  <a:cubicBezTo>
                    <a:pt x="836" y="28"/>
                    <a:pt x="838" y="27"/>
                    <a:pt x="838" y="26"/>
                  </a:cubicBezTo>
                  <a:cubicBezTo>
                    <a:pt x="838" y="26"/>
                    <a:pt x="836" y="25"/>
                    <a:pt x="836" y="25"/>
                  </a:cubicBezTo>
                  <a:cubicBezTo>
                    <a:pt x="836" y="24"/>
                    <a:pt x="837" y="23"/>
                    <a:pt x="837" y="22"/>
                  </a:cubicBezTo>
                  <a:cubicBezTo>
                    <a:pt x="838" y="22"/>
                    <a:pt x="839" y="20"/>
                    <a:pt x="839" y="20"/>
                  </a:cubicBezTo>
                  <a:cubicBezTo>
                    <a:pt x="839" y="20"/>
                    <a:pt x="841" y="22"/>
                    <a:pt x="841" y="22"/>
                  </a:cubicBezTo>
                  <a:cubicBezTo>
                    <a:pt x="842" y="21"/>
                    <a:pt x="843" y="20"/>
                    <a:pt x="843" y="20"/>
                  </a:cubicBezTo>
                  <a:cubicBezTo>
                    <a:pt x="843" y="19"/>
                    <a:pt x="841" y="19"/>
                    <a:pt x="841" y="18"/>
                  </a:cubicBezTo>
                  <a:cubicBezTo>
                    <a:pt x="841" y="17"/>
                    <a:pt x="843" y="16"/>
                    <a:pt x="843" y="16"/>
                  </a:cubicBezTo>
                  <a:cubicBezTo>
                    <a:pt x="842" y="15"/>
                    <a:pt x="840" y="15"/>
                    <a:pt x="840" y="14"/>
                  </a:cubicBezTo>
                  <a:cubicBezTo>
                    <a:pt x="840" y="14"/>
                    <a:pt x="842" y="12"/>
                    <a:pt x="842" y="12"/>
                  </a:cubicBezTo>
                  <a:cubicBezTo>
                    <a:pt x="842" y="12"/>
                    <a:pt x="844" y="10"/>
                    <a:pt x="844" y="10"/>
                  </a:cubicBezTo>
                  <a:cubicBezTo>
                    <a:pt x="844" y="9"/>
                    <a:pt x="842" y="9"/>
                    <a:pt x="842" y="8"/>
                  </a:cubicBezTo>
                  <a:cubicBezTo>
                    <a:pt x="843" y="6"/>
                    <a:pt x="844" y="5"/>
                    <a:pt x="845" y="3"/>
                  </a:cubicBezTo>
                  <a:cubicBezTo>
                    <a:pt x="846" y="5"/>
                    <a:pt x="848" y="6"/>
                    <a:pt x="849" y="7"/>
                  </a:cubicBezTo>
                  <a:cubicBezTo>
                    <a:pt x="849" y="8"/>
                    <a:pt x="848" y="8"/>
                    <a:pt x="848" y="9"/>
                  </a:cubicBezTo>
                  <a:cubicBezTo>
                    <a:pt x="848" y="10"/>
                    <a:pt x="850" y="10"/>
                    <a:pt x="850" y="11"/>
                  </a:cubicBezTo>
                  <a:cubicBezTo>
                    <a:pt x="850" y="11"/>
                    <a:pt x="848" y="13"/>
                    <a:pt x="848" y="13"/>
                  </a:cubicBezTo>
                  <a:cubicBezTo>
                    <a:pt x="848" y="14"/>
                    <a:pt x="850" y="14"/>
                    <a:pt x="850" y="15"/>
                  </a:cubicBezTo>
                  <a:cubicBezTo>
                    <a:pt x="851" y="15"/>
                    <a:pt x="852" y="16"/>
                    <a:pt x="853" y="16"/>
                  </a:cubicBezTo>
                  <a:cubicBezTo>
                    <a:pt x="853" y="17"/>
                    <a:pt x="855" y="18"/>
                    <a:pt x="855" y="18"/>
                  </a:cubicBezTo>
                  <a:cubicBezTo>
                    <a:pt x="855" y="18"/>
                    <a:pt x="853" y="20"/>
                    <a:pt x="853" y="20"/>
                  </a:cubicBezTo>
                  <a:cubicBezTo>
                    <a:pt x="853" y="21"/>
                    <a:pt x="851" y="22"/>
                    <a:pt x="851" y="23"/>
                  </a:cubicBezTo>
                  <a:cubicBezTo>
                    <a:pt x="852" y="23"/>
                    <a:pt x="853" y="24"/>
                    <a:pt x="854" y="24"/>
                  </a:cubicBezTo>
                  <a:cubicBezTo>
                    <a:pt x="854" y="24"/>
                    <a:pt x="855" y="23"/>
                    <a:pt x="855" y="22"/>
                  </a:cubicBezTo>
                  <a:cubicBezTo>
                    <a:pt x="856" y="22"/>
                    <a:pt x="857" y="20"/>
                    <a:pt x="857" y="20"/>
                  </a:cubicBezTo>
                  <a:cubicBezTo>
                    <a:pt x="857" y="19"/>
                    <a:pt x="855" y="19"/>
                    <a:pt x="855" y="18"/>
                  </a:cubicBezTo>
                  <a:cubicBezTo>
                    <a:pt x="855" y="17"/>
                    <a:pt x="857" y="17"/>
                    <a:pt x="857" y="16"/>
                  </a:cubicBezTo>
                  <a:cubicBezTo>
                    <a:pt x="857" y="15"/>
                    <a:pt x="854" y="15"/>
                    <a:pt x="854" y="14"/>
                  </a:cubicBezTo>
                  <a:cubicBezTo>
                    <a:pt x="854" y="14"/>
                    <a:pt x="856" y="13"/>
                    <a:pt x="856" y="12"/>
                  </a:cubicBezTo>
                  <a:cubicBezTo>
                    <a:pt x="856" y="11"/>
                    <a:pt x="854" y="11"/>
                    <a:pt x="854" y="10"/>
                  </a:cubicBezTo>
                  <a:cubicBezTo>
                    <a:pt x="854" y="10"/>
                    <a:pt x="856" y="9"/>
                    <a:pt x="856" y="8"/>
                  </a:cubicBezTo>
                  <a:cubicBezTo>
                    <a:pt x="855" y="7"/>
                    <a:pt x="853" y="7"/>
                    <a:pt x="853" y="6"/>
                  </a:cubicBezTo>
                  <a:cubicBezTo>
                    <a:pt x="853" y="6"/>
                    <a:pt x="855" y="4"/>
                    <a:pt x="855" y="4"/>
                  </a:cubicBezTo>
                  <a:cubicBezTo>
                    <a:pt x="856" y="4"/>
                    <a:pt x="857" y="6"/>
                    <a:pt x="857" y="6"/>
                  </a:cubicBezTo>
                  <a:cubicBezTo>
                    <a:pt x="857" y="6"/>
                    <a:pt x="859" y="7"/>
                    <a:pt x="859" y="7"/>
                  </a:cubicBezTo>
                  <a:cubicBezTo>
                    <a:pt x="860" y="8"/>
                    <a:pt x="858" y="9"/>
                    <a:pt x="858" y="10"/>
                  </a:cubicBezTo>
                  <a:cubicBezTo>
                    <a:pt x="858" y="10"/>
                    <a:pt x="860" y="11"/>
                    <a:pt x="860" y="11"/>
                  </a:cubicBezTo>
                  <a:cubicBezTo>
                    <a:pt x="860" y="12"/>
                    <a:pt x="859" y="13"/>
                    <a:pt x="858" y="14"/>
                  </a:cubicBezTo>
                  <a:cubicBezTo>
                    <a:pt x="858" y="14"/>
                    <a:pt x="857" y="16"/>
                    <a:pt x="857" y="16"/>
                  </a:cubicBezTo>
                  <a:cubicBezTo>
                    <a:pt x="857" y="16"/>
                    <a:pt x="859" y="18"/>
                    <a:pt x="859" y="18"/>
                  </a:cubicBezTo>
                  <a:cubicBezTo>
                    <a:pt x="859" y="18"/>
                    <a:pt x="860" y="16"/>
                    <a:pt x="861" y="15"/>
                  </a:cubicBezTo>
                  <a:cubicBezTo>
                    <a:pt x="861" y="15"/>
                    <a:pt x="862" y="13"/>
                    <a:pt x="862" y="13"/>
                  </a:cubicBezTo>
                  <a:cubicBezTo>
                    <a:pt x="862" y="13"/>
                    <a:pt x="864" y="15"/>
                    <a:pt x="864" y="15"/>
                  </a:cubicBezTo>
                  <a:cubicBezTo>
                    <a:pt x="865" y="15"/>
                    <a:pt x="863" y="17"/>
                    <a:pt x="863" y="17"/>
                  </a:cubicBezTo>
                  <a:cubicBezTo>
                    <a:pt x="863" y="18"/>
                    <a:pt x="865" y="18"/>
                    <a:pt x="865" y="19"/>
                  </a:cubicBezTo>
                  <a:cubicBezTo>
                    <a:pt x="865" y="19"/>
                    <a:pt x="863" y="20"/>
                    <a:pt x="863" y="21"/>
                  </a:cubicBezTo>
                  <a:cubicBezTo>
                    <a:pt x="863" y="21"/>
                    <a:pt x="865" y="22"/>
                    <a:pt x="866" y="23"/>
                  </a:cubicBezTo>
                  <a:cubicBezTo>
                    <a:pt x="866" y="23"/>
                    <a:pt x="867" y="24"/>
                    <a:pt x="868" y="24"/>
                  </a:cubicBezTo>
                  <a:cubicBezTo>
                    <a:pt x="869" y="23"/>
                    <a:pt x="870" y="21"/>
                    <a:pt x="871" y="20"/>
                  </a:cubicBezTo>
                  <a:cubicBezTo>
                    <a:pt x="872" y="19"/>
                    <a:pt x="872" y="18"/>
                    <a:pt x="873" y="18"/>
                  </a:cubicBezTo>
                  <a:cubicBezTo>
                    <a:pt x="874" y="16"/>
                    <a:pt x="875" y="15"/>
                    <a:pt x="876" y="13"/>
                  </a:cubicBezTo>
                  <a:cubicBezTo>
                    <a:pt x="877" y="12"/>
                    <a:pt x="877" y="12"/>
                    <a:pt x="878" y="11"/>
                  </a:cubicBezTo>
                  <a:cubicBezTo>
                    <a:pt x="879" y="12"/>
                    <a:pt x="881" y="13"/>
                    <a:pt x="882" y="14"/>
                  </a:cubicBezTo>
                  <a:cubicBezTo>
                    <a:pt x="882" y="15"/>
                    <a:pt x="881" y="16"/>
                    <a:pt x="881" y="17"/>
                  </a:cubicBezTo>
                  <a:cubicBezTo>
                    <a:pt x="881" y="17"/>
                    <a:pt x="879" y="19"/>
                    <a:pt x="879" y="19"/>
                  </a:cubicBezTo>
                  <a:cubicBezTo>
                    <a:pt x="879" y="19"/>
                    <a:pt x="881" y="20"/>
                    <a:pt x="881" y="21"/>
                  </a:cubicBezTo>
                  <a:cubicBezTo>
                    <a:pt x="882" y="21"/>
                    <a:pt x="883" y="22"/>
                    <a:pt x="884" y="22"/>
                  </a:cubicBezTo>
                  <a:cubicBezTo>
                    <a:pt x="884" y="22"/>
                    <a:pt x="885" y="20"/>
                    <a:pt x="885" y="20"/>
                  </a:cubicBezTo>
                  <a:cubicBezTo>
                    <a:pt x="885" y="20"/>
                    <a:pt x="887" y="22"/>
                    <a:pt x="887" y="22"/>
                  </a:cubicBezTo>
                  <a:cubicBezTo>
                    <a:pt x="888" y="21"/>
                    <a:pt x="889" y="20"/>
                    <a:pt x="889" y="20"/>
                  </a:cubicBezTo>
                  <a:cubicBezTo>
                    <a:pt x="889" y="19"/>
                    <a:pt x="887" y="18"/>
                    <a:pt x="887" y="18"/>
                  </a:cubicBezTo>
                  <a:cubicBezTo>
                    <a:pt x="887" y="17"/>
                    <a:pt x="889" y="16"/>
                    <a:pt x="889" y="16"/>
                  </a:cubicBezTo>
                  <a:cubicBezTo>
                    <a:pt x="889" y="15"/>
                    <a:pt x="886" y="14"/>
                    <a:pt x="886" y="14"/>
                  </a:cubicBezTo>
                  <a:cubicBezTo>
                    <a:pt x="886" y="14"/>
                    <a:pt x="888" y="12"/>
                    <a:pt x="888" y="12"/>
                  </a:cubicBezTo>
                  <a:cubicBezTo>
                    <a:pt x="889" y="11"/>
                    <a:pt x="889" y="10"/>
                    <a:pt x="890" y="9"/>
                  </a:cubicBezTo>
                  <a:cubicBezTo>
                    <a:pt x="890" y="10"/>
                    <a:pt x="892" y="11"/>
                    <a:pt x="892" y="11"/>
                  </a:cubicBezTo>
                  <a:cubicBezTo>
                    <a:pt x="892" y="12"/>
                    <a:pt x="890" y="13"/>
                    <a:pt x="890" y="13"/>
                  </a:cubicBezTo>
                  <a:cubicBezTo>
                    <a:pt x="891" y="14"/>
                    <a:pt x="892" y="14"/>
                    <a:pt x="893" y="15"/>
                  </a:cubicBezTo>
                  <a:cubicBezTo>
                    <a:pt x="893" y="15"/>
                    <a:pt x="891" y="17"/>
                    <a:pt x="891" y="17"/>
                  </a:cubicBezTo>
                  <a:cubicBezTo>
                    <a:pt x="891" y="17"/>
                    <a:pt x="893" y="19"/>
                    <a:pt x="893" y="19"/>
                  </a:cubicBezTo>
                  <a:cubicBezTo>
                    <a:pt x="893" y="19"/>
                    <a:pt x="895" y="17"/>
                    <a:pt x="895" y="17"/>
                  </a:cubicBezTo>
                  <a:cubicBezTo>
                    <a:pt x="895" y="17"/>
                    <a:pt x="896" y="15"/>
                    <a:pt x="896" y="15"/>
                  </a:cubicBezTo>
                  <a:cubicBezTo>
                    <a:pt x="897" y="15"/>
                    <a:pt x="898" y="16"/>
                    <a:pt x="899" y="16"/>
                  </a:cubicBezTo>
                  <a:cubicBezTo>
                    <a:pt x="899" y="17"/>
                    <a:pt x="901" y="17"/>
                    <a:pt x="901" y="18"/>
                  </a:cubicBezTo>
                  <a:cubicBezTo>
                    <a:pt x="901" y="18"/>
                    <a:pt x="899" y="20"/>
                    <a:pt x="899" y="20"/>
                  </a:cubicBezTo>
                  <a:cubicBezTo>
                    <a:pt x="899" y="20"/>
                    <a:pt x="901" y="22"/>
                    <a:pt x="901" y="22"/>
                  </a:cubicBezTo>
                  <a:cubicBezTo>
                    <a:pt x="902" y="22"/>
                    <a:pt x="903" y="20"/>
                    <a:pt x="903" y="20"/>
                  </a:cubicBezTo>
                  <a:cubicBezTo>
                    <a:pt x="903" y="19"/>
                    <a:pt x="905" y="18"/>
                    <a:pt x="905" y="17"/>
                  </a:cubicBezTo>
                  <a:cubicBezTo>
                    <a:pt x="905" y="17"/>
                    <a:pt x="903" y="16"/>
                    <a:pt x="903" y="16"/>
                  </a:cubicBezTo>
                  <a:cubicBezTo>
                    <a:pt x="903" y="15"/>
                    <a:pt x="904" y="14"/>
                    <a:pt x="904" y="13"/>
                  </a:cubicBezTo>
                  <a:cubicBezTo>
                    <a:pt x="905" y="14"/>
                    <a:pt x="906" y="15"/>
                    <a:pt x="907" y="15"/>
                  </a:cubicBezTo>
                  <a:cubicBezTo>
                    <a:pt x="907" y="15"/>
                    <a:pt x="909" y="17"/>
                    <a:pt x="909" y="17"/>
                  </a:cubicBezTo>
                  <a:cubicBezTo>
                    <a:pt x="909" y="18"/>
                    <a:pt x="907" y="18"/>
                    <a:pt x="907" y="19"/>
                  </a:cubicBezTo>
                  <a:cubicBezTo>
                    <a:pt x="907" y="20"/>
                    <a:pt x="909" y="20"/>
                    <a:pt x="909" y="21"/>
                  </a:cubicBezTo>
                  <a:cubicBezTo>
                    <a:pt x="909" y="21"/>
                    <a:pt x="908" y="22"/>
                    <a:pt x="908" y="23"/>
                  </a:cubicBezTo>
                  <a:cubicBezTo>
                    <a:pt x="908" y="24"/>
                    <a:pt x="910" y="24"/>
                    <a:pt x="910" y="25"/>
                  </a:cubicBezTo>
                  <a:cubicBezTo>
                    <a:pt x="911" y="23"/>
                    <a:pt x="912" y="22"/>
                    <a:pt x="913" y="20"/>
                  </a:cubicBezTo>
                  <a:cubicBezTo>
                    <a:pt x="914" y="20"/>
                    <a:pt x="914" y="19"/>
                    <a:pt x="915" y="18"/>
                  </a:cubicBezTo>
                  <a:cubicBezTo>
                    <a:pt x="916" y="17"/>
                    <a:pt x="916" y="17"/>
                    <a:pt x="917" y="16"/>
                  </a:cubicBezTo>
                  <a:cubicBezTo>
                    <a:pt x="917" y="16"/>
                    <a:pt x="914" y="14"/>
                    <a:pt x="914" y="14"/>
                  </a:cubicBezTo>
                  <a:cubicBezTo>
                    <a:pt x="914" y="14"/>
                    <a:pt x="916" y="12"/>
                    <a:pt x="916" y="12"/>
                  </a:cubicBezTo>
                  <a:cubicBezTo>
                    <a:pt x="917" y="12"/>
                    <a:pt x="918" y="13"/>
                    <a:pt x="918" y="14"/>
                  </a:cubicBezTo>
                  <a:cubicBezTo>
                    <a:pt x="918" y="13"/>
                    <a:pt x="920" y="12"/>
                    <a:pt x="920" y="11"/>
                  </a:cubicBezTo>
                  <a:cubicBezTo>
                    <a:pt x="920" y="12"/>
                    <a:pt x="922" y="12"/>
                    <a:pt x="922" y="13"/>
                  </a:cubicBezTo>
                  <a:cubicBezTo>
                    <a:pt x="922" y="13"/>
                    <a:pt x="921" y="15"/>
                    <a:pt x="921" y="15"/>
                  </a:cubicBezTo>
                  <a:cubicBezTo>
                    <a:pt x="920" y="16"/>
                    <a:pt x="919" y="17"/>
                    <a:pt x="919" y="18"/>
                  </a:cubicBezTo>
                  <a:cubicBezTo>
                    <a:pt x="919" y="18"/>
                    <a:pt x="921" y="19"/>
                    <a:pt x="921" y="19"/>
                  </a:cubicBezTo>
                  <a:cubicBezTo>
                    <a:pt x="921" y="20"/>
                    <a:pt x="920" y="21"/>
                    <a:pt x="919" y="21"/>
                  </a:cubicBezTo>
                  <a:cubicBezTo>
                    <a:pt x="919" y="22"/>
                    <a:pt x="918" y="23"/>
                    <a:pt x="918" y="24"/>
                  </a:cubicBezTo>
                  <a:cubicBezTo>
                    <a:pt x="918" y="24"/>
                    <a:pt x="920" y="25"/>
                    <a:pt x="920" y="25"/>
                  </a:cubicBezTo>
                  <a:cubicBezTo>
                    <a:pt x="921" y="25"/>
                    <a:pt x="921" y="24"/>
                    <a:pt x="922" y="23"/>
                  </a:cubicBezTo>
                  <a:cubicBezTo>
                    <a:pt x="922" y="23"/>
                    <a:pt x="923" y="21"/>
                    <a:pt x="923" y="21"/>
                  </a:cubicBezTo>
                  <a:cubicBezTo>
                    <a:pt x="924" y="21"/>
                    <a:pt x="925" y="22"/>
                    <a:pt x="926" y="23"/>
                  </a:cubicBezTo>
                  <a:cubicBezTo>
                    <a:pt x="926" y="23"/>
                    <a:pt x="927" y="24"/>
                    <a:pt x="928" y="24"/>
                  </a:cubicBezTo>
                  <a:cubicBezTo>
                    <a:pt x="928" y="24"/>
                    <a:pt x="929" y="22"/>
                    <a:pt x="930" y="22"/>
                  </a:cubicBezTo>
                  <a:cubicBezTo>
                    <a:pt x="930" y="22"/>
                    <a:pt x="931" y="24"/>
                    <a:pt x="932" y="24"/>
                  </a:cubicBezTo>
                  <a:cubicBezTo>
                    <a:pt x="932" y="24"/>
                    <a:pt x="934" y="22"/>
                    <a:pt x="933" y="22"/>
                  </a:cubicBezTo>
                  <a:cubicBezTo>
                    <a:pt x="933" y="21"/>
                    <a:pt x="931" y="20"/>
                    <a:pt x="931" y="20"/>
                  </a:cubicBezTo>
                  <a:cubicBezTo>
                    <a:pt x="931" y="19"/>
                    <a:pt x="933" y="18"/>
                    <a:pt x="933" y="18"/>
                  </a:cubicBezTo>
                  <a:cubicBezTo>
                    <a:pt x="933" y="17"/>
                    <a:pt x="934" y="16"/>
                    <a:pt x="935" y="15"/>
                  </a:cubicBezTo>
                  <a:cubicBezTo>
                    <a:pt x="935" y="15"/>
                    <a:pt x="936" y="17"/>
                    <a:pt x="937" y="17"/>
                  </a:cubicBezTo>
                  <a:cubicBezTo>
                    <a:pt x="937" y="17"/>
                    <a:pt x="938" y="15"/>
                    <a:pt x="939" y="15"/>
                  </a:cubicBezTo>
                  <a:cubicBezTo>
                    <a:pt x="939" y="15"/>
                    <a:pt x="940" y="16"/>
                    <a:pt x="941" y="17"/>
                  </a:cubicBezTo>
                  <a:cubicBezTo>
                    <a:pt x="941" y="16"/>
                    <a:pt x="943" y="14"/>
                    <a:pt x="943" y="14"/>
                  </a:cubicBezTo>
                  <a:cubicBezTo>
                    <a:pt x="943" y="15"/>
                    <a:pt x="945" y="16"/>
                    <a:pt x="945" y="16"/>
                  </a:cubicBezTo>
                  <a:cubicBezTo>
                    <a:pt x="945" y="16"/>
                    <a:pt x="943" y="18"/>
                    <a:pt x="943" y="18"/>
                  </a:cubicBezTo>
                  <a:cubicBezTo>
                    <a:pt x="943" y="19"/>
                    <a:pt x="942" y="20"/>
                    <a:pt x="941" y="21"/>
                  </a:cubicBezTo>
                  <a:cubicBezTo>
                    <a:pt x="941" y="21"/>
                    <a:pt x="939" y="19"/>
                    <a:pt x="939" y="19"/>
                  </a:cubicBezTo>
                  <a:cubicBezTo>
                    <a:pt x="939" y="19"/>
                    <a:pt x="938" y="21"/>
                    <a:pt x="937" y="21"/>
                  </a:cubicBezTo>
                  <a:cubicBezTo>
                    <a:pt x="937" y="22"/>
                    <a:pt x="936" y="23"/>
                    <a:pt x="936" y="23"/>
                  </a:cubicBezTo>
                  <a:cubicBezTo>
                    <a:pt x="936" y="23"/>
                    <a:pt x="937" y="25"/>
                    <a:pt x="938" y="25"/>
                  </a:cubicBezTo>
                  <a:cubicBezTo>
                    <a:pt x="938" y="25"/>
                    <a:pt x="939" y="23"/>
                    <a:pt x="940" y="23"/>
                  </a:cubicBezTo>
                  <a:cubicBezTo>
                    <a:pt x="940" y="22"/>
                    <a:pt x="941" y="21"/>
                    <a:pt x="941" y="21"/>
                  </a:cubicBezTo>
                  <a:cubicBezTo>
                    <a:pt x="942" y="20"/>
                    <a:pt x="943" y="22"/>
                    <a:pt x="944" y="22"/>
                  </a:cubicBezTo>
                  <a:cubicBezTo>
                    <a:pt x="944" y="22"/>
                    <a:pt x="945" y="20"/>
                    <a:pt x="945" y="20"/>
                  </a:cubicBezTo>
                  <a:cubicBezTo>
                    <a:pt x="946" y="20"/>
                    <a:pt x="947" y="22"/>
                    <a:pt x="948" y="22"/>
                  </a:cubicBezTo>
                  <a:cubicBezTo>
                    <a:pt x="948" y="22"/>
                    <a:pt x="949" y="20"/>
                    <a:pt x="949" y="19"/>
                  </a:cubicBezTo>
                  <a:cubicBezTo>
                    <a:pt x="950" y="19"/>
                    <a:pt x="951" y="21"/>
                    <a:pt x="951" y="21"/>
                  </a:cubicBezTo>
                  <a:cubicBezTo>
                    <a:pt x="952" y="21"/>
                    <a:pt x="953" y="19"/>
                    <a:pt x="953" y="19"/>
                  </a:cubicBezTo>
                  <a:cubicBezTo>
                    <a:pt x="954" y="19"/>
                    <a:pt x="955" y="21"/>
                    <a:pt x="955" y="21"/>
                  </a:cubicBezTo>
                  <a:cubicBezTo>
                    <a:pt x="956" y="21"/>
                    <a:pt x="957" y="18"/>
                    <a:pt x="957" y="18"/>
                  </a:cubicBezTo>
                  <a:cubicBezTo>
                    <a:pt x="957" y="18"/>
                    <a:pt x="959" y="20"/>
                    <a:pt x="959" y="20"/>
                  </a:cubicBezTo>
                  <a:cubicBezTo>
                    <a:pt x="960" y="20"/>
                    <a:pt x="961" y="18"/>
                    <a:pt x="961" y="18"/>
                  </a:cubicBezTo>
                  <a:cubicBezTo>
                    <a:pt x="962" y="17"/>
                    <a:pt x="962" y="16"/>
                    <a:pt x="963" y="16"/>
                  </a:cubicBezTo>
                  <a:cubicBezTo>
                    <a:pt x="963" y="15"/>
                    <a:pt x="965" y="14"/>
                    <a:pt x="964" y="13"/>
                  </a:cubicBezTo>
                  <a:cubicBezTo>
                    <a:pt x="964" y="13"/>
                    <a:pt x="962" y="12"/>
                    <a:pt x="962" y="12"/>
                  </a:cubicBezTo>
                  <a:cubicBezTo>
                    <a:pt x="963" y="11"/>
                    <a:pt x="964" y="10"/>
                    <a:pt x="964" y="9"/>
                  </a:cubicBezTo>
                  <a:cubicBezTo>
                    <a:pt x="965" y="9"/>
                    <a:pt x="965" y="11"/>
                    <a:pt x="966" y="11"/>
                  </a:cubicBezTo>
                  <a:cubicBezTo>
                    <a:pt x="966" y="12"/>
                    <a:pt x="968" y="12"/>
                    <a:pt x="968" y="13"/>
                  </a:cubicBezTo>
                  <a:cubicBezTo>
                    <a:pt x="968" y="13"/>
                    <a:pt x="967" y="15"/>
                    <a:pt x="967" y="15"/>
                  </a:cubicBezTo>
                  <a:cubicBezTo>
                    <a:pt x="966" y="16"/>
                    <a:pt x="965" y="17"/>
                    <a:pt x="965" y="17"/>
                  </a:cubicBezTo>
                  <a:cubicBezTo>
                    <a:pt x="965" y="18"/>
                    <a:pt x="964" y="19"/>
                    <a:pt x="963" y="20"/>
                  </a:cubicBezTo>
                  <a:cubicBezTo>
                    <a:pt x="963" y="20"/>
                    <a:pt x="962" y="21"/>
                    <a:pt x="962" y="22"/>
                  </a:cubicBezTo>
                  <a:cubicBezTo>
                    <a:pt x="962" y="22"/>
                    <a:pt x="964" y="23"/>
                    <a:pt x="964" y="24"/>
                  </a:cubicBezTo>
                  <a:cubicBezTo>
                    <a:pt x="964" y="24"/>
                    <a:pt x="962" y="25"/>
                    <a:pt x="962" y="26"/>
                  </a:cubicBezTo>
                  <a:cubicBezTo>
                    <a:pt x="962" y="26"/>
                    <a:pt x="964" y="27"/>
                    <a:pt x="964" y="27"/>
                  </a:cubicBezTo>
                  <a:cubicBezTo>
                    <a:pt x="965" y="26"/>
                    <a:pt x="967" y="24"/>
                    <a:pt x="968" y="23"/>
                  </a:cubicBezTo>
                  <a:cubicBezTo>
                    <a:pt x="968" y="22"/>
                    <a:pt x="969" y="22"/>
                    <a:pt x="969" y="21"/>
                  </a:cubicBezTo>
                  <a:cubicBezTo>
                    <a:pt x="971" y="19"/>
                    <a:pt x="972" y="18"/>
                    <a:pt x="973" y="16"/>
                  </a:cubicBezTo>
                  <a:cubicBezTo>
                    <a:pt x="974" y="17"/>
                    <a:pt x="976" y="19"/>
                    <a:pt x="977" y="20"/>
                  </a:cubicBezTo>
                  <a:cubicBezTo>
                    <a:pt x="977" y="20"/>
                    <a:pt x="976" y="21"/>
                    <a:pt x="976" y="22"/>
                  </a:cubicBezTo>
                  <a:cubicBezTo>
                    <a:pt x="976" y="22"/>
                    <a:pt x="978" y="23"/>
                    <a:pt x="978" y="24"/>
                  </a:cubicBezTo>
                  <a:cubicBezTo>
                    <a:pt x="978" y="24"/>
                    <a:pt x="976" y="26"/>
                    <a:pt x="976" y="26"/>
                  </a:cubicBezTo>
                  <a:cubicBezTo>
                    <a:pt x="976" y="26"/>
                    <a:pt x="974" y="24"/>
                    <a:pt x="974" y="24"/>
                  </a:cubicBezTo>
                  <a:cubicBezTo>
                    <a:pt x="974" y="24"/>
                    <a:pt x="972" y="26"/>
                    <a:pt x="972" y="26"/>
                  </a:cubicBezTo>
                  <a:cubicBezTo>
                    <a:pt x="972" y="27"/>
                    <a:pt x="971" y="28"/>
                    <a:pt x="971" y="29"/>
                  </a:cubicBezTo>
                  <a:cubicBezTo>
                    <a:pt x="972" y="30"/>
                    <a:pt x="973" y="31"/>
                    <a:pt x="975" y="32"/>
                  </a:cubicBezTo>
                  <a:cubicBezTo>
                    <a:pt x="976" y="33"/>
                    <a:pt x="976" y="33"/>
                    <a:pt x="977" y="34"/>
                  </a:cubicBezTo>
                  <a:cubicBezTo>
                    <a:pt x="978" y="32"/>
                    <a:pt x="979" y="31"/>
                    <a:pt x="981" y="29"/>
                  </a:cubicBezTo>
                  <a:cubicBezTo>
                    <a:pt x="981" y="29"/>
                    <a:pt x="982" y="28"/>
                    <a:pt x="982" y="27"/>
                  </a:cubicBezTo>
                  <a:cubicBezTo>
                    <a:pt x="983" y="27"/>
                    <a:pt x="984" y="25"/>
                    <a:pt x="984" y="25"/>
                  </a:cubicBezTo>
                  <a:cubicBezTo>
                    <a:pt x="984" y="25"/>
                    <a:pt x="982" y="23"/>
                    <a:pt x="982" y="23"/>
                  </a:cubicBezTo>
                  <a:cubicBezTo>
                    <a:pt x="982" y="23"/>
                    <a:pt x="983" y="21"/>
                    <a:pt x="983" y="21"/>
                  </a:cubicBezTo>
                  <a:cubicBezTo>
                    <a:pt x="984" y="21"/>
                    <a:pt x="985" y="23"/>
                    <a:pt x="986" y="23"/>
                  </a:cubicBezTo>
                  <a:cubicBezTo>
                    <a:pt x="986" y="22"/>
                    <a:pt x="987" y="21"/>
                    <a:pt x="987" y="20"/>
                  </a:cubicBezTo>
                  <a:cubicBezTo>
                    <a:pt x="989" y="19"/>
                    <a:pt x="990" y="17"/>
                    <a:pt x="991" y="16"/>
                  </a:cubicBezTo>
                  <a:cubicBezTo>
                    <a:pt x="991" y="15"/>
                    <a:pt x="992" y="14"/>
                    <a:pt x="993" y="14"/>
                  </a:cubicBezTo>
                  <a:cubicBezTo>
                    <a:pt x="993" y="13"/>
                    <a:pt x="994" y="12"/>
                    <a:pt x="994" y="11"/>
                  </a:cubicBezTo>
                  <a:cubicBezTo>
                    <a:pt x="994" y="12"/>
                    <a:pt x="996" y="12"/>
                    <a:pt x="996" y="13"/>
                  </a:cubicBezTo>
                  <a:cubicBezTo>
                    <a:pt x="997" y="14"/>
                    <a:pt x="995" y="15"/>
                    <a:pt x="995" y="15"/>
                  </a:cubicBezTo>
                  <a:cubicBezTo>
                    <a:pt x="994" y="16"/>
                    <a:pt x="994" y="17"/>
                    <a:pt x="993" y="18"/>
                  </a:cubicBezTo>
                  <a:cubicBezTo>
                    <a:pt x="993" y="18"/>
                    <a:pt x="992" y="19"/>
                    <a:pt x="991" y="20"/>
                  </a:cubicBezTo>
                  <a:cubicBezTo>
                    <a:pt x="991" y="21"/>
                    <a:pt x="990" y="21"/>
                    <a:pt x="990" y="22"/>
                  </a:cubicBezTo>
                  <a:cubicBezTo>
                    <a:pt x="989" y="23"/>
                    <a:pt x="988" y="24"/>
                    <a:pt x="988" y="24"/>
                  </a:cubicBezTo>
                  <a:cubicBezTo>
                    <a:pt x="988" y="25"/>
                    <a:pt x="990" y="26"/>
                    <a:pt x="990" y="26"/>
                  </a:cubicBezTo>
                  <a:cubicBezTo>
                    <a:pt x="990" y="26"/>
                    <a:pt x="988" y="28"/>
                    <a:pt x="988" y="28"/>
                  </a:cubicBezTo>
                  <a:cubicBezTo>
                    <a:pt x="989" y="28"/>
                    <a:pt x="990" y="30"/>
                    <a:pt x="991" y="30"/>
                  </a:cubicBezTo>
                  <a:cubicBezTo>
                    <a:pt x="991" y="30"/>
                    <a:pt x="992" y="28"/>
                    <a:pt x="992" y="28"/>
                  </a:cubicBezTo>
                  <a:cubicBezTo>
                    <a:pt x="993" y="28"/>
                    <a:pt x="994" y="29"/>
                    <a:pt x="995" y="29"/>
                  </a:cubicBezTo>
                  <a:cubicBezTo>
                    <a:pt x="995" y="30"/>
                    <a:pt x="996" y="31"/>
                    <a:pt x="997" y="31"/>
                  </a:cubicBezTo>
                  <a:cubicBezTo>
                    <a:pt x="997" y="30"/>
                    <a:pt x="998" y="30"/>
                    <a:pt x="999" y="29"/>
                  </a:cubicBezTo>
                  <a:cubicBezTo>
                    <a:pt x="999" y="29"/>
                    <a:pt x="1000" y="27"/>
                    <a:pt x="1000" y="27"/>
                  </a:cubicBezTo>
                  <a:cubicBezTo>
                    <a:pt x="1000" y="26"/>
                    <a:pt x="998" y="25"/>
                    <a:pt x="998" y="25"/>
                  </a:cubicBezTo>
                  <a:cubicBezTo>
                    <a:pt x="997" y="24"/>
                    <a:pt x="997" y="24"/>
                    <a:pt x="996" y="23"/>
                  </a:cubicBezTo>
                  <a:cubicBezTo>
                    <a:pt x="997" y="22"/>
                    <a:pt x="998" y="20"/>
                    <a:pt x="999" y="19"/>
                  </a:cubicBezTo>
                  <a:cubicBezTo>
                    <a:pt x="1000" y="18"/>
                    <a:pt x="1000" y="17"/>
                    <a:pt x="1001" y="17"/>
                  </a:cubicBezTo>
                  <a:cubicBezTo>
                    <a:pt x="1001" y="16"/>
                    <a:pt x="1002" y="14"/>
                    <a:pt x="1003" y="14"/>
                  </a:cubicBezTo>
                  <a:cubicBezTo>
                    <a:pt x="1003" y="14"/>
                    <a:pt x="1005" y="16"/>
                    <a:pt x="1005" y="16"/>
                  </a:cubicBezTo>
                  <a:cubicBezTo>
                    <a:pt x="1005" y="16"/>
                    <a:pt x="1003" y="18"/>
                    <a:pt x="1003" y="18"/>
                  </a:cubicBezTo>
                  <a:cubicBezTo>
                    <a:pt x="1003" y="19"/>
                    <a:pt x="1002" y="20"/>
                    <a:pt x="1001" y="20"/>
                  </a:cubicBezTo>
                  <a:cubicBezTo>
                    <a:pt x="1001" y="21"/>
                    <a:pt x="1000" y="22"/>
                    <a:pt x="1000" y="23"/>
                  </a:cubicBezTo>
                  <a:cubicBezTo>
                    <a:pt x="1000" y="23"/>
                    <a:pt x="1002" y="24"/>
                    <a:pt x="1002" y="24"/>
                  </a:cubicBezTo>
                  <a:cubicBezTo>
                    <a:pt x="1002" y="25"/>
                    <a:pt x="1000" y="26"/>
                    <a:pt x="1000" y="27"/>
                  </a:cubicBezTo>
                  <a:cubicBezTo>
                    <a:pt x="1001" y="27"/>
                    <a:pt x="1002" y="28"/>
                    <a:pt x="1003" y="28"/>
                  </a:cubicBezTo>
                  <a:cubicBezTo>
                    <a:pt x="1003" y="29"/>
                    <a:pt x="1005" y="30"/>
                    <a:pt x="1005" y="30"/>
                  </a:cubicBezTo>
                  <a:cubicBezTo>
                    <a:pt x="1005" y="31"/>
                    <a:pt x="1003" y="32"/>
                    <a:pt x="1003" y="32"/>
                  </a:cubicBezTo>
                  <a:cubicBezTo>
                    <a:pt x="1003" y="33"/>
                    <a:pt x="1005" y="33"/>
                    <a:pt x="1005" y="34"/>
                  </a:cubicBezTo>
                  <a:cubicBezTo>
                    <a:pt x="1005" y="35"/>
                    <a:pt x="1003" y="36"/>
                    <a:pt x="1004" y="36"/>
                  </a:cubicBezTo>
                  <a:cubicBezTo>
                    <a:pt x="1004" y="37"/>
                    <a:pt x="1006" y="37"/>
                    <a:pt x="1006" y="38"/>
                  </a:cubicBezTo>
                  <a:cubicBezTo>
                    <a:pt x="1006" y="37"/>
                    <a:pt x="1007" y="36"/>
                    <a:pt x="1008" y="36"/>
                  </a:cubicBezTo>
                  <a:cubicBezTo>
                    <a:pt x="1008" y="35"/>
                    <a:pt x="1009" y="34"/>
                    <a:pt x="1009" y="33"/>
                  </a:cubicBezTo>
                  <a:cubicBezTo>
                    <a:pt x="1009" y="33"/>
                    <a:pt x="1007" y="32"/>
                    <a:pt x="1007" y="32"/>
                  </a:cubicBezTo>
                  <a:cubicBezTo>
                    <a:pt x="1007" y="31"/>
                    <a:pt x="1005" y="31"/>
                    <a:pt x="1005" y="30"/>
                  </a:cubicBezTo>
                  <a:cubicBezTo>
                    <a:pt x="1005" y="30"/>
                    <a:pt x="1006" y="28"/>
                    <a:pt x="1006" y="28"/>
                  </a:cubicBezTo>
                  <a:cubicBezTo>
                    <a:pt x="1007" y="27"/>
                    <a:pt x="1008" y="26"/>
                    <a:pt x="1008" y="26"/>
                  </a:cubicBezTo>
                  <a:cubicBezTo>
                    <a:pt x="1009" y="26"/>
                    <a:pt x="1010" y="27"/>
                    <a:pt x="1010" y="27"/>
                  </a:cubicBezTo>
                  <a:cubicBezTo>
                    <a:pt x="1011" y="28"/>
                    <a:pt x="1012" y="29"/>
                    <a:pt x="1013" y="29"/>
                  </a:cubicBezTo>
                  <a:cubicBezTo>
                    <a:pt x="1013" y="29"/>
                    <a:pt x="1014" y="31"/>
                    <a:pt x="1015" y="31"/>
                  </a:cubicBezTo>
                  <a:cubicBezTo>
                    <a:pt x="1015" y="31"/>
                    <a:pt x="1016" y="29"/>
                    <a:pt x="1017" y="28"/>
                  </a:cubicBezTo>
                  <a:cubicBezTo>
                    <a:pt x="1017" y="28"/>
                    <a:pt x="1018" y="27"/>
                    <a:pt x="1018" y="26"/>
                  </a:cubicBezTo>
                  <a:cubicBezTo>
                    <a:pt x="1019" y="26"/>
                    <a:pt x="1020" y="28"/>
                    <a:pt x="1021" y="28"/>
                  </a:cubicBezTo>
                  <a:cubicBezTo>
                    <a:pt x="1021" y="28"/>
                    <a:pt x="1022" y="26"/>
                    <a:pt x="1022" y="26"/>
                  </a:cubicBezTo>
                  <a:cubicBezTo>
                    <a:pt x="1022" y="26"/>
                    <a:pt x="1024" y="23"/>
                    <a:pt x="1024" y="23"/>
                  </a:cubicBezTo>
                  <a:cubicBezTo>
                    <a:pt x="1024" y="24"/>
                    <a:pt x="1026" y="25"/>
                    <a:pt x="1026" y="25"/>
                  </a:cubicBezTo>
                  <a:cubicBezTo>
                    <a:pt x="1026" y="26"/>
                    <a:pt x="1024" y="27"/>
                    <a:pt x="1024" y="27"/>
                  </a:cubicBezTo>
                  <a:cubicBezTo>
                    <a:pt x="1025" y="28"/>
                    <a:pt x="1027" y="28"/>
                    <a:pt x="1027" y="29"/>
                  </a:cubicBezTo>
                  <a:cubicBezTo>
                    <a:pt x="1027" y="30"/>
                    <a:pt x="1025" y="31"/>
                    <a:pt x="1025" y="31"/>
                  </a:cubicBezTo>
                  <a:cubicBezTo>
                    <a:pt x="1025" y="32"/>
                    <a:pt x="1027" y="32"/>
                    <a:pt x="1027" y="33"/>
                  </a:cubicBezTo>
                  <a:cubicBezTo>
                    <a:pt x="1028" y="32"/>
                    <a:pt x="1028" y="32"/>
                    <a:pt x="1029" y="31"/>
                  </a:cubicBezTo>
                  <a:cubicBezTo>
                    <a:pt x="1029" y="31"/>
                    <a:pt x="1030" y="29"/>
                    <a:pt x="1031" y="29"/>
                  </a:cubicBezTo>
                  <a:cubicBezTo>
                    <a:pt x="1031" y="29"/>
                    <a:pt x="1033" y="30"/>
                    <a:pt x="1033" y="30"/>
                  </a:cubicBezTo>
                  <a:cubicBezTo>
                    <a:pt x="1033" y="30"/>
                    <a:pt x="1034" y="29"/>
                    <a:pt x="1035" y="28"/>
                  </a:cubicBezTo>
                  <a:cubicBezTo>
                    <a:pt x="1035" y="27"/>
                    <a:pt x="1036" y="27"/>
                    <a:pt x="1036" y="26"/>
                  </a:cubicBezTo>
                  <a:cubicBezTo>
                    <a:pt x="1037" y="25"/>
                    <a:pt x="1037" y="24"/>
                    <a:pt x="1038" y="24"/>
                  </a:cubicBezTo>
                  <a:cubicBezTo>
                    <a:pt x="1038" y="23"/>
                    <a:pt x="1039" y="21"/>
                    <a:pt x="1040" y="21"/>
                  </a:cubicBezTo>
                  <a:cubicBezTo>
                    <a:pt x="1040" y="21"/>
                    <a:pt x="1041" y="23"/>
                    <a:pt x="1042" y="23"/>
                  </a:cubicBezTo>
                  <a:cubicBezTo>
                    <a:pt x="1042" y="24"/>
                    <a:pt x="1044" y="24"/>
                    <a:pt x="1044" y="25"/>
                  </a:cubicBezTo>
                  <a:cubicBezTo>
                    <a:pt x="1044" y="25"/>
                    <a:pt x="1043" y="27"/>
                    <a:pt x="1042" y="27"/>
                  </a:cubicBezTo>
                  <a:cubicBezTo>
                    <a:pt x="1042" y="28"/>
                    <a:pt x="1041" y="28"/>
                    <a:pt x="1041" y="29"/>
                  </a:cubicBezTo>
                  <a:cubicBezTo>
                    <a:pt x="1040" y="29"/>
                    <a:pt x="1039" y="27"/>
                    <a:pt x="1038" y="28"/>
                  </a:cubicBezTo>
                  <a:cubicBezTo>
                    <a:pt x="1038" y="28"/>
                    <a:pt x="1037" y="29"/>
                    <a:pt x="1037" y="30"/>
                  </a:cubicBezTo>
                  <a:cubicBezTo>
                    <a:pt x="1036" y="30"/>
                    <a:pt x="1035" y="32"/>
                    <a:pt x="1035" y="32"/>
                  </a:cubicBezTo>
                  <a:cubicBezTo>
                    <a:pt x="1035" y="33"/>
                    <a:pt x="1037" y="33"/>
                    <a:pt x="1037" y="34"/>
                  </a:cubicBezTo>
                  <a:cubicBezTo>
                    <a:pt x="1037" y="34"/>
                    <a:pt x="1036" y="36"/>
                    <a:pt x="1036" y="36"/>
                  </a:cubicBezTo>
                  <a:cubicBezTo>
                    <a:pt x="1035" y="37"/>
                    <a:pt x="1034" y="37"/>
                    <a:pt x="1034" y="38"/>
                  </a:cubicBezTo>
                  <a:cubicBezTo>
                    <a:pt x="1035" y="38"/>
                    <a:pt x="1035" y="40"/>
                    <a:pt x="1036" y="40"/>
                  </a:cubicBezTo>
                  <a:cubicBezTo>
                    <a:pt x="1036" y="40"/>
                    <a:pt x="1038" y="38"/>
                    <a:pt x="1038" y="38"/>
                  </a:cubicBezTo>
                  <a:cubicBezTo>
                    <a:pt x="1038" y="37"/>
                    <a:pt x="1039" y="35"/>
                    <a:pt x="1040" y="35"/>
                  </a:cubicBezTo>
                  <a:cubicBezTo>
                    <a:pt x="1040" y="35"/>
                    <a:pt x="1041" y="37"/>
                    <a:pt x="1042" y="37"/>
                  </a:cubicBezTo>
                  <a:cubicBezTo>
                    <a:pt x="1042" y="38"/>
                    <a:pt x="1043" y="39"/>
                    <a:pt x="1044" y="39"/>
                  </a:cubicBezTo>
                  <a:cubicBezTo>
                    <a:pt x="1044" y="39"/>
                    <a:pt x="1046" y="41"/>
                    <a:pt x="1046" y="41"/>
                  </a:cubicBezTo>
                  <a:cubicBezTo>
                    <a:pt x="1047" y="40"/>
                    <a:pt x="1048" y="39"/>
                    <a:pt x="1048" y="38"/>
                  </a:cubicBezTo>
                  <a:cubicBezTo>
                    <a:pt x="1049" y="38"/>
                    <a:pt x="1049" y="37"/>
                    <a:pt x="1050" y="36"/>
                  </a:cubicBezTo>
                  <a:cubicBezTo>
                    <a:pt x="1051" y="37"/>
                    <a:pt x="1053" y="38"/>
                    <a:pt x="1054" y="39"/>
                  </a:cubicBezTo>
                  <a:cubicBezTo>
                    <a:pt x="1053" y="41"/>
                    <a:pt x="1052" y="42"/>
                    <a:pt x="1051" y="44"/>
                  </a:cubicBezTo>
                  <a:cubicBezTo>
                    <a:pt x="1050" y="44"/>
                    <a:pt x="1050" y="46"/>
                    <a:pt x="1049" y="46"/>
                  </a:cubicBezTo>
                  <a:cubicBezTo>
                    <a:pt x="1048" y="46"/>
                    <a:pt x="1047" y="44"/>
                    <a:pt x="1047" y="44"/>
                  </a:cubicBezTo>
                  <a:cubicBezTo>
                    <a:pt x="1046" y="45"/>
                    <a:pt x="1046" y="47"/>
                    <a:pt x="1045" y="47"/>
                  </a:cubicBezTo>
                  <a:cubicBezTo>
                    <a:pt x="1044" y="47"/>
                    <a:pt x="1043" y="45"/>
                    <a:pt x="1043" y="45"/>
                  </a:cubicBezTo>
                  <a:cubicBezTo>
                    <a:pt x="1042" y="45"/>
                    <a:pt x="1042" y="47"/>
                    <a:pt x="1041" y="47"/>
                  </a:cubicBezTo>
                  <a:cubicBezTo>
                    <a:pt x="1041" y="48"/>
                    <a:pt x="1043" y="48"/>
                    <a:pt x="1043" y="49"/>
                  </a:cubicBezTo>
                  <a:cubicBezTo>
                    <a:pt x="1043" y="49"/>
                    <a:pt x="1041" y="51"/>
                    <a:pt x="1042" y="51"/>
                  </a:cubicBezTo>
                  <a:cubicBezTo>
                    <a:pt x="1042" y="51"/>
                    <a:pt x="1044" y="53"/>
                    <a:pt x="1044" y="53"/>
                  </a:cubicBezTo>
                  <a:cubicBezTo>
                    <a:pt x="1044" y="53"/>
                    <a:pt x="1045" y="51"/>
                    <a:pt x="1046" y="51"/>
                  </a:cubicBezTo>
                  <a:cubicBezTo>
                    <a:pt x="1046" y="51"/>
                    <a:pt x="1047" y="52"/>
                    <a:pt x="1048" y="52"/>
                  </a:cubicBezTo>
                  <a:cubicBezTo>
                    <a:pt x="1048" y="52"/>
                    <a:pt x="1049" y="50"/>
                    <a:pt x="1050" y="50"/>
                  </a:cubicBezTo>
                  <a:cubicBezTo>
                    <a:pt x="1050" y="50"/>
                    <a:pt x="1051" y="52"/>
                    <a:pt x="1052" y="52"/>
                  </a:cubicBezTo>
                  <a:cubicBezTo>
                    <a:pt x="1052" y="52"/>
                    <a:pt x="1053" y="50"/>
                    <a:pt x="1053" y="50"/>
                  </a:cubicBezTo>
                  <a:cubicBezTo>
                    <a:pt x="1054" y="49"/>
                    <a:pt x="1055" y="48"/>
                    <a:pt x="1055" y="47"/>
                  </a:cubicBezTo>
                  <a:cubicBezTo>
                    <a:pt x="1056" y="47"/>
                    <a:pt x="1057" y="46"/>
                    <a:pt x="1057" y="45"/>
                  </a:cubicBezTo>
                  <a:cubicBezTo>
                    <a:pt x="1057" y="45"/>
                    <a:pt x="1055" y="44"/>
                    <a:pt x="1055" y="43"/>
                  </a:cubicBezTo>
                  <a:cubicBezTo>
                    <a:pt x="1055" y="43"/>
                    <a:pt x="1056" y="42"/>
                    <a:pt x="1056" y="41"/>
                  </a:cubicBezTo>
                  <a:cubicBezTo>
                    <a:pt x="1056" y="41"/>
                    <a:pt x="1054" y="40"/>
                    <a:pt x="1054" y="39"/>
                  </a:cubicBezTo>
                  <a:cubicBezTo>
                    <a:pt x="1054" y="39"/>
                    <a:pt x="1056" y="38"/>
                    <a:pt x="1056" y="37"/>
                  </a:cubicBezTo>
                  <a:cubicBezTo>
                    <a:pt x="1056" y="36"/>
                    <a:pt x="1057" y="36"/>
                    <a:pt x="1058" y="35"/>
                  </a:cubicBezTo>
                  <a:cubicBezTo>
                    <a:pt x="1058" y="35"/>
                    <a:pt x="1060" y="37"/>
                    <a:pt x="1060" y="37"/>
                  </a:cubicBezTo>
                  <a:cubicBezTo>
                    <a:pt x="1060" y="37"/>
                    <a:pt x="1062" y="38"/>
                    <a:pt x="1062" y="38"/>
                  </a:cubicBezTo>
                  <a:cubicBezTo>
                    <a:pt x="1062" y="38"/>
                    <a:pt x="1064" y="36"/>
                    <a:pt x="1064" y="36"/>
                  </a:cubicBezTo>
                  <a:cubicBezTo>
                    <a:pt x="1064" y="36"/>
                    <a:pt x="1061" y="35"/>
                    <a:pt x="1061" y="34"/>
                  </a:cubicBezTo>
                  <a:cubicBezTo>
                    <a:pt x="1061" y="34"/>
                    <a:pt x="1063" y="33"/>
                    <a:pt x="1063" y="32"/>
                  </a:cubicBezTo>
                  <a:cubicBezTo>
                    <a:pt x="1064" y="31"/>
                    <a:pt x="1065" y="29"/>
                    <a:pt x="1067" y="28"/>
                  </a:cubicBezTo>
                  <a:cubicBezTo>
                    <a:pt x="1067" y="28"/>
                    <a:pt x="1069" y="29"/>
                    <a:pt x="1069" y="29"/>
                  </a:cubicBezTo>
                  <a:cubicBezTo>
                    <a:pt x="1069" y="30"/>
                    <a:pt x="1067" y="31"/>
                    <a:pt x="1067" y="32"/>
                  </a:cubicBezTo>
                  <a:cubicBezTo>
                    <a:pt x="1067" y="32"/>
                    <a:pt x="1069" y="33"/>
                    <a:pt x="1069" y="33"/>
                  </a:cubicBezTo>
                  <a:cubicBezTo>
                    <a:pt x="1069" y="34"/>
                    <a:pt x="1068" y="35"/>
                    <a:pt x="1068" y="36"/>
                  </a:cubicBezTo>
                  <a:cubicBezTo>
                    <a:pt x="1067" y="36"/>
                    <a:pt x="1066" y="37"/>
                    <a:pt x="1066" y="38"/>
                  </a:cubicBezTo>
                  <a:cubicBezTo>
                    <a:pt x="1065" y="39"/>
                    <a:pt x="1065" y="40"/>
                    <a:pt x="1064" y="40"/>
                  </a:cubicBezTo>
                  <a:cubicBezTo>
                    <a:pt x="1064" y="40"/>
                    <a:pt x="1063" y="42"/>
                    <a:pt x="1063" y="42"/>
                  </a:cubicBezTo>
                  <a:cubicBezTo>
                    <a:pt x="1062" y="42"/>
                    <a:pt x="1060" y="41"/>
                    <a:pt x="1060" y="41"/>
                  </a:cubicBezTo>
                  <a:cubicBezTo>
                    <a:pt x="1060" y="41"/>
                    <a:pt x="1058" y="42"/>
                    <a:pt x="1059" y="43"/>
                  </a:cubicBezTo>
                  <a:cubicBezTo>
                    <a:pt x="1059" y="43"/>
                    <a:pt x="1060" y="44"/>
                    <a:pt x="1061" y="45"/>
                  </a:cubicBezTo>
                  <a:cubicBezTo>
                    <a:pt x="1061" y="45"/>
                    <a:pt x="1063" y="46"/>
                    <a:pt x="1063" y="46"/>
                  </a:cubicBezTo>
                  <a:cubicBezTo>
                    <a:pt x="1063" y="47"/>
                    <a:pt x="1062" y="48"/>
                    <a:pt x="1061" y="49"/>
                  </a:cubicBezTo>
                  <a:cubicBezTo>
                    <a:pt x="1061" y="49"/>
                    <a:pt x="1060" y="50"/>
                    <a:pt x="1060" y="51"/>
                  </a:cubicBezTo>
                  <a:cubicBezTo>
                    <a:pt x="1059" y="51"/>
                    <a:pt x="1058" y="53"/>
                    <a:pt x="1058" y="53"/>
                  </a:cubicBezTo>
                  <a:cubicBezTo>
                    <a:pt x="1058" y="54"/>
                    <a:pt x="1056" y="55"/>
                    <a:pt x="1056" y="55"/>
                  </a:cubicBezTo>
                  <a:cubicBezTo>
                    <a:pt x="1056" y="55"/>
                    <a:pt x="1058" y="57"/>
                    <a:pt x="1058" y="57"/>
                  </a:cubicBezTo>
                  <a:cubicBezTo>
                    <a:pt x="1059" y="57"/>
                    <a:pt x="1060" y="55"/>
                    <a:pt x="1060" y="55"/>
                  </a:cubicBezTo>
                  <a:cubicBezTo>
                    <a:pt x="1061" y="55"/>
                    <a:pt x="1062" y="56"/>
                    <a:pt x="1062" y="56"/>
                  </a:cubicBezTo>
                  <a:cubicBezTo>
                    <a:pt x="1063" y="57"/>
                    <a:pt x="1065" y="58"/>
                    <a:pt x="1065" y="58"/>
                  </a:cubicBezTo>
                  <a:cubicBezTo>
                    <a:pt x="1065" y="59"/>
                    <a:pt x="1063" y="60"/>
                    <a:pt x="1063" y="60"/>
                  </a:cubicBezTo>
                  <a:cubicBezTo>
                    <a:pt x="1062" y="62"/>
                    <a:pt x="1061" y="63"/>
                    <a:pt x="1060" y="65"/>
                  </a:cubicBezTo>
                  <a:cubicBezTo>
                    <a:pt x="1058" y="64"/>
                    <a:pt x="1057" y="63"/>
                    <a:pt x="1055" y="61"/>
                  </a:cubicBezTo>
                  <a:cubicBezTo>
                    <a:pt x="1055" y="61"/>
                    <a:pt x="1057" y="60"/>
                    <a:pt x="1057" y="59"/>
                  </a:cubicBezTo>
                  <a:cubicBezTo>
                    <a:pt x="1057" y="59"/>
                    <a:pt x="1054" y="58"/>
                    <a:pt x="1055" y="57"/>
                  </a:cubicBezTo>
                  <a:cubicBezTo>
                    <a:pt x="1055" y="57"/>
                    <a:pt x="1056" y="56"/>
                    <a:pt x="1056" y="55"/>
                  </a:cubicBezTo>
                  <a:cubicBezTo>
                    <a:pt x="1056" y="55"/>
                    <a:pt x="1055" y="54"/>
                    <a:pt x="1054" y="53"/>
                  </a:cubicBezTo>
                  <a:cubicBezTo>
                    <a:pt x="1053" y="53"/>
                    <a:pt x="1052" y="52"/>
                    <a:pt x="1052" y="52"/>
                  </a:cubicBezTo>
                  <a:cubicBezTo>
                    <a:pt x="1051" y="53"/>
                    <a:pt x="1049" y="55"/>
                    <a:pt x="1048" y="56"/>
                  </a:cubicBezTo>
                  <a:cubicBezTo>
                    <a:pt x="1049" y="57"/>
                    <a:pt x="1050" y="57"/>
                    <a:pt x="1051" y="58"/>
                  </a:cubicBezTo>
                  <a:cubicBezTo>
                    <a:pt x="1051" y="58"/>
                    <a:pt x="1053" y="59"/>
                    <a:pt x="1053" y="60"/>
                  </a:cubicBezTo>
                  <a:cubicBezTo>
                    <a:pt x="1053" y="60"/>
                    <a:pt x="1051" y="62"/>
                    <a:pt x="1051" y="62"/>
                  </a:cubicBezTo>
                  <a:cubicBezTo>
                    <a:pt x="1051" y="62"/>
                    <a:pt x="1049" y="64"/>
                    <a:pt x="1049" y="64"/>
                  </a:cubicBezTo>
                  <a:cubicBezTo>
                    <a:pt x="1049" y="64"/>
                    <a:pt x="1051" y="66"/>
                    <a:pt x="1052" y="66"/>
                  </a:cubicBezTo>
                  <a:cubicBezTo>
                    <a:pt x="1052" y="66"/>
                    <a:pt x="1054" y="67"/>
                    <a:pt x="1054" y="68"/>
                  </a:cubicBezTo>
                  <a:cubicBezTo>
                    <a:pt x="1054" y="68"/>
                    <a:pt x="1052" y="70"/>
                    <a:pt x="1052" y="70"/>
                  </a:cubicBezTo>
                  <a:cubicBezTo>
                    <a:pt x="1052" y="70"/>
                    <a:pt x="1050" y="68"/>
                    <a:pt x="1050" y="68"/>
                  </a:cubicBezTo>
                  <a:cubicBezTo>
                    <a:pt x="1049" y="68"/>
                    <a:pt x="1049" y="70"/>
                    <a:pt x="1048" y="70"/>
                  </a:cubicBezTo>
                  <a:cubicBezTo>
                    <a:pt x="1048" y="71"/>
                    <a:pt x="1047" y="72"/>
                    <a:pt x="1047" y="73"/>
                  </a:cubicBezTo>
                  <a:cubicBezTo>
                    <a:pt x="1047" y="73"/>
                    <a:pt x="1048" y="74"/>
                    <a:pt x="1049" y="74"/>
                  </a:cubicBezTo>
                  <a:cubicBezTo>
                    <a:pt x="1049" y="74"/>
                    <a:pt x="1047" y="76"/>
                    <a:pt x="1047" y="76"/>
                  </a:cubicBezTo>
                  <a:cubicBezTo>
                    <a:pt x="1047" y="76"/>
                    <a:pt x="1045" y="75"/>
                    <a:pt x="1045" y="75"/>
                  </a:cubicBezTo>
                  <a:cubicBezTo>
                    <a:pt x="1045" y="74"/>
                    <a:pt x="1047" y="73"/>
                    <a:pt x="1047" y="73"/>
                  </a:cubicBezTo>
                  <a:cubicBezTo>
                    <a:pt x="1046" y="72"/>
                    <a:pt x="1044" y="71"/>
                    <a:pt x="1044" y="71"/>
                  </a:cubicBezTo>
                  <a:cubicBezTo>
                    <a:pt x="1044" y="70"/>
                    <a:pt x="1046" y="69"/>
                    <a:pt x="1046" y="69"/>
                  </a:cubicBezTo>
                  <a:cubicBezTo>
                    <a:pt x="1046" y="68"/>
                    <a:pt x="1044" y="68"/>
                    <a:pt x="1044" y="67"/>
                  </a:cubicBezTo>
                  <a:cubicBezTo>
                    <a:pt x="1044" y="66"/>
                    <a:pt x="1046" y="65"/>
                    <a:pt x="1045" y="65"/>
                  </a:cubicBezTo>
                  <a:cubicBezTo>
                    <a:pt x="1045" y="64"/>
                    <a:pt x="1043" y="64"/>
                    <a:pt x="1043" y="63"/>
                  </a:cubicBezTo>
                  <a:cubicBezTo>
                    <a:pt x="1043" y="62"/>
                    <a:pt x="1045" y="61"/>
                    <a:pt x="1045" y="61"/>
                  </a:cubicBezTo>
                  <a:cubicBezTo>
                    <a:pt x="1045" y="60"/>
                    <a:pt x="1043" y="60"/>
                    <a:pt x="1043" y="59"/>
                  </a:cubicBezTo>
                  <a:cubicBezTo>
                    <a:pt x="1042" y="61"/>
                    <a:pt x="1040" y="62"/>
                    <a:pt x="1039" y="63"/>
                  </a:cubicBezTo>
                  <a:cubicBezTo>
                    <a:pt x="1039" y="64"/>
                    <a:pt x="1038" y="65"/>
                    <a:pt x="1038" y="66"/>
                  </a:cubicBezTo>
                  <a:cubicBezTo>
                    <a:pt x="1037" y="66"/>
                    <a:pt x="1036" y="68"/>
                    <a:pt x="1036" y="68"/>
                  </a:cubicBezTo>
                  <a:cubicBezTo>
                    <a:pt x="1036" y="68"/>
                    <a:pt x="1034" y="66"/>
                    <a:pt x="1034" y="66"/>
                  </a:cubicBezTo>
                  <a:cubicBezTo>
                    <a:pt x="1033" y="67"/>
                    <a:pt x="1032" y="68"/>
                    <a:pt x="1032" y="68"/>
                  </a:cubicBezTo>
                  <a:cubicBezTo>
                    <a:pt x="1032" y="69"/>
                    <a:pt x="1034" y="70"/>
                    <a:pt x="1034" y="70"/>
                  </a:cubicBezTo>
                  <a:cubicBezTo>
                    <a:pt x="1034" y="71"/>
                    <a:pt x="1033" y="72"/>
                    <a:pt x="1032" y="72"/>
                  </a:cubicBezTo>
                  <a:cubicBezTo>
                    <a:pt x="1032" y="73"/>
                    <a:pt x="1031" y="74"/>
                    <a:pt x="1031" y="75"/>
                  </a:cubicBezTo>
                  <a:cubicBezTo>
                    <a:pt x="1030" y="75"/>
                    <a:pt x="1030" y="76"/>
                    <a:pt x="1029" y="77"/>
                  </a:cubicBezTo>
                  <a:cubicBezTo>
                    <a:pt x="1028" y="76"/>
                    <a:pt x="1026" y="75"/>
                    <a:pt x="1025" y="73"/>
                  </a:cubicBezTo>
                  <a:cubicBezTo>
                    <a:pt x="1025" y="73"/>
                    <a:pt x="1026" y="72"/>
                    <a:pt x="1026" y="71"/>
                  </a:cubicBezTo>
                  <a:cubicBezTo>
                    <a:pt x="1027" y="71"/>
                    <a:pt x="1028" y="69"/>
                    <a:pt x="1028" y="69"/>
                  </a:cubicBezTo>
                  <a:cubicBezTo>
                    <a:pt x="1028" y="69"/>
                    <a:pt x="1026" y="68"/>
                    <a:pt x="1026" y="67"/>
                  </a:cubicBezTo>
                  <a:cubicBezTo>
                    <a:pt x="1025" y="67"/>
                    <a:pt x="1024" y="66"/>
                    <a:pt x="1024" y="66"/>
                  </a:cubicBezTo>
                  <a:cubicBezTo>
                    <a:pt x="1023" y="66"/>
                    <a:pt x="1022" y="68"/>
                    <a:pt x="1022" y="68"/>
                  </a:cubicBezTo>
                  <a:cubicBezTo>
                    <a:pt x="1022" y="68"/>
                    <a:pt x="1020" y="70"/>
                    <a:pt x="1020" y="70"/>
                  </a:cubicBezTo>
                  <a:cubicBezTo>
                    <a:pt x="1020" y="70"/>
                    <a:pt x="1018" y="69"/>
                    <a:pt x="1018" y="68"/>
                  </a:cubicBezTo>
                  <a:cubicBezTo>
                    <a:pt x="1018" y="68"/>
                    <a:pt x="1016" y="67"/>
                    <a:pt x="1016" y="67"/>
                  </a:cubicBezTo>
                  <a:cubicBezTo>
                    <a:pt x="1016" y="66"/>
                    <a:pt x="1018" y="65"/>
                    <a:pt x="1017" y="64"/>
                  </a:cubicBezTo>
                  <a:cubicBezTo>
                    <a:pt x="1017" y="64"/>
                    <a:pt x="1016" y="63"/>
                    <a:pt x="1015" y="63"/>
                  </a:cubicBezTo>
                  <a:cubicBezTo>
                    <a:pt x="1014" y="62"/>
                    <a:pt x="1014" y="62"/>
                    <a:pt x="1013" y="61"/>
                  </a:cubicBezTo>
                  <a:cubicBezTo>
                    <a:pt x="1013" y="62"/>
                    <a:pt x="1011" y="63"/>
                    <a:pt x="1011" y="63"/>
                  </a:cubicBezTo>
                  <a:cubicBezTo>
                    <a:pt x="1011" y="64"/>
                    <a:pt x="1013" y="65"/>
                    <a:pt x="1013" y="65"/>
                  </a:cubicBezTo>
                  <a:cubicBezTo>
                    <a:pt x="1014" y="65"/>
                    <a:pt x="1016" y="66"/>
                    <a:pt x="1016" y="67"/>
                  </a:cubicBezTo>
                  <a:cubicBezTo>
                    <a:pt x="1016" y="67"/>
                    <a:pt x="1014" y="68"/>
                    <a:pt x="1014" y="69"/>
                  </a:cubicBezTo>
                  <a:cubicBezTo>
                    <a:pt x="1014" y="69"/>
                    <a:pt x="1013" y="71"/>
                    <a:pt x="1012" y="71"/>
                  </a:cubicBezTo>
                  <a:cubicBezTo>
                    <a:pt x="1012" y="71"/>
                    <a:pt x="1010" y="69"/>
                    <a:pt x="1010" y="69"/>
                  </a:cubicBezTo>
                  <a:cubicBezTo>
                    <a:pt x="1009" y="70"/>
                    <a:pt x="1009" y="71"/>
                    <a:pt x="1008" y="72"/>
                  </a:cubicBezTo>
                  <a:cubicBezTo>
                    <a:pt x="1009" y="72"/>
                    <a:pt x="1010" y="73"/>
                    <a:pt x="1011" y="73"/>
                  </a:cubicBezTo>
                  <a:cubicBezTo>
                    <a:pt x="1010" y="73"/>
                    <a:pt x="1009" y="76"/>
                    <a:pt x="1009" y="76"/>
                  </a:cubicBezTo>
                  <a:cubicBezTo>
                    <a:pt x="1008" y="76"/>
                    <a:pt x="1007" y="74"/>
                    <a:pt x="1007" y="74"/>
                  </a:cubicBezTo>
                  <a:cubicBezTo>
                    <a:pt x="1006" y="74"/>
                    <a:pt x="1004" y="72"/>
                    <a:pt x="1004" y="72"/>
                  </a:cubicBezTo>
                  <a:cubicBezTo>
                    <a:pt x="1004" y="72"/>
                    <a:pt x="1006" y="70"/>
                    <a:pt x="1006" y="70"/>
                  </a:cubicBezTo>
                  <a:cubicBezTo>
                    <a:pt x="1006" y="70"/>
                    <a:pt x="1008" y="68"/>
                    <a:pt x="1008" y="68"/>
                  </a:cubicBezTo>
                  <a:cubicBezTo>
                    <a:pt x="1008" y="67"/>
                    <a:pt x="1006" y="67"/>
                    <a:pt x="1006" y="66"/>
                  </a:cubicBezTo>
                  <a:cubicBezTo>
                    <a:pt x="1005" y="65"/>
                    <a:pt x="1007" y="64"/>
                    <a:pt x="1007" y="64"/>
                  </a:cubicBezTo>
                  <a:cubicBezTo>
                    <a:pt x="1007" y="63"/>
                    <a:pt x="1009" y="62"/>
                    <a:pt x="1009" y="62"/>
                  </a:cubicBezTo>
                  <a:cubicBezTo>
                    <a:pt x="1009" y="61"/>
                    <a:pt x="1007" y="60"/>
                    <a:pt x="1007" y="60"/>
                  </a:cubicBezTo>
                  <a:cubicBezTo>
                    <a:pt x="1007" y="59"/>
                    <a:pt x="1005" y="59"/>
                    <a:pt x="1005" y="58"/>
                  </a:cubicBezTo>
                  <a:cubicBezTo>
                    <a:pt x="1003" y="60"/>
                    <a:pt x="1002" y="61"/>
                    <a:pt x="1001" y="63"/>
                  </a:cubicBezTo>
                  <a:cubicBezTo>
                    <a:pt x="1001" y="63"/>
                    <a:pt x="1000" y="64"/>
                    <a:pt x="999" y="65"/>
                  </a:cubicBezTo>
                  <a:cubicBezTo>
                    <a:pt x="999" y="65"/>
                    <a:pt x="998" y="67"/>
                    <a:pt x="998" y="67"/>
                  </a:cubicBezTo>
                  <a:cubicBezTo>
                    <a:pt x="998" y="68"/>
                    <a:pt x="1000" y="68"/>
                    <a:pt x="1000" y="69"/>
                  </a:cubicBezTo>
                  <a:cubicBezTo>
                    <a:pt x="1000" y="70"/>
                    <a:pt x="998" y="70"/>
                    <a:pt x="998" y="71"/>
                  </a:cubicBezTo>
                  <a:cubicBezTo>
                    <a:pt x="997" y="70"/>
                    <a:pt x="997" y="70"/>
                    <a:pt x="996" y="69"/>
                  </a:cubicBezTo>
                  <a:cubicBezTo>
                    <a:pt x="996" y="69"/>
                    <a:pt x="994" y="68"/>
                    <a:pt x="994" y="68"/>
                  </a:cubicBezTo>
                  <a:cubicBezTo>
                    <a:pt x="994" y="67"/>
                    <a:pt x="996" y="66"/>
                    <a:pt x="995" y="65"/>
                  </a:cubicBezTo>
                  <a:cubicBezTo>
                    <a:pt x="995" y="65"/>
                    <a:pt x="994" y="64"/>
                    <a:pt x="993" y="64"/>
                  </a:cubicBezTo>
                  <a:cubicBezTo>
                    <a:pt x="993" y="63"/>
                    <a:pt x="991" y="62"/>
                    <a:pt x="991" y="62"/>
                  </a:cubicBezTo>
                  <a:cubicBezTo>
                    <a:pt x="991" y="61"/>
                    <a:pt x="993" y="60"/>
                    <a:pt x="993" y="60"/>
                  </a:cubicBezTo>
                  <a:cubicBezTo>
                    <a:pt x="993" y="59"/>
                    <a:pt x="991" y="59"/>
                    <a:pt x="990" y="58"/>
                  </a:cubicBezTo>
                  <a:cubicBezTo>
                    <a:pt x="990" y="57"/>
                    <a:pt x="992" y="56"/>
                    <a:pt x="992" y="56"/>
                  </a:cubicBezTo>
                  <a:cubicBezTo>
                    <a:pt x="992" y="55"/>
                    <a:pt x="990" y="55"/>
                    <a:pt x="990" y="54"/>
                  </a:cubicBezTo>
                  <a:cubicBezTo>
                    <a:pt x="990" y="55"/>
                    <a:pt x="988" y="56"/>
                    <a:pt x="988" y="56"/>
                  </a:cubicBezTo>
                  <a:cubicBezTo>
                    <a:pt x="988" y="57"/>
                    <a:pt x="991" y="58"/>
                    <a:pt x="990" y="58"/>
                  </a:cubicBezTo>
                  <a:cubicBezTo>
                    <a:pt x="990" y="59"/>
                    <a:pt x="989" y="60"/>
                    <a:pt x="989" y="60"/>
                  </a:cubicBezTo>
                  <a:cubicBezTo>
                    <a:pt x="988" y="61"/>
                    <a:pt x="987" y="62"/>
                    <a:pt x="987" y="62"/>
                  </a:cubicBezTo>
                  <a:cubicBezTo>
                    <a:pt x="987" y="63"/>
                    <a:pt x="985" y="64"/>
                    <a:pt x="985" y="65"/>
                  </a:cubicBezTo>
                  <a:cubicBezTo>
                    <a:pt x="985" y="65"/>
                    <a:pt x="988" y="66"/>
                    <a:pt x="988" y="66"/>
                  </a:cubicBezTo>
                  <a:cubicBezTo>
                    <a:pt x="987" y="67"/>
                    <a:pt x="986" y="68"/>
                    <a:pt x="986" y="69"/>
                  </a:cubicBezTo>
                  <a:cubicBezTo>
                    <a:pt x="985" y="69"/>
                    <a:pt x="985" y="70"/>
                    <a:pt x="984" y="71"/>
                  </a:cubicBezTo>
                  <a:cubicBezTo>
                    <a:pt x="984" y="71"/>
                    <a:pt x="982" y="69"/>
                    <a:pt x="982" y="69"/>
                  </a:cubicBezTo>
                  <a:cubicBezTo>
                    <a:pt x="981" y="69"/>
                    <a:pt x="981" y="71"/>
                    <a:pt x="980" y="71"/>
                  </a:cubicBezTo>
                  <a:cubicBezTo>
                    <a:pt x="979" y="71"/>
                    <a:pt x="979" y="70"/>
                    <a:pt x="978" y="70"/>
                  </a:cubicBezTo>
                  <a:cubicBezTo>
                    <a:pt x="977" y="70"/>
                    <a:pt x="977" y="71"/>
                    <a:pt x="976" y="72"/>
                  </a:cubicBezTo>
                  <a:cubicBezTo>
                    <a:pt x="976" y="72"/>
                    <a:pt x="974" y="70"/>
                    <a:pt x="974" y="70"/>
                  </a:cubicBezTo>
                  <a:cubicBezTo>
                    <a:pt x="974" y="70"/>
                    <a:pt x="976" y="68"/>
                    <a:pt x="976" y="68"/>
                  </a:cubicBezTo>
                  <a:cubicBezTo>
                    <a:pt x="976" y="68"/>
                    <a:pt x="977" y="66"/>
                    <a:pt x="977" y="66"/>
                  </a:cubicBezTo>
                  <a:cubicBezTo>
                    <a:pt x="978" y="66"/>
                    <a:pt x="980" y="68"/>
                    <a:pt x="980" y="67"/>
                  </a:cubicBezTo>
                  <a:cubicBezTo>
                    <a:pt x="980" y="67"/>
                    <a:pt x="981" y="66"/>
                    <a:pt x="981" y="65"/>
                  </a:cubicBezTo>
                  <a:cubicBezTo>
                    <a:pt x="982" y="64"/>
                    <a:pt x="983" y="64"/>
                    <a:pt x="983" y="63"/>
                  </a:cubicBezTo>
                  <a:cubicBezTo>
                    <a:pt x="983" y="63"/>
                    <a:pt x="985" y="61"/>
                    <a:pt x="985" y="61"/>
                  </a:cubicBezTo>
                  <a:cubicBezTo>
                    <a:pt x="985" y="61"/>
                    <a:pt x="983" y="59"/>
                    <a:pt x="983" y="59"/>
                  </a:cubicBezTo>
                  <a:cubicBezTo>
                    <a:pt x="982" y="59"/>
                    <a:pt x="981" y="61"/>
                    <a:pt x="981" y="61"/>
                  </a:cubicBezTo>
                  <a:cubicBezTo>
                    <a:pt x="980" y="61"/>
                    <a:pt x="979" y="60"/>
                    <a:pt x="979" y="60"/>
                  </a:cubicBezTo>
                  <a:cubicBezTo>
                    <a:pt x="978" y="59"/>
                    <a:pt x="977" y="58"/>
                    <a:pt x="976" y="58"/>
                  </a:cubicBezTo>
                  <a:cubicBezTo>
                    <a:pt x="976" y="58"/>
                    <a:pt x="975" y="56"/>
                    <a:pt x="974" y="56"/>
                  </a:cubicBezTo>
                  <a:cubicBezTo>
                    <a:pt x="974" y="56"/>
                    <a:pt x="973" y="58"/>
                    <a:pt x="972" y="58"/>
                  </a:cubicBezTo>
                  <a:cubicBezTo>
                    <a:pt x="972" y="58"/>
                    <a:pt x="971" y="57"/>
                    <a:pt x="970" y="57"/>
                  </a:cubicBezTo>
                  <a:cubicBezTo>
                    <a:pt x="970" y="57"/>
                    <a:pt x="969" y="58"/>
                    <a:pt x="969" y="59"/>
                  </a:cubicBezTo>
                  <a:cubicBezTo>
                    <a:pt x="968" y="60"/>
                    <a:pt x="967" y="60"/>
                    <a:pt x="967" y="61"/>
                  </a:cubicBezTo>
                  <a:cubicBezTo>
                    <a:pt x="966" y="62"/>
                    <a:pt x="966" y="63"/>
                    <a:pt x="965" y="63"/>
                  </a:cubicBezTo>
                  <a:cubicBezTo>
                    <a:pt x="965" y="64"/>
                    <a:pt x="964" y="65"/>
                    <a:pt x="963" y="66"/>
                  </a:cubicBezTo>
                  <a:cubicBezTo>
                    <a:pt x="963" y="66"/>
                    <a:pt x="962" y="68"/>
                    <a:pt x="962" y="68"/>
                  </a:cubicBezTo>
                  <a:cubicBezTo>
                    <a:pt x="961" y="68"/>
                    <a:pt x="961" y="70"/>
                    <a:pt x="960" y="70"/>
                  </a:cubicBezTo>
                  <a:cubicBezTo>
                    <a:pt x="960" y="70"/>
                    <a:pt x="958" y="69"/>
                    <a:pt x="958" y="68"/>
                  </a:cubicBezTo>
                  <a:cubicBezTo>
                    <a:pt x="958" y="68"/>
                    <a:pt x="959" y="67"/>
                    <a:pt x="960" y="66"/>
                  </a:cubicBezTo>
                  <a:cubicBezTo>
                    <a:pt x="960" y="65"/>
                    <a:pt x="961" y="65"/>
                    <a:pt x="961" y="64"/>
                  </a:cubicBezTo>
                  <a:cubicBezTo>
                    <a:pt x="962" y="63"/>
                    <a:pt x="962" y="62"/>
                    <a:pt x="963" y="62"/>
                  </a:cubicBezTo>
                  <a:cubicBezTo>
                    <a:pt x="962" y="61"/>
                    <a:pt x="961" y="61"/>
                    <a:pt x="961" y="60"/>
                  </a:cubicBezTo>
                  <a:cubicBezTo>
                    <a:pt x="960" y="60"/>
                    <a:pt x="959" y="58"/>
                    <a:pt x="958" y="58"/>
                  </a:cubicBezTo>
                  <a:cubicBezTo>
                    <a:pt x="958" y="58"/>
                    <a:pt x="957" y="60"/>
                    <a:pt x="957" y="61"/>
                  </a:cubicBezTo>
                  <a:cubicBezTo>
                    <a:pt x="956" y="61"/>
                    <a:pt x="955" y="59"/>
                    <a:pt x="955" y="59"/>
                  </a:cubicBezTo>
                  <a:cubicBezTo>
                    <a:pt x="954" y="59"/>
                    <a:pt x="953" y="61"/>
                    <a:pt x="953" y="61"/>
                  </a:cubicBezTo>
                  <a:cubicBezTo>
                    <a:pt x="952" y="61"/>
                    <a:pt x="951" y="60"/>
                    <a:pt x="951" y="59"/>
                  </a:cubicBezTo>
                  <a:cubicBezTo>
                    <a:pt x="950" y="59"/>
                    <a:pt x="949" y="58"/>
                    <a:pt x="948" y="58"/>
                  </a:cubicBezTo>
                  <a:cubicBezTo>
                    <a:pt x="948" y="58"/>
                    <a:pt x="947" y="56"/>
                    <a:pt x="946" y="56"/>
                  </a:cubicBezTo>
                  <a:cubicBezTo>
                    <a:pt x="946" y="56"/>
                    <a:pt x="945" y="58"/>
                    <a:pt x="944" y="58"/>
                  </a:cubicBezTo>
                  <a:cubicBezTo>
                    <a:pt x="944" y="58"/>
                    <a:pt x="943" y="56"/>
                    <a:pt x="942" y="56"/>
                  </a:cubicBezTo>
                  <a:cubicBezTo>
                    <a:pt x="942" y="57"/>
                    <a:pt x="941" y="59"/>
                    <a:pt x="940" y="59"/>
                  </a:cubicBezTo>
                  <a:cubicBezTo>
                    <a:pt x="940" y="59"/>
                    <a:pt x="939" y="57"/>
                    <a:pt x="938" y="57"/>
                  </a:cubicBezTo>
                  <a:cubicBezTo>
                    <a:pt x="938" y="57"/>
                    <a:pt x="937" y="59"/>
                    <a:pt x="937" y="59"/>
                  </a:cubicBezTo>
                  <a:cubicBezTo>
                    <a:pt x="936" y="59"/>
                    <a:pt x="935" y="57"/>
                    <a:pt x="934" y="58"/>
                  </a:cubicBezTo>
                  <a:cubicBezTo>
                    <a:pt x="934" y="58"/>
                    <a:pt x="933" y="60"/>
                    <a:pt x="933" y="60"/>
                  </a:cubicBezTo>
                  <a:cubicBezTo>
                    <a:pt x="932" y="60"/>
                    <a:pt x="931" y="58"/>
                    <a:pt x="930" y="58"/>
                  </a:cubicBezTo>
                  <a:cubicBezTo>
                    <a:pt x="930" y="58"/>
                    <a:pt x="929" y="60"/>
                    <a:pt x="929" y="60"/>
                  </a:cubicBezTo>
                  <a:cubicBezTo>
                    <a:pt x="929" y="61"/>
                    <a:pt x="931" y="61"/>
                    <a:pt x="931" y="62"/>
                  </a:cubicBezTo>
                  <a:cubicBezTo>
                    <a:pt x="931" y="62"/>
                    <a:pt x="929" y="64"/>
                    <a:pt x="929" y="64"/>
                  </a:cubicBezTo>
                  <a:cubicBezTo>
                    <a:pt x="929" y="64"/>
                    <a:pt x="927" y="62"/>
                    <a:pt x="927" y="63"/>
                  </a:cubicBezTo>
                  <a:cubicBezTo>
                    <a:pt x="926" y="63"/>
                    <a:pt x="926" y="65"/>
                    <a:pt x="925" y="65"/>
                  </a:cubicBezTo>
                  <a:cubicBezTo>
                    <a:pt x="925" y="64"/>
                    <a:pt x="923" y="64"/>
                    <a:pt x="923" y="63"/>
                  </a:cubicBezTo>
                  <a:cubicBezTo>
                    <a:pt x="923" y="63"/>
                    <a:pt x="925" y="61"/>
                    <a:pt x="925" y="61"/>
                  </a:cubicBezTo>
                  <a:cubicBezTo>
                    <a:pt x="925" y="60"/>
                    <a:pt x="926" y="59"/>
                    <a:pt x="926" y="59"/>
                  </a:cubicBezTo>
                  <a:cubicBezTo>
                    <a:pt x="927" y="58"/>
                    <a:pt x="928" y="57"/>
                    <a:pt x="928" y="56"/>
                  </a:cubicBezTo>
                  <a:cubicBezTo>
                    <a:pt x="928" y="56"/>
                    <a:pt x="926" y="55"/>
                    <a:pt x="926" y="55"/>
                  </a:cubicBezTo>
                  <a:cubicBezTo>
                    <a:pt x="926" y="54"/>
                    <a:pt x="928" y="53"/>
                    <a:pt x="928" y="52"/>
                  </a:cubicBezTo>
                  <a:cubicBezTo>
                    <a:pt x="928" y="52"/>
                    <a:pt x="925" y="51"/>
                    <a:pt x="925" y="51"/>
                  </a:cubicBezTo>
                  <a:cubicBezTo>
                    <a:pt x="926" y="50"/>
                    <a:pt x="927" y="49"/>
                    <a:pt x="927" y="48"/>
                  </a:cubicBezTo>
                  <a:cubicBezTo>
                    <a:pt x="928" y="48"/>
                    <a:pt x="928" y="47"/>
                    <a:pt x="929" y="46"/>
                  </a:cubicBezTo>
                  <a:cubicBezTo>
                    <a:pt x="929" y="46"/>
                    <a:pt x="930" y="44"/>
                    <a:pt x="930" y="44"/>
                  </a:cubicBezTo>
                  <a:cubicBezTo>
                    <a:pt x="930" y="44"/>
                    <a:pt x="929" y="42"/>
                    <a:pt x="928" y="42"/>
                  </a:cubicBezTo>
                  <a:cubicBezTo>
                    <a:pt x="928" y="42"/>
                    <a:pt x="927" y="44"/>
                    <a:pt x="927" y="45"/>
                  </a:cubicBezTo>
                  <a:cubicBezTo>
                    <a:pt x="926" y="45"/>
                    <a:pt x="924" y="43"/>
                    <a:pt x="924" y="43"/>
                  </a:cubicBezTo>
                  <a:cubicBezTo>
                    <a:pt x="924" y="43"/>
                    <a:pt x="923" y="45"/>
                    <a:pt x="923" y="45"/>
                  </a:cubicBezTo>
                  <a:cubicBezTo>
                    <a:pt x="923" y="46"/>
                    <a:pt x="925" y="46"/>
                    <a:pt x="925" y="47"/>
                  </a:cubicBezTo>
                  <a:cubicBezTo>
                    <a:pt x="925" y="47"/>
                    <a:pt x="923" y="48"/>
                    <a:pt x="923" y="49"/>
                  </a:cubicBezTo>
                  <a:cubicBezTo>
                    <a:pt x="923" y="50"/>
                    <a:pt x="925" y="50"/>
                    <a:pt x="925" y="51"/>
                  </a:cubicBezTo>
                  <a:cubicBezTo>
                    <a:pt x="925" y="51"/>
                    <a:pt x="924" y="52"/>
                    <a:pt x="924" y="53"/>
                  </a:cubicBezTo>
                  <a:cubicBezTo>
                    <a:pt x="924" y="53"/>
                    <a:pt x="926" y="54"/>
                    <a:pt x="926" y="55"/>
                  </a:cubicBezTo>
                  <a:cubicBezTo>
                    <a:pt x="926" y="55"/>
                    <a:pt x="925" y="56"/>
                    <a:pt x="924" y="57"/>
                  </a:cubicBezTo>
                  <a:cubicBezTo>
                    <a:pt x="924" y="57"/>
                    <a:pt x="923" y="59"/>
                    <a:pt x="923" y="59"/>
                  </a:cubicBezTo>
                  <a:cubicBezTo>
                    <a:pt x="922" y="59"/>
                    <a:pt x="920" y="58"/>
                    <a:pt x="920" y="57"/>
                  </a:cubicBezTo>
                  <a:cubicBezTo>
                    <a:pt x="920" y="57"/>
                    <a:pt x="919" y="56"/>
                    <a:pt x="918" y="56"/>
                  </a:cubicBezTo>
                  <a:cubicBezTo>
                    <a:pt x="918" y="56"/>
                    <a:pt x="916" y="54"/>
                    <a:pt x="916" y="54"/>
                  </a:cubicBezTo>
                  <a:cubicBezTo>
                    <a:pt x="915" y="54"/>
                    <a:pt x="914" y="56"/>
                    <a:pt x="914" y="56"/>
                  </a:cubicBezTo>
                  <a:cubicBezTo>
                    <a:pt x="914" y="57"/>
                    <a:pt x="913" y="58"/>
                    <a:pt x="912" y="58"/>
                  </a:cubicBezTo>
                  <a:cubicBezTo>
                    <a:pt x="912" y="59"/>
                    <a:pt x="910" y="57"/>
                    <a:pt x="910" y="57"/>
                  </a:cubicBezTo>
                  <a:cubicBezTo>
                    <a:pt x="910" y="57"/>
                    <a:pt x="908" y="55"/>
                    <a:pt x="908" y="55"/>
                  </a:cubicBezTo>
                  <a:cubicBezTo>
                    <a:pt x="908" y="55"/>
                    <a:pt x="906" y="57"/>
                    <a:pt x="906" y="57"/>
                  </a:cubicBezTo>
                  <a:cubicBezTo>
                    <a:pt x="906" y="57"/>
                    <a:pt x="905" y="60"/>
                    <a:pt x="905" y="60"/>
                  </a:cubicBezTo>
                  <a:cubicBezTo>
                    <a:pt x="904" y="59"/>
                    <a:pt x="903" y="58"/>
                    <a:pt x="902" y="58"/>
                  </a:cubicBezTo>
                  <a:cubicBezTo>
                    <a:pt x="902" y="57"/>
                    <a:pt x="901" y="57"/>
                    <a:pt x="900" y="56"/>
                  </a:cubicBezTo>
                  <a:cubicBezTo>
                    <a:pt x="900" y="56"/>
                    <a:pt x="898" y="55"/>
                    <a:pt x="898" y="54"/>
                  </a:cubicBezTo>
                  <a:cubicBezTo>
                    <a:pt x="898" y="54"/>
                    <a:pt x="899" y="52"/>
                    <a:pt x="900" y="52"/>
                  </a:cubicBezTo>
                  <a:cubicBezTo>
                    <a:pt x="899" y="52"/>
                    <a:pt x="898" y="50"/>
                    <a:pt x="897" y="50"/>
                  </a:cubicBezTo>
                  <a:cubicBezTo>
                    <a:pt x="897" y="51"/>
                    <a:pt x="896" y="52"/>
                    <a:pt x="896" y="53"/>
                  </a:cubicBezTo>
                  <a:cubicBezTo>
                    <a:pt x="895" y="53"/>
                    <a:pt x="895" y="54"/>
                    <a:pt x="894" y="55"/>
                  </a:cubicBezTo>
                  <a:cubicBezTo>
                    <a:pt x="893" y="56"/>
                    <a:pt x="893" y="56"/>
                    <a:pt x="892" y="57"/>
                  </a:cubicBezTo>
                  <a:cubicBezTo>
                    <a:pt x="892" y="58"/>
                    <a:pt x="891" y="59"/>
                    <a:pt x="890" y="59"/>
                  </a:cubicBezTo>
                  <a:cubicBezTo>
                    <a:pt x="890" y="59"/>
                    <a:pt x="889" y="58"/>
                    <a:pt x="888" y="58"/>
                  </a:cubicBezTo>
                  <a:cubicBezTo>
                    <a:pt x="888" y="58"/>
                    <a:pt x="886" y="56"/>
                    <a:pt x="886" y="56"/>
                  </a:cubicBezTo>
                  <a:cubicBezTo>
                    <a:pt x="886" y="56"/>
                    <a:pt x="888" y="54"/>
                    <a:pt x="888" y="54"/>
                  </a:cubicBezTo>
                  <a:cubicBezTo>
                    <a:pt x="887" y="54"/>
                    <a:pt x="886" y="52"/>
                    <a:pt x="885" y="52"/>
                  </a:cubicBezTo>
                  <a:cubicBezTo>
                    <a:pt x="885" y="52"/>
                    <a:pt x="884" y="54"/>
                    <a:pt x="884" y="54"/>
                  </a:cubicBezTo>
                  <a:cubicBezTo>
                    <a:pt x="883" y="55"/>
                    <a:pt x="883" y="56"/>
                    <a:pt x="882" y="57"/>
                  </a:cubicBezTo>
                  <a:cubicBezTo>
                    <a:pt x="882" y="57"/>
                    <a:pt x="881" y="59"/>
                    <a:pt x="880" y="59"/>
                  </a:cubicBezTo>
                  <a:cubicBezTo>
                    <a:pt x="880" y="59"/>
                    <a:pt x="878" y="57"/>
                    <a:pt x="878" y="57"/>
                  </a:cubicBezTo>
                  <a:cubicBezTo>
                    <a:pt x="878" y="57"/>
                    <a:pt x="876" y="59"/>
                    <a:pt x="876" y="59"/>
                  </a:cubicBezTo>
                  <a:cubicBezTo>
                    <a:pt x="877" y="60"/>
                    <a:pt x="879" y="61"/>
                    <a:pt x="879" y="61"/>
                  </a:cubicBezTo>
                  <a:cubicBezTo>
                    <a:pt x="879" y="62"/>
                    <a:pt x="877" y="63"/>
                    <a:pt x="877" y="63"/>
                  </a:cubicBezTo>
                  <a:cubicBezTo>
                    <a:pt x="876" y="64"/>
                    <a:pt x="876" y="65"/>
                    <a:pt x="875" y="65"/>
                  </a:cubicBezTo>
                  <a:cubicBezTo>
                    <a:pt x="875" y="66"/>
                    <a:pt x="874" y="68"/>
                    <a:pt x="874" y="68"/>
                  </a:cubicBezTo>
                  <a:cubicBezTo>
                    <a:pt x="873" y="68"/>
                    <a:pt x="872" y="66"/>
                    <a:pt x="871" y="66"/>
                  </a:cubicBezTo>
                  <a:cubicBezTo>
                    <a:pt x="871" y="66"/>
                    <a:pt x="870" y="68"/>
                    <a:pt x="870" y="68"/>
                  </a:cubicBezTo>
                  <a:cubicBezTo>
                    <a:pt x="868" y="67"/>
                    <a:pt x="867" y="66"/>
                    <a:pt x="865" y="65"/>
                  </a:cubicBezTo>
                  <a:cubicBezTo>
                    <a:pt x="866" y="64"/>
                    <a:pt x="866" y="63"/>
                    <a:pt x="867" y="63"/>
                  </a:cubicBezTo>
                  <a:cubicBezTo>
                    <a:pt x="867" y="62"/>
                    <a:pt x="869" y="61"/>
                    <a:pt x="869" y="60"/>
                  </a:cubicBezTo>
                  <a:cubicBezTo>
                    <a:pt x="869" y="60"/>
                    <a:pt x="866" y="59"/>
                    <a:pt x="866" y="59"/>
                  </a:cubicBezTo>
                  <a:cubicBezTo>
                    <a:pt x="867" y="58"/>
                    <a:pt x="868" y="56"/>
                    <a:pt x="868" y="56"/>
                  </a:cubicBezTo>
                  <a:cubicBezTo>
                    <a:pt x="869" y="56"/>
                    <a:pt x="870" y="58"/>
                    <a:pt x="870" y="58"/>
                  </a:cubicBezTo>
                  <a:cubicBezTo>
                    <a:pt x="871" y="58"/>
                    <a:pt x="872" y="59"/>
                    <a:pt x="873" y="60"/>
                  </a:cubicBezTo>
                  <a:cubicBezTo>
                    <a:pt x="873" y="60"/>
                    <a:pt x="874" y="61"/>
                    <a:pt x="875" y="62"/>
                  </a:cubicBezTo>
                  <a:cubicBezTo>
                    <a:pt x="875" y="61"/>
                    <a:pt x="877" y="60"/>
                    <a:pt x="876" y="59"/>
                  </a:cubicBezTo>
                  <a:cubicBezTo>
                    <a:pt x="876" y="59"/>
                    <a:pt x="874" y="58"/>
                    <a:pt x="874" y="58"/>
                  </a:cubicBezTo>
                  <a:cubicBezTo>
                    <a:pt x="874" y="57"/>
                    <a:pt x="876" y="56"/>
                    <a:pt x="876" y="55"/>
                  </a:cubicBezTo>
                  <a:cubicBezTo>
                    <a:pt x="876" y="55"/>
                    <a:pt x="874" y="54"/>
                    <a:pt x="874" y="54"/>
                  </a:cubicBezTo>
                  <a:cubicBezTo>
                    <a:pt x="874" y="53"/>
                    <a:pt x="876" y="52"/>
                    <a:pt x="875" y="51"/>
                  </a:cubicBezTo>
                  <a:cubicBezTo>
                    <a:pt x="875" y="51"/>
                    <a:pt x="874" y="50"/>
                    <a:pt x="873" y="50"/>
                  </a:cubicBezTo>
                  <a:cubicBezTo>
                    <a:pt x="873" y="50"/>
                    <a:pt x="872" y="52"/>
                    <a:pt x="871" y="52"/>
                  </a:cubicBezTo>
                  <a:cubicBezTo>
                    <a:pt x="871" y="52"/>
                    <a:pt x="870" y="50"/>
                    <a:pt x="869" y="50"/>
                  </a:cubicBezTo>
                  <a:cubicBezTo>
                    <a:pt x="869" y="51"/>
                    <a:pt x="868" y="52"/>
                    <a:pt x="868" y="52"/>
                  </a:cubicBezTo>
                  <a:cubicBezTo>
                    <a:pt x="867" y="53"/>
                    <a:pt x="866" y="55"/>
                    <a:pt x="866" y="55"/>
                  </a:cubicBezTo>
                  <a:cubicBezTo>
                    <a:pt x="865" y="55"/>
                    <a:pt x="864" y="53"/>
                    <a:pt x="864" y="53"/>
                  </a:cubicBezTo>
                  <a:cubicBezTo>
                    <a:pt x="863" y="52"/>
                    <a:pt x="862" y="52"/>
                    <a:pt x="861" y="51"/>
                  </a:cubicBezTo>
                  <a:cubicBezTo>
                    <a:pt x="861" y="51"/>
                    <a:pt x="859" y="50"/>
                    <a:pt x="859" y="50"/>
                  </a:cubicBezTo>
                  <a:cubicBezTo>
                    <a:pt x="859" y="50"/>
                    <a:pt x="858" y="51"/>
                    <a:pt x="857" y="52"/>
                  </a:cubicBezTo>
                  <a:cubicBezTo>
                    <a:pt x="857" y="53"/>
                    <a:pt x="856" y="53"/>
                    <a:pt x="856" y="54"/>
                  </a:cubicBezTo>
                  <a:cubicBezTo>
                    <a:pt x="855" y="55"/>
                    <a:pt x="855" y="56"/>
                    <a:pt x="854" y="56"/>
                  </a:cubicBezTo>
                  <a:cubicBezTo>
                    <a:pt x="853" y="57"/>
                    <a:pt x="853" y="58"/>
                    <a:pt x="852" y="59"/>
                  </a:cubicBezTo>
                  <a:cubicBezTo>
                    <a:pt x="852" y="59"/>
                    <a:pt x="851" y="61"/>
                    <a:pt x="851" y="61"/>
                  </a:cubicBezTo>
                  <a:cubicBezTo>
                    <a:pt x="850" y="61"/>
                    <a:pt x="849" y="59"/>
                    <a:pt x="848" y="59"/>
                  </a:cubicBezTo>
                  <a:cubicBezTo>
                    <a:pt x="848" y="58"/>
                    <a:pt x="847" y="58"/>
                    <a:pt x="846" y="57"/>
                  </a:cubicBezTo>
                  <a:cubicBezTo>
                    <a:pt x="846" y="57"/>
                    <a:pt x="844" y="56"/>
                    <a:pt x="844" y="56"/>
                  </a:cubicBezTo>
                  <a:cubicBezTo>
                    <a:pt x="843" y="56"/>
                    <a:pt x="842" y="54"/>
                    <a:pt x="842" y="54"/>
                  </a:cubicBezTo>
                  <a:cubicBezTo>
                    <a:pt x="841" y="54"/>
                    <a:pt x="840" y="56"/>
                    <a:pt x="840" y="56"/>
                  </a:cubicBezTo>
                  <a:cubicBezTo>
                    <a:pt x="840" y="57"/>
                    <a:pt x="839" y="58"/>
                    <a:pt x="838" y="58"/>
                  </a:cubicBezTo>
                  <a:cubicBezTo>
                    <a:pt x="838" y="59"/>
                    <a:pt x="837" y="57"/>
                    <a:pt x="836" y="57"/>
                  </a:cubicBezTo>
                  <a:cubicBezTo>
                    <a:pt x="835" y="57"/>
                    <a:pt x="835" y="59"/>
                    <a:pt x="834" y="59"/>
                  </a:cubicBezTo>
                  <a:cubicBezTo>
                    <a:pt x="834" y="59"/>
                    <a:pt x="833" y="57"/>
                    <a:pt x="832" y="57"/>
                  </a:cubicBezTo>
                  <a:cubicBezTo>
                    <a:pt x="832" y="57"/>
                    <a:pt x="831" y="59"/>
                    <a:pt x="830" y="59"/>
                  </a:cubicBezTo>
                  <a:cubicBezTo>
                    <a:pt x="830" y="60"/>
                    <a:pt x="829" y="62"/>
                    <a:pt x="829" y="62"/>
                  </a:cubicBezTo>
                  <a:cubicBezTo>
                    <a:pt x="828" y="62"/>
                    <a:pt x="827" y="60"/>
                    <a:pt x="826" y="60"/>
                  </a:cubicBezTo>
                  <a:cubicBezTo>
                    <a:pt x="826" y="60"/>
                    <a:pt x="825" y="62"/>
                    <a:pt x="825" y="62"/>
                  </a:cubicBezTo>
                  <a:cubicBezTo>
                    <a:pt x="824" y="62"/>
                    <a:pt x="823" y="60"/>
                    <a:pt x="823" y="61"/>
                  </a:cubicBezTo>
                  <a:cubicBezTo>
                    <a:pt x="822" y="61"/>
                    <a:pt x="822" y="62"/>
                    <a:pt x="821" y="63"/>
                  </a:cubicBezTo>
                  <a:cubicBezTo>
                    <a:pt x="820" y="63"/>
                    <a:pt x="820" y="64"/>
                    <a:pt x="819" y="65"/>
                  </a:cubicBezTo>
                  <a:cubicBezTo>
                    <a:pt x="819" y="65"/>
                    <a:pt x="817" y="63"/>
                    <a:pt x="817" y="63"/>
                  </a:cubicBezTo>
                  <a:cubicBezTo>
                    <a:pt x="817" y="63"/>
                    <a:pt x="818" y="61"/>
                    <a:pt x="819" y="61"/>
                  </a:cubicBezTo>
                  <a:cubicBezTo>
                    <a:pt x="819" y="61"/>
                    <a:pt x="820" y="59"/>
                    <a:pt x="820" y="59"/>
                  </a:cubicBezTo>
                  <a:cubicBezTo>
                    <a:pt x="821" y="59"/>
                    <a:pt x="822" y="61"/>
                    <a:pt x="823" y="61"/>
                  </a:cubicBezTo>
                  <a:cubicBezTo>
                    <a:pt x="823" y="60"/>
                    <a:pt x="824" y="59"/>
                    <a:pt x="824" y="58"/>
                  </a:cubicBezTo>
                  <a:cubicBezTo>
                    <a:pt x="825" y="58"/>
                    <a:pt x="825" y="57"/>
                    <a:pt x="826" y="56"/>
                  </a:cubicBezTo>
                  <a:cubicBezTo>
                    <a:pt x="826" y="55"/>
                    <a:pt x="827" y="55"/>
                    <a:pt x="828" y="54"/>
                  </a:cubicBezTo>
                  <a:cubicBezTo>
                    <a:pt x="828" y="53"/>
                    <a:pt x="829" y="52"/>
                    <a:pt x="829" y="52"/>
                  </a:cubicBezTo>
                  <a:cubicBezTo>
                    <a:pt x="830" y="52"/>
                    <a:pt x="831" y="53"/>
                    <a:pt x="832" y="53"/>
                  </a:cubicBezTo>
                  <a:cubicBezTo>
                    <a:pt x="832" y="53"/>
                    <a:pt x="834" y="55"/>
                    <a:pt x="834" y="55"/>
                  </a:cubicBezTo>
                  <a:cubicBezTo>
                    <a:pt x="834" y="54"/>
                    <a:pt x="835" y="53"/>
                    <a:pt x="836" y="53"/>
                  </a:cubicBezTo>
                  <a:cubicBezTo>
                    <a:pt x="836" y="53"/>
                    <a:pt x="837" y="51"/>
                    <a:pt x="837" y="51"/>
                  </a:cubicBezTo>
                  <a:cubicBezTo>
                    <a:pt x="837" y="50"/>
                    <a:pt x="835" y="49"/>
                    <a:pt x="835" y="49"/>
                  </a:cubicBezTo>
                  <a:cubicBezTo>
                    <a:pt x="835" y="48"/>
                    <a:pt x="836" y="47"/>
                    <a:pt x="837" y="47"/>
                  </a:cubicBezTo>
                  <a:cubicBezTo>
                    <a:pt x="837" y="46"/>
                    <a:pt x="838" y="45"/>
                    <a:pt x="838" y="44"/>
                  </a:cubicBezTo>
                  <a:cubicBezTo>
                    <a:pt x="839" y="44"/>
                    <a:pt x="840" y="43"/>
                    <a:pt x="840" y="42"/>
                  </a:cubicBezTo>
                  <a:cubicBezTo>
                    <a:pt x="839" y="41"/>
                    <a:pt x="837" y="40"/>
                    <a:pt x="836" y="39"/>
                  </a:cubicBezTo>
                  <a:cubicBezTo>
                    <a:pt x="835" y="38"/>
                    <a:pt x="834" y="38"/>
                    <a:pt x="833" y="37"/>
                  </a:cubicBezTo>
                  <a:cubicBezTo>
                    <a:pt x="833" y="38"/>
                    <a:pt x="832" y="39"/>
                    <a:pt x="832" y="39"/>
                  </a:cubicBezTo>
                  <a:cubicBezTo>
                    <a:pt x="832" y="40"/>
                    <a:pt x="834" y="40"/>
                    <a:pt x="834" y="41"/>
                  </a:cubicBezTo>
                  <a:cubicBezTo>
                    <a:pt x="834" y="42"/>
                    <a:pt x="832" y="43"/>
                    <a:pt x="832" y="43"/>
                  </a:cubicBezTo>
                  <a:cubicBezTo>
                    <a:pt x="832" y="43"/>
                    <a:pt x="834" y="45"/>
                    <a:pt x="834" y="45"/>
                  </a:cubicBezTo>
                  <a:cubicBezTo>
                    <a:pt x="834" y="45"/>
                    <a:pt x="833" y="47"/>
                    <a:pt x="833" y="47"/>
                  </a:cubicBezTo>
                  <a:cubicBezTo>
                    <a:pt x="832" y="47"/>
                    <a:pt x="831" y="46"/>
                    <a:pt x="831" y="45"/>
                  </a:cubicBezTo>
                  <a:cubicBezTo>
                    <a:pt x="830" y="45"/>
                    <a:pt x="829" y="44"/>
                    <a:pt x="828" y="44"/>
                  </a:cubicBezTo>
                  <a:cubicBezTo>
                    <a:pt x="828" y="44"/>
                    <a:pt x="827" y="46"/>
                    <a:pt x="827" y="46"/>
                  </a:cubicBezTo>
                  <a:cubicBezTo>
                    <a:pt x="826" y="46"/>
                    <a:pt x="825" y="44"/>
                    <a:pt x="824" y="44"/>
                  </a:cubicBezTo>
                  <a:cubicBezTo>
                    <a:pt x="824" y="44"/>
                    <a:pt x="823" y="46"/>
                    <a:pt x="823" y="46"/>
                  </a:cubicBezTo>
                  <a:cubicBezTo>
                    <a:pt x="822" y="47"/>
                    <a:pt x="821" y="49"/>
                    <a:pt x="821" y="49"/>
                  </a:cubicBezTo>
                  <a:cubicBezTo>
                    <a:pt x="821" y="49"/>
                    <a:pt x="819" y="47"/>
                    <a:pt x="819" y="47"/>
                  </a:cubicBezTo>
                  <a:cubicBezTo>
                    <a:pt x="818" y="47"/>
                    <a:pt x="817" y="49"/>
                    <a:pt x="817" y="49"/>
                  </a:cubicBezTo>
                  <a:cubicBezTo>
                    <a:pt x="816" y="50"/>
                    <a:pt x="816" y="51"/>
                    <a:pt x="815" y="51"/>
                  </a:cubicBezTo>
                  <a:cubicBezTo>
                    <a:pt x="815" y="52"/>
                    <a:pt x="814" y="53"/>
                    <a:pt x="814" y="54"/>
                  </a:cubicBezTo>
                  <a:cubicBezTo>
                    <a:pt x="813" y="54"/>
                    <a:pt x="812" y="56"/>
                    <a:pt x="812" y="56"/>
                  </a:cubicBezTo>
                  <a:cubicBezTo>
                    <a:pt x="811" y="56"/>
                    <a:pt x="810" y="54"/>
                    <a:pt x="810" y="54"/>
                  </a:cubicBezTo>
                  <a:cubicBezTo>
                    <a:pt x="809" y="54"/>
                    <a:pt x="809" y="56"/>
                    <a:pt x="808" y="56"/>
                  </a:cubicBezTo>
                  <a:cubicBezTo>
                    <a:pt x="808" y="57"/>
                    <a:pt x="806" y="55"/>
                    <a:pt x="806" y="55"/>
                  </a:cubicBezTo>
                  <a:cubicBezTo>
                    <a:pt x="805" y="55"/>
                    <a:pt x="804" y="53"/>
                    <a:pt x="803" y="53"/>
                  </a:cubicBezTo>
                  <a:cubicBezTo>
                    <a:pt x="803" y="53"/>
                    <a:pt x="805" y="51"/>
                    <a:pt x="805" y="51"/>
                  </a:cubicBezTo>
                  <a:cubicBezTo>
                    <a:pt x="806" y="50"/>
                    <a:pt x="806" y="49"/>
                    <a:pt x="807" y="49"/>
                  </a:cubicBezTo>
                  <a:cubicBezTo>
                    <a:pt x="807" y="48"/>
                    <a:pt x="808" y="47"/>
                    <a:pt x="809" y="46"/>
                  </a:cubicBezTo>
                  <a:cubicBezTo>
                    <a:pt x="808" y="46"/>
                    <a:pt x="807" y="45"/>
                    <a:pt x="806" y="45"/>
                  </a:cubicBezTo>
                  <a:cubicBezTo>
                    <a:pt x="806" y="45"/>
                    <a:pt x="805" y="47"/>
                    <a:pt x="805" y="47"/>
                  </a:cubicBezTo>
                  <a:cubicBezTo>
                    <a:pt x="804" y="47"/>
                    <a:pt x="803" y="45"/>
                    <a:pt x="802" y="45"/>
                  </a:cubicBezTo>
                  <a:cubicBezTo>
                    <a:pt x="802" y="45"/>
                    <a:pt x="801" y="47"/>
                    <a:pt x="801" y="47"/>
                  </a:cubicBezTo>
                  <a:cubicBezTo>
                    <a:pt x="800" y="48"/>
                    <a:pt x="800" y="49"/>
                    <a:pt x="799" y="50"/>
                  </a:cubicBezTo>
                  <a:cubicBezTo>
                    <a:pt x="798" y="50"/>
                    <a:pt x="798" y="51"/>
                    <a:pt x="797" y="52"/>
                  </a:cubicBezTo>
                  <a:cubicBezTo>
                    <a:pt x="797" y="51"/>
                    <a:pt x="796" y="51"/>
                    <a:pt x="795" y="50"/>
                  </a:cubicBezTo>
                  <a:cubicBezTo>
                    <a:pt x="795" y="50"/>
                    <a:pt x="793" y="48"/>
                    <a:pt x="793" y="48"/>
                  </a:cubicBezTo>
                  <a:cubicBezTo>
                    <a:pt x="792" y="49"/>
                    <a:pt x="792" y="50"/>
                    <a:pt x="791" y="51"/>
                  </a:cubicBezTo>
                  <a:cubicBezTo>
                    <a:pt x="793" y="52"/>
                    <a:pt x="794" y="53"/>
                    <a:pt x="796" y="54"/>
                  </a:cubicBezTo>
                  <a:cubicBezTo>
                    <a:pt x="796" y="55"/>
                    <a:pt x="797" y="55"/>
                    <a:pt x="798" y="56"/>
                  </a:cubicBezTo>
                  <a:cubicBezTo>
                    <a:pt x="799" y="56"/>
                    <a:pt x="799" y="57"/>
                    <a:pt x="800" y="58"/>
                  </a:cubicBezTo>
                  <a:cubicBezTo>
                    <a:pt x="800" y="58"/>
                    <a:pt x="802" y="59"/>
                    <a:pt x="802" y="59"/>
                  </a:cubicBezTo>
                  <a:cubicBezTo>
                    <a:pt x="802" y="59"/>
                    <a:pt x="804" y="57"/>
                    <a:pt x="804" y="57"/>
                  </a:cubicBezTo>
                  <a:cubicBezTo>
                    <a:pt x="804" y="57"/>
                    <a:pt x="806" y="58"/>
                    <a:pt x="806" y="59"/>
                  </a:cubicBezTo>
                  <a:cubicBezTo>
                    <a:pt x="806" y="59"/>
                    <a:pt x="805" y="61"/>
                    <a:pt x="805" y="61"/>
                  </a:cubicBezTo>
                  <a:cubicBezTo>
                    <a:pt x="804" y="61"/>
                    <a:pt x="803" y="63"/>
                    <a:pt x="803" y="63"/>
                  </a:cubicBezTo>
                  <a:cubicBezTo>
                    <a:pt x="802" y="63"/>
                    <a:pt x="801" y="62"/>
                    <a:pt x="801" y="61"/>
                  </a:cubicBezTo>
                  <a:cubicBezTo>
                    <a:pt x="800" y="62"/>
                    <a:pt x="799" y="63"/>
                    <a:pt x="799" y="64"/>
                  </a:cubicBezTo>
                  <a:cubicBezTo>
                    <a:pt x="799" y="64"/>
                    <a:pt x="797" y="66"/>
                    <a:pt x="797" y="66"/>
                  </a:cubicBezTo>
                  <a:cubicBezTo>
                    <a:pt x="796" y="66"/>
                    <a:pt x="796" y="64"/>
                    <a:pt x="795" y="64"/>
                  </a:cubicBezTo>
                  <a:cubicBezTo>
                    <a:pt x="795" y="64"/>
                    <a:pt x="793" y="67"/>
                    <a:pt x="793" y="66"/>
                  </a:cubicBezTo>
                  <a:cubicBezTo>
                    <a:pt x="793" y="66"/>
                    <a:pt x="791" y="65"/>
                    <a:pt x="791" y="65"/>
                  </a:cubicBezTo>
                  <a:cubicBezTo>
                    <a:pt x="791" y="64"/>
                    <a:pt x="793" y="63"/>
                    <a:pt x="793" y="63"/>
                  </a:cubicBezTo>
                  <a:cubicBezTo>
                    <a:pt x="793" y="62"/>
                    <a:pt x="795" y="60"/>
                    <a:pt x="794" y="60"/>
                  </a:cubicBezTo>
                  <a:cubicBezTo>
                    <a:pt x="794" y="60"/>
                    <a:pt x="792" y="59"/>
                    <a:pt x="792" y="59"/>
                  </a:cubicBezTo>
                  <a:cubicBezTo>
                    <a:pt x="792" y="59"/>
                    <a:pt x="791" y="61"/>
                    <a:pt x="791" y="61"/>
                  </a:cubicBezTo>
                  <a:cubicBezTo>
                    <a:pt x="790" y="61"/>
                    <a:pt x="789" y="60"/>
                    <a:pt x="788" y="59"/>
                  </a:cubicBezTo>
                  <a:cubicBezTo>
                    <a:pt x="788" y="59"/>
                    <a:pt x="786" y="58"/>
                    <a:pt x="786" y="57"/>
                  </a:cubicBezTo>
                  <a:cubicBezTo>
                    <a:pt x="786" y="57"/>
                    <a:pt x="788" y="55"/>
                    <a:pt x="788" y="55"/>
                  </a:cubicBezTo>
                  <a:cubicBezTo>
                    <a:pt x="788" y="54"/>
                    <a:pt x="789" y="54"/>
                    <a:pt x="789" y="53"/>
                  </a:cubicBezTo>
                  <a:cubicBezTo>
                    <a:pt x="790" y="52"/>
                    <a:pt x="791" y="51"/>
                    <a:pt x="791" y="51"/>
                  </a:cubicBezTo>
                  <a:cubicBezTo>
                    <a:pt x="791" y="50"/>
                    <a:pt x="789" y="49"/>
                    <a:pt x="789" y="49"/>
                  </a:cubicBezTo>
                  <a:cubicBezTo>
                    <a:pt x="789" y="48"/>
                    <a:pt x="791" y="47"/>
                    <a:pt x="791" y="47"/>
                  </a:cubicBezTo>
                  <a:cubicBezTo>
                    <a:pt x="791" y="46"/>
                    <a:pt x="788" y="46"/>
                    <a:pt x="788" y="45"/>
                  </a:cubicBezTo>
                  <a:cubicBezTo>
                    <a:pt x="788" y="46"/>
                    <a:pt x="787" y="47"/>
                    <a:pt x="787" y="47"/>
                  </a:cubicBezTo>
                  <a:cubicBezTo>
                    <a:pt x="786" y="48"/>
                    <a:pt x="785" y="49"/>
                    <a:pt x="785" y="50"/>
                  </a:cubicBezTo>
                  <a:cubicBezTo>
                    <a:pt x="785" y="50"/>
                    <a:pt x="787" y="51"/>
                    <a:pt x="787" y="51"/>
                  </a:cubicBezTo>
                  <a:cubicBezTo>
                    <a:pt x="787" y="52"/>
                    <a:pt x="786" y="53"/>
                    <a:pt x="786" y="53"/>
                  </a:cubicBezTo>
                  <a:cubicBezTo>
                    <a:pt x="785" y="54"/>
                    <a:pt x="784" y="52"/>
                    <a:pt x="783" y="52"/>
                  </a:cubicBezTo>
                  <a:cubicBezTo>
                    <a:pt x="782" y="53"/>
                    <a:pt x="781" y="55"/>
                    <a:pt x="780" y="56"/>
                  </a:cubicBezTo>
                  <a:cubicBezTo>
                    <a:pt x="778" y="55"/>
                    <a:pt x="777" y="54"/>
                    <a:pt x="775" y="53"/>
                  </a:cubicBezTo>
                  <a:cubicBezTo>
                    <a:pt x="777" y="51"/>
                    <a:pt x="778" y="50"/>
                    <a:pt x="779" y="48"/>
                  </a:cubicBezTo>
                  <a:cubicBezTo>
                    <a:pt x="779" y="48"/>
                    <a:pt x="780" y="50"/>
                    <a:pt x="781" y="50"/>
                  </a:cubicBezTo>
                  <a:cubicBezTo>
                    <a:pt x="781" y="50"/>
                    <a:pt x="783" y="48"/>
                    <a:pt x="783" y="48"/>
                  </a:cubicBezTo>
                  <a:cubicBezTo>
                    <a:pt x="783" y="48"/>
                    <a:pt x="781" y="46"/>
                    <a:pt x="781" y="46"/>
                  </a:cubicBezTo>
                  <a:cubicBezTo>
                    <a:pt x="780" y="46"/>
                    <a:pt x="782" y="44"/>
                    <a:pt x="782" y="44"/>
                  </a:cubicBezTo>
                  <a:cubicBezTo>
                    <a:pt x="782" y="43"/>
                    <a:pt x="780" y="43"/>
                    <a:pt x="780" y="42"/>
                  </a:cubicBezTo>
                  <a:cubicBezTo>
                    <a:pt x="779" y="44"/>
                    <a:pt x="778" y="45"/>
                    <a:pt x="777" y="47"/>
                  </a:cubicBezTo>
                  <a:cubicBezTo>
                    <a:pt x="776" y="47"/>
                    <a:pt x="776" y="48"/>
                    <a:pt x="775" y="49"/>
                  </a:cubicBezTo>
                  <a:cubicBezTo>
                    <a:pt x="775" y="49"/>
                    <a:pt x="773" y="47"/>
                    <a:pt x="773" y="47"/>
                  </a:cubicBezTo>
                  <a:cubicBezTo>
                    <a:pt x="772" y="47"/>
                    <a:pt x="771" y="49"/>
                    <a:pt x="771" y="49"/>
                  </a:cubicBezTo>
                  <a:cubicBezTo>
                    <a:pt x="771" y="50"/>
                    <a:pt x="770" y="52"/>
                    <a:pt x="769" y="52"/>
                  </a:cubicBezTo>
                  <a:cubicBezTo>
                    <a:pt x="769" y="52"/>
                    <a:pt x="767" y="50"/>
                    <a:pt x="767" y="50"/>
                  </a:cubicBezTo>
                  <a:cubicBezTo>
                    <a:pt x="767" y="50"/>
                    <a:pt x="765" y="48"/>
                    <a:pt x="765" y="48"/>
                  </a:cubicBezTo>
                  <a:cubicBezTo>
                    <a:pt x="765" y="48"/>
                    <a:pt x="763" y="50"/>
                    <a:pt x="763" y="50"/>
                  </a:cubicBezTo>
                  <a:cubicBezTo>
                    <a:pt x="763" y="51"/>
                    <a:pt x="765" y="52"/>
                    <a:pt x="765" y="52"/>
                  </a:cubicBezTo>
                  <a:cubicBezTo>
                    <a:pt x="765" y="53"/>
                    <a:pt x="764" y="54"/>
                    <a:pt x="764" y="54"/>
                  </a:cubicBezTo>
                  <a:cubicBezTo>
                    <a:pt x="763" y="55"/>
                    <a:pt x="763" y="56"/>
                    <a:pt x="762" y="57"/>
                  </a:cubicBezTo>
                  <a:cubicBezTo>
                    <a:pt x="762" y="57"/>
                    <a:pt x="760" y="55"/>
                    <a:pt x="760" y="55"/>
                  </a:cubicBezTo>
                  <a:cubicBezTo>
                    <a:pt x="759" y="55"/>
                    <a:pt x="758" y="57"/>
                    <a:pt x="758" y="57"/>
                  </a:cubicBezTo>
                  <a:cubicBezTo>
                    <a:pt x="758" y="58"/>
                    <a:pt x="756" y="59"/>
                    <a:pt x="756" y="59"/>
                  </a:cubicBezTo>
                  <a:cubicBezTo>
                    <a:pt x="756" y="60"/>
                    <a:pt x="759" y="61"/>
                    <a:pt x="758" y="61"/>
                  </a:cubicBezTo>
                  <a:cubicBezTo>
                    <a:pt x="758" y="62"/>
                    <a:pt x="757" y="63"/>
                    <a:pt x="757" y="63"/>
                  </a:cubicBezTo>
                  <a:cubicBezTo>
                    <a:pt x="756" y="64"/>
                    <a:pt x="756" y="65"/>
                    <a:pt x="755" y="66"/>
                  </a:cubicBezTo>
                  <a:cubicBezTo>
                    <a:pt x="755" y="66"/>
                    <a:pt x="753" y="64"/>
                    <a:pt x="753" y="64"/>
                  </a:cubicBezTo>
                  <a:cubicBezTo>
                    <a:pt x="753" y="64"/>
                    <a:pt x="754" y="62"/>
                    <a:pt x="755" y="62"/>
                  </a:cubicBezTo>
                  <a:cubicBezTo>
                    <a:pt x="755" y="61"/>
                    <a:pt x="756" y="60"/>
                    <a:pt x="756" y="59"/>
                  </a:cubicBezTo>
                  <a:cubicBezTo>
                    <a:pt x="756" y="59"/>
                    <a:pt x="754" y="58"/>
                    <a:pt x="754" y="58"/>
                  </a:cubicBezTo>
                  <a:cubicBezTo>
                    <a:pt x="754" y="57"/>
                    <a:pt x="756" y="56"/>
                    <a:pt x="756" y="55"/>
                  </a:cubicBezTo>
                  <a:cubicBezTo>
                    <a:pt x="756" y="55"/>
                    <a:pt x="754" y="54"/>
                    <a:pt x="753" y="54"/>
                  </a:cubicBezTo>
                  <a:cubicBezTo>
                    <a:pt x="753" y="53"/>
                    <a:pt x="752" y="53"/>
                    <a:pt x="751" y="52"/>
                  </a:cubicBezTo>
                  <a:cubicBezTo>
                    <a:pt x="751" y="53"/>
                    <a:pt x="749" y="54"/>
                    <a:pt x="750" y="54"/>
                  </a:cubicBezTo>
                  <a:cubicBezTo>
                    <a:pt x="750" y="55"/>
                    <a:pt x="752" y="55"/>
                    <a:pt x="752" y="56"/>
                  </a:cubicBezTo>
                  <a:cubicBezTo>
                    <a:pt x="752" y="56"/>
                    <a:pt x="750" y="58"/>
                    <a:pt x="750" y="58"/>
                  </a:cubicBezTo>
                  <a:cubicBezTo>
                    <a:pt x="750" y="58"/>
                    <a:pt x="748" y="56"/>
                    <a:pt x="748" y="57"/>
                  </a:cubicBezTo>
                  <a:cubicBezTo>
                    <a:pt x="747" y="57"/>
                    <a:pt x="747" y="59"/>
                    <a:pt x="746" y="59"/>
                  </a:cubicBezTo>
                  <a:cubicBezTo>
                    <a:pt x="747" y="59"/>
                    <a:pt x="748" y="61"/>
                    <a:pt x="748" y="60"/>
                  </a:cubicBezTo>
                  <a:cubicBezTo>
                    <a:pt x="748" y="61"/>
                    <a:pt x="747" y="63"/>
                    <a:pt x="747" y="63"/>
                  </a:cubicBezTo>
                  <a:cubicBezTo>
                    <a:pt x="746" y="63"/>
                    <a:pt x="745" y="61"/>
                    <a:pt x="744" y="61"/>
                  </a:cubicBezTo>
                  <a:cubicBezTo>
                    <a:pt x="744" y="61"/>
                    <a:pt x="742" y="60"/>
                    <a:pt x="742" y="59"/>
                  </a:cubicBezTo>
                  <a:cubicBezTo>
                    <a:pt x="742" y="59"/>
                    <a:pt x="744" y="58"/>
                    <a:pt x="744" y="57"/>
                  </a:cubicBezTo>
                  <a:cubicBezTo>
                    <a:pt x="744" y="56"/>
                    <a:pt x="742" y="56"/>
                    <a:pt x="742" y="55"/>
                  </a:cubicBezTo>
                  <a:cubicBezTo>
                    <a:pt x="742" y="55"/>
                    <a:pt x="744" y="54"/>
                    <a:pt x="743" y="53"/>
                  </a:cubicBezTo>
                  <a:cubicBezTo>
                    <a:pt x="743" y="52"/>
                    <a:pt x="742" y="52"/>
                    <a:pt x="741" y="51"/>
                  </a:cubicBezTo>
                  <a:cubicBezTo>
                    <a:pt x="740" y="53"/>
                    <a:pt x="739" y="54"/>
                    <a:pt x="738" y="56"/>
                  </a:cubicBezTo>
                  <a:cubicBezTo>
                    <a:pt x="737" y="57"/>
                    <a:pt x="736" y="57"/>
                    <a:pt x="736" y="58"/>
                  </a:cubicBezTo>
                  <a:cubicBezTo>
                    <a:pt x="736" y="58"/>
                    <a:pt x="738" y="59"/>
                    <a:pt x="738" y="60"/>
                  </a:cubicBezTo>
                  <a:cubicBezTo>
                    <a:pt x="738" y="60"/>
                    <a:pt x="737" y="62"/>
                    <a:pt x="737" y="62"/>
                  </a:cubicBezTo>
                  <a:cubicBezTo>
                    <a:pt x="736" y="63"/>
                    <a:pt x="735" y="64"/>
                    <a:pt x="735" y="64"/>
                  </a:cubicBezTo>
                  <a:cubicBezTo>
                    <a:pt x="732" y="62"/>
                    <a:pt x="729" y="60"/>
                    <a:pt x="726" y="57"/>
                  </a:cubicBezTo>
                  <a:cubicBezTo>
                    <a:pt x="727" y="57"/>
                    <a:pt x="727" y="55"/>
                    <a:pt x="728" y="55"/>
                  </a:cubicBezTo>
                  <a:cubicBezTo>
                    <a:pt x="728" y="55"/>
                    <a:pt x="729" y="57"/>
                    <a:pt x="730" y="57"/>
                  </a:cubicBezTo>
                  <a:cubicBezTo>
                    <a:pt x="730" y="57"/>
                    <a:pt x="731" y="55"/>
                    <a:pt x="732" y="55"/>
                  </a:cubicBezTo>
                  <a:cubicBezTo>
                    <a:pt x="732" y="54"/>
                    <a:pt x="733" y="53"/>
                    <a:pt x="733" y="52"/>
                  </a:cubicBezTo>
                  <a:cubicBezTo>
                    <a:pt x="734" y="52"/>
                    <a:pt x="734" y="51"/>
                    <a:pt x="735" y="50"/>
                  </a:cubicBezTo>
                  <a:cubicBezTo>
                    <a:pt x="735" y="50"/>
                    <a:pt x="737" y="49"/>
                    <a:pt x="737" y="48"/>
                  </a:cubicBezTo>
                  <a:cubicBezTo>
                    <a:pt x="737" y="48"/>
                    <a:pt x="735" y="47"/>
                    <a:pt x="734" y="46"/>
                  </a:cubicBezTo>
                  <a:cubicBezTo>
                    <a:pt x="734" y="47"/>
                    <a:pt x="733" y="48"/>
                    <a:pt x="733" y="49"/>
                  </a:cubicBezTo>
                  <a:cubicBezTo>
                    <a:pt x="733" y="49"/>
                    <a:pt x="731" y="51"/>
                    <a:pt x="731" y="51"/>
                  </a:cubicBezTo>
                  <a:cubicBezTo>
                    <a:pt x="731" y="51"/>
                    <a:pt x="729" y="49"/>
                    <a:pt x="729" y="49"/>
                  </a:cubicBezTo>
                  <a:cubicBezTo>
                    <a:pt x="729" y="49"/>
                    <a:pt x="731" y="47"/>
                    <a:pt x="731" y="47"/>
                  </a:cubicBezTo>
                  <a:cubicBezTo>
                    <a:pt x="730" y="47"/>
                    <a:pt x="729" y="45"/>
                    <a:pt x="728" y="45"/>
                  </a:cubicBezTo>
                  <a:cubicBezTo>
                    <a:pt x="728" y="45"/>
                    <a:pt x="727" y="47"/>
                    <a:pt x="727" y="47"/>
                  </a:cubicBezTo>
                  <a:cubicBezTo>
                    <a:pt x="726" y="47"/>
                    <a:pt x="725" y="46"/>
                    <a:pt x="724" y="46"/>
                  </a:cubicBezTo>
                  <a:cubicBezTo>
                    <a:pt x="724" y="46"/>
                    <a:pt x="723" y="44"/>
                    <a:pt x="722" y="44"/>
                  </a:cubicBezTo>
                  <a:cubicBezTo>
                    <a:pt x="722" y="44"/>
                    <a:pt x="721" y="46"/>
                    <a:pt x="720" y="46"/>
                  </a:cubicBezTo>
                  <a:cubicBezTo>
                    <a:pt x="720" y="46"/>
                    <a:pt x="719" y="44"/>
                    <a:pt x="718" y="44"/>
                  </a:cubicBezTo>
                  <a:cubicBezTo>
                    <a:pt x="718" y="45"/>
                    <a:pt x="717" y="47"/>
                    <a:pt x="716" y="47"/>
                  </a:cubicBezTo>
                  <a:cubicBezTo>
                    <a:pt x="716" y="47"/>
                    <a:pt x="715" y="45"/>
                    <a:pt x="714" y="45"/>
                  </a:cubicBezTo>
                  <a:cubicBezTo>
                    <a:pt x="714" y="45"/>
                    <a:pt x="713" y="47"/>
                    <a:pt x="713" y="47"/>
                  </a:cubicBezTo>
                  <a:cubicBezTo>
                    <a:pt x="713" y="48"/>
                    <a:pt x="715" y="48"/>
                    <a:pt x="715" y="49"/>
                  </a:cubicBezTo>
                  <a:cubicBezTo>
                    <a:pt x="715" y="50"/>
                    <a:pt x="713" y="50"/>
                    <a:pt x="713" y="51"/>
                  </a:cubicBezTo>
                  <a:cubicBezTo>
                    <a:pt x="715" y="52"/>
                    <a:pt x="716" y="53"/>
                    <a:pt x="718" y="55"/>
                  </a:cubicBezTo>
                  <a:cubicBezTo>
                    <a:pt x="718" y="55"/>
                    <a:pt x="719" y="56"/>
                    <a:pt x="720" y="56"/>
                  </a:cubicBezTo>
                  <a:cubicBezTo>
                    <a:pt x="719" y="58"/>
                    <a:pt x="717" y="59"/>
                    <a:pt x="716" y="61"/>
                  </a:cubicBezTo>
                  <a:cubicBezTo>
                    <a:pt x="715" y="60"/>
                    <a:pt x="713" y="58"/>
                    <a:pt x="712" y="57"/>
                  </a:cubicBezTo>
                  <a:cubicBezTo>
                    <a:pt x="712" y="57"/>
                    <a:pt x="714" y="56"/>
                    <a:pt x="714" y="55"/>
                  </a:cubicBezTo>
                  <a:cubicBezTo>
                    <a:pt x="714" y="55"/>
                    <a:pt x="712" y="54"/>
                    <a:pt x="711" y="53"/>
                  </a:cubicBezTo>
                  <a:cubicBezTo>
                    <a:pt x="711" y="53"/>
                    <a:pt x="710" y="52"/>
                    <a:pt x="709" y="52"/>
                  </a:cubicBezTo>
                  <a:cubicBezTo>
                    <a:pt x="708" y="53"/>
                    <a:pt x="707" y="55"/>
                    <a:pt x="706" y="56"/>
                  </a:cubicBezTo>
                  <a:cubicBezTo>
                    <a:pt x="705" y="57"/>
                    <a:pt x="705" y="58"/>
                    <a:pt x="704" y="58"/>
                  </a:cubicBezTo>
                  <a:cubicBezTo>
                    <a:pt x="704" y="58"/>
                    <a:pt x="702" y="57"/>
                    <a:pt x="702" y="57"/>
                  </a:cubicBezTo>
                  <a:cubicBezTo>
                    <a:pt x="702" y="56"/>
                    <a:pt x="700" y="55"/>
                    <a:pt x="700" y="55"/>
                  </a:cubicBezTo>
                  <a:cubicBezTo>
                    <a:pt x="699" y="55"/>
                    <a:pt x="698" y="57"/>
                    <a:pt x="698" y="57"/>
                  </a:cubicBezTo>
                  <a:cubicBezTo>
                    <a:pt x="698" y="57"/>
                    <a:pt x="696" y="56"/>
                    <a:pt x="696" y="56"/>
                  </a:cubicBezTo>
                  <a:cubicBezTo>
                    <a:pt x="696" y="55"/>
                    <a:pt x="697" y="53"/>
                    <a:pt x="697" y="53"/>
                  </a:cubicBezTo>
                  <a:cubicBezTo>
                    <a:pt x="698" y="53"/>
                    <a:pt x="699" y="55"/>
                    <a:pt x="700" y="55"/>
                  </a:cubicBezTo>
                  <a:cubicBezTo>
                    <a:pt x="700" y="54"/>
                    <a:pt x="701" y="53"/>
                    <a:pt x="701" y="53"/>
                  </a:cubicBezTo>
                  <a:cubicBezTo>
                    <a:pt x="701" y="52"/>
                    <a:pt x="699" y="51"/>
                    <a:pt x="699" y="51"/>
                  </a:cubicBezTo>
                  <a:cubicBezTo>
                    <a:pt x="699" y="50"/>
                    <a:pt x="697" y="50"/>
                    <a:pt x="697" y="49"/>
                  </a:cubicBezTo>
                  <a:cubicBezTo>
                    <a:pt x="696" y="49"/>
                    <a:pt x="695" y="48"/>
                    <a:pt x="695" y="48"/>
                  </a:cubicBezTo>
                  <a:cubicBezTo>
                    <a:pt x="694" y="47"/>
                    <a:pt x="693" y="47"/>
                    <a:pt x="692" y="46"/>
                  </a:cubicBezTo>
                  <a:cubicBezTo>
                    <a:pt x="692" y="47"/>
                    <a:pt x="691" y="47"/>
                    <a:pt x="691" y="48"/>
                  </a:cubicBezTo>
                  <a:cubicBezTo>
                    <a:pt x="690" y="48"/>
                    <a:pt x="689" y="50"/>
                    <a:pt x="689" y="50"/>
                  </a:cubicBezTo>
                  <a:cubicBezTo>
                    <a:pt x="689" y="51"/>
                    <a:pt x="691" y="52"/>
                    <a:pt x="691" y="52"/>
                  </a:cubicBezTo>
                  <a:cubicBezTo>
                    <a:pt x="691" y="52"/>
                    <a:pt x="690" y="54"/>
                    <a:pt x="689" y="54"/>
                  </a:cubicBezTo>
                  <a:cubicBezTo>
                    <a:pt x="689" y="54"/>
                    <a:pt x="688" y="53"/>
                    <a:pt x="687" y="53"/>
                  </a:cubicBezTo>
                  <a:cubicBezTo>
                    <a:pt x="686" y="52"/>
                    <a:pt x="686" y="51"/>
                    <a:pt x="685" y="51"/>
                  </a:cubicBezTo>
                  <a:cubicBezTo>
                    <a:pt x="685" y="51"/>
                    <a:pt x="683" y="49"/>
                    <a:pt x="683" y="49"/>
                  </a:cubicBezTo>
                  <a:cubicBezTo>
                    <a:pt x="682" y="49"/>
                    <a:pt x="681" y="51"/>
                    <a:pt x="681" y="51"/>
                  </a:cubicBezTo>
                  <a:cubicBezTo>
                    <a:pt x="680" y="52"/>
                    <a:pt x="680" y="53"/>
                    <a:pt x="679" y="54"/>
                  </a:cubicBezTo>
                  <a:cubicBezTo>
                    <a:pt x="679" y="54"/>
                    <a:pt x="678" y="56"/>
                    <a:pt x="678" y="56"/>
                  </a:cubicBezTo>
                  <a:cubicBezTo>
                    <a:pt x="677" y="56"/>
                    <a:pt x="676" y="54"/>
                    <a:pt x="675" y="54"/>
                  </a:cubicBezTo>
                  <a:cubicBezTo>
                    <a:pt x="675" y="54"/>
                    <a:pt x="674" y="53"/>
                    <a:pt x="673" y="53"/>
                  </a:cubicBezTo>
                  <a:cubicBezTo>
                    <a:pt x="673" y="52"/>
                    <a:pt x="672" y="55"/>
                    <a:pt x="671" y="55"/>
                  </a:cubicBezTo>
                  <a:cubicBezTo>
                    <a:pt x="671" y="55"/>
                    <a:pt x="670" y="53"/>
                    <a:pt x="669" y="53"/>
                  </a:cubicBezTo>
                  <a:cubicBezTo>
                    <a:pt x="669" y="54"/>
                    <a:pt x="668" y="55"/>
                    <a:pt x="668" y="55"/>
                  </a:cubicBezTo>
                  <a:cubicBezTo>
                    <a:pt x="668" y="55"/>
                    <a:pt x="665" y="54"/>
                    <a:pt x="665" y="54"/>
                  </a:cubicBezTo>
                  <a:cubicBezTo>
                    <a:pt x="665" y="53"/>
                    <a:pt x="667" y="52"/>
                    <a:pt x="667" y="51"/>
                  </a:cubicBezTo>
                  <a:cubicBezTo>
                    <a:pt x="667" y="51"/>
                    <a:pt x="668" y="50"/>
                    <a:pt x="669" y="49"/>
                  </a:cubicBezTo>
                  <a:cubicBezTo>
                    <a:pt x="669" y="49"/>
                    <a:pt x="670" y="47"/>
                    <a:pt x="670" y="47"/>
                  </a:cubicBezTo>
                  <a:cubicBezTo>
                    <a:pt x="670" y="46"/>
                    <a:pt x="668" y="46"/>
                    <a:pt x="668" y="45"/>
                  </a:cubicBezTo>
                  <a:cubicBezTo>
                    <a:pt x="668" y="45"/>
                    <a:pt x="670" y="43"/>
                    <a:pt x="670" y="43"/>
                  </a:cubicBezTo>
                  <a:cubicBezTo>
                    <a:pt x="670" y="42"/>
                    <a:pt x="668" y="42"/>
                    <a:pt x="668" y="41"/>
                  </a:cubicBezTo>
                  <a:cubicBezTo>
                    <a:pt x="668" y="41"/>
                    <a:pt x="666" y="40"/>
                    <a:pt x="665" y="40"/>
                  </a:cubicBezTo>
                  <a:cubicBezTo>
                    <a:pt x="665" y="40"/>
                    <a:pt x="664" y="41"/>
                    <a:pt x="664" y="42"/>
                  </a:cubicBezTo>
                  <a:cubicBezTo>
                    <a:pt x="664" y="42"/>
                    <a:pt x="666" y="43"/>
                    <a:pt x="666" y="43"/>
                  </a:cubicBezTo>
                  <a:cubicBezTo>
                    <a:pt x="666" y="44"/>
                    <a:pt x="665" y="45"/>
                    <a:pt x="664" y="46"/>
                  </a:cubicBezTo>
                  <a:cubicBezTo>
                    <a:pt x="664" y="46"/>
                    <a:pt x="663" y="47"/>
                    <a:pt x="663" y="48"/>
                  </a:cubicBezTo>
                  <a:cubicBezTo>
                    <a:pt x="662" y="48"/>
                    <a:pt x="665" y="49"/>
                    <a:pt x="665" y="50"/>
                  </a:cubicBezTo>
                  <a:cubicBezTo>
                    <a:pt x="665" y="50"/>
                    <a:pt x="663" y="51"/>
                    <a:pt x="663" y="52"/>
                  </a:cubicBezTo>
                  <a:cubicBezTo>
                    <a:pt x="663" y="53"/>
                    <a:pt x="661" y="53"/>
                    <a:pt x="661" y="54"/>
                  </a:cubicBezTo>
                  <a:cubicBezTo>
                    <a:pt x="661" y="55"/>
                    <a:pt x="663" y="55"/>
                    <a:pt x="664" y="56"/>
                  </a:cubicBezTo>
                  <a:cubicBezTo>
                    <a:pt x="662" y="57"/>
                    <a:pt x="661" y="59"/>
                    <a:pt x="660" y="60"/>
                  </a:cubicBezTo>
                  <a:cubicBezTo>
                    <a:pt x="660" y="61"/>
                    <a:pt x="659" y="62"/>
                    <a:pt x="659" y="63"/>
                  </a:cubicBezTo>
                  <a:cubicBezTo>
                    <a:pt x="657" y="61"/>
                    <a:pt x="656" y="60"/>
                    <a:pt x="654" y="59"/>
                  </a:cubicBezTo>
                  <a:cubicBezTo>
                    <a:pt x="655" y="58"/>
                    <a:pt x="655" y="58"/>
                    <a:pt x="656" y="57"/>
                  </a:cubicBezTo>
                  <a:cubicBezTo>
                    <a:pt x="656" y="56"/>
                    <a:pt x="657" y="55"/>
                    <a:pt x="657" y="55"/>
                  </a:cubicBezTo>
                  <a:cubicBezTo>
                    <a:pt x="657" y="54"/>
                    <a:pt x="655" y="53"/>
                    <a:pt x="655" y="53"/>
                  </a:cubicBezTo>
                  <a:cubicBezTo>
                    <a:pt x="655" y="53"/>
                    <a:pt x="653" y="52"/>
                    <a:pt x="653" y="51"/>
                  </a:cubicBezTo>
                  <a:cubicBezTo>
                    <a:pt x="653" y="51"/>
                    <a:pt x="655" y="50"/>
                    <a:pt x="655" y="49"/>
                  </a:cubicBezTo>
                  <a:cubicBezTo>
                    <a:pt x="654" y="48"/>
                    <a:pt x="653" y="48"/>
                    <a:pt x="652" y="47"/>
                  </a:cubicBezTo>
                  <a:cubicBezTo>
                    <a:pt x="652" y="47"/>
                    <a:pt x="651" y="46"/>
                    <a:pt x="650" y="46"/>
                  </a:cubicBezTo>
                  <a:cubicBezTo>
                    <a:pt x="650" y="46"/>
                    <a:pt x="649" y="47"/>
                    <a:pt x="649" y="48"/>
                  </a:cubicBezTo>
                  <a:cubicBezTo>
                    <a:pt x="648" y="48"/>
                    <a:pt x="647" y="50"/>
                    <a:pt x="647" y="50"/>
                  </a:cubicBezTo>
                  <a:cubicBezTo>
                    <a:pt x="647" y="50"/>
                    <a:pt x="649" y="51"/>
                    <a:pt x="649" y="52"/>
                  </a:cubicBezTo>
                  <a:cubicBezTo>
                    <a:pt x="649" y="52"/>
                    <a:pt x="648" y="53"/>
                    <a:pt x="647" y="54"/>
                  </a:cubicBezTo>
                  <a:cubicBezTo>
                    <a:pt x="647" y="54"/>
                    <a:pt x="646" y="56"/>
                    <a:pt x="646" y="56"/>
                  </a:cubicBezTo>
                  <a:cubicBezTo>
                    <a:pt x="646" y="57"/>
                    <a:pt x="648" y="57"/>
                    <a:pt x="648" y="58"/>
                  </a:cubicBezTo>
                  <a:cubicBezTo>
                    <a:pt x="648" y="59"/>
                    <a:pt x="646" y="59"/>
                    <a:pt x="646" y="60"/>
                  </a:cubicBezTo>
                  <a:cubicBezTo>
                    <a:pt x="646" y="60"/>
                    <a:pt x="644" y="59"/>
                    <a:pt x="644" y="58"/>
                  </a:cubicBezTo>
                  <a:cubicBezTo>
                    <a:pt x="644" y="58"/>
                    <a:pt x="646" y="57"/>
                    <a:pt x="646" y="56"/>
                  </a:cubicBezTo>
                  <a:cubicBezTo>
                    <a:pt x="645" y="56"/>
                    <a:pt x="644" y="55"/>
                    <a:pt x="643" y="55"/>
                  </a:cubicBezTo>
                  <a:cubicBezTo>
                    <a:pt x="643" y="54"/>
                    <a:pt x="642" y="53"/>
                    <a:pt x="641" y="53"/>
                  </a:cubicBezTo>
                  <a:cubicBezTo>
                    <a:pt x="641" y="53"/>
                    <a:pt x="639" y="51"/>
                    <a:pt x="639" y="51"/>
                  </a:cubicBezTo>
                  <a:cubicBezTo>
                    <a:pt x="638" y="51"/>
                    <a:pt x="638" y="53"/>
                    <a:pt x="637" y="53"/>
                  </a:cubicBezTo>
                  <a:cubicBezTo>
                    <a:pt x="637" y="53"/>
                    <a:pt x="636" y="51"/>
                    <a:pt x="635" y="52"/>
                  </a:cubicBezTo>
                  <a:cubicBezTo>
                    <a:pt x="634" y="52"/>
                    <a:pt x="634" y="54"/>
                    <a:pt x="633" y="54"/>
                  </a:cubicBezTo>
                  <a:cubicBezTo>
                    <a:pt x="634" y="55"/>
                    <a:pt x="635" y="55"/>
                    <a:pt x="636" y="56"/>
                  </a:cubicBezTo>
                  <a:cubicBezTo>
                    <a:pt x="636" y="56"/>
                    <a:pt x="634" y="57"/>
                    <a:pt x="634" y="58"/>
                  </a:cubicBezTo>
                  <a:cubicBezTo>
                    <a:pt x="633" y="58"/>
                    <a:pt x="632" y="59"/>
                    <a:pt x="632" y="60"/>
                  </a:cubicBezTo>
                  <a:cubicBezTo>
                    <a:pt x="632" y="60"/>
                    <a:pt x="634" y="61"/>
                    <a:pt x="634" y="62"/>
                  </a:cubicBezTo>
                  <a:cubicBezTo>
                    <a:pt x="634" y="62"/>
                    <a:pt x="633" y="64"/>
                    <a:pt x="633" y="64"/>
                  </a:cubicBezTo>
                  <a:cubicBezTo>
                    <a:pt x="632" y="65"/>
                    <a:pt x="631" y="65"/>
                    <a:pt x="631" y="66"/>
                  </a:cubicBezTo>
                  <a:cubicBezTo>
                    <a:pt x="631" y="66"/>
                    <a:pt x="629" y="65"/>
                    <a:pt x="629" y="64"/>
                  </a:cubicBezTo>
                  <a:cubicBezTo>
                    <a:pt x="629" y="64"/>
                    <a:pt x="631" y="63"/>
                    <a:pt x="630" y="62"/>
                  </a:cubicBezTo>
                  <a:cubicBezTo>
                    <a:pt x="630" y="62"/>
                    <a:pt x="628" y="61"/>
                    <a:pt x="628" y="61"/>
                  </a:cubicBezTo>
                  <a:cubicBezTo>
                    <a:pt x="628" y="60"/>
                    <a:pt x="626" y="60"/>
                    <a:pt x="626" y="59"/>
                  </a:cubicBezTo>
                  <a:cubicBezTo>
                    <a:pt x="626" y="58"/>
                    <a:pt x="628" y="57"/>
                    <a:pt x="628" y="57"/>
                  </a:cubicBezTo>
                  <a:cubicBezTo>
                    <a:pt x="628" y="56"/>
                    <a:pt x="629" y="55"/>
                    <a:pt x="629" y="54"/>
                  </a:cubicBezTo>
                  <a:cubicBezTo>
                    <a:pt x="629" y="54"/>
                    <a:pt x="627" y="53"/>
                    <a:pt x="627" y="53"/>
                  </a:cubicBezTo>
                  <a:cubicBezTo>
                    <a:pt x="627" y="52"/>
                    <a:pt x="629" y="51"/>
                    <a:pt x="629" y="50"/>
                  </a:cubicBezTo>
                  <a:cubicBezTo>
                    <a:pt x="629" y="50"/>
                    <a:pt x="627" y="49"/>
                    <a:pt x="627" y="49"/>
                  </a:cubicBezTo>
                  <a:cubicBezTo>
                    <a:pt x="626" y="48"/>
                    <a:pt x="625" y="48"/>
                    <a:pt x="624" y="47"/>
                  </a:cubicBezTo>
                  <a:cubicBezTo>
                    <a:pt x="624" y="48"/>
                    <a:pt x="623" y="49"/>
                    <a:pt x="623" y="49"/>
                  </a:cubicBezTo>
                  <a:cubicBezTo>
                    <a:pt x="623" y="50"/>
                    <a:pt x="625" y="51"/>
                    <a:pt x="625" y="51"/>
                  </a:cubicBezTo>
                  <a:cubicBezTo>
                    <a:pt x="625" y="52"/>
                    <a:pt x="624" y="53"/>
                    <a:pt x="623" y="53"/>
                  </a:cubicBezTo>
                  <a:cubicBezTo>
                    <a:pt x="623" y="54"/>
                    <a:pt x="622" y="55"/>
                    <a:pt x="621" y="55"/>
                  </a:cubicBezTo>
                  <a:cubicBezTo>
                    <a:pt x="621" y="56"/>
                    <a:pt x="624" y="57"/>
                    <a:pt x="624" y="57"/>
                  </a:cubicBezTo>
                  <a:cubicBezTo>
                    <a:pt x="624" y="58"/>
                    <a:pt x="622" y="59"/>
                    <a:pt x="622" y="59"/>
                  </a:cubicBezTo>
                  <a:cubicBezTo>
                    <a:pt x="622" y="60"/>
                    <a:pt x="621" y="61"/>
                    <a:pt x="620" y="62"/>
                  </a:cubicBezTo>
                  <a:cubicBezTo>
                    <a:pt x="620" y="62"/>
                    <a:pt x="618" y="60"/>
                    <a:pt x="618" y="60"/>
                  </a:cubicBezTo>
                  <a:cubicBezTo>
                    <a:pt x="618" y="60"/>
                    <a:pt x="620" y="58"/>
                    <a:pt x="620" y="58"/>
                  </a:cubicBezTo>
                  <a:cubicBezTo>
                    <a:pt x="619" y="57"/>
                    <a:pt x="618" y="56"/>
                    <a:pt x="618" y="56"/>
                  </a:cubicBezTo>
                  <a:cubicBezTo>
                    <a:pt x="617" y="56"/>
                    <a:pt x="616" y="54"/>
                    <a:pt x="615" y="54"/>
                  </a:cubicBezTo>
                  <a:cubicBezTo>
                    <a:pt x="615" y="54"/>
                    <a:pt x="614" y="56"/>
                    <a:pt x="614" y="57"/>
                  </a:cubicBezTo>
                  <a:cubicBezTo>
                    <a:pt x="613" y="57"/>
                    <a:pt x="612" y="58"/>
                    <a:pt x="612" y="59"/>
                  </a:cubicBezTo>
                  <a:cubicBezTo>
                    <a:pt x="612" y="59"/>
                    <a:pt x="614" y="60"/>
                    <a:pt x="614" y="60"/>
                  </a:cubicBezTo>
                  <a:cubicBezTo>
                    <a:pt x="614" y="61"/>
                    <a:pt x="616" y="62"/>
                    <a:pt x="616" y="62"/>
                  </a:cubicBezTo>
                  <a:cubicBezTo>
                    <a:pt x="616" y="62"/>
                    <a:pt x="615" y="64"/>
                    <a:pt x="615" y="64"/>
                  </a:cubicBezTo>
                  <a:cubicBezTo>
                    <a:pt x="614" y="64"/>
                    <a:pt x="613" y="62"/>
                    <a:pt x="612" y="63"/>
                  </a:cubicBezTo>
                  <a:cubicBezTo>
                    <a:pt x="612" y="63"/>
                    <a:pt x="611" y="65"/>
                    <a:pt x="611" y="65"/>
                  </a:cubicBezTo>
                  <a:cubicBezTo>
                    <a:pt x="610" y="64"/>
                    <a:pt x="609" y="64"/>
                    <a:pt x="609" y="63"/>
                  </a:cubicBezTo>
                  <a:cubicBezTo>
                    <a:pt x="608" y="63"/>
                    <a:pt x="606" y="62"/>
                    <a:pt x="606" y="62"/>
                  </a:cubicBezTo>
                  <a:cubicBezTo>
                    <a:pt x="606" y="61"/>
                    <a:pt x="608" y="60"/>
                    <a:pt x="608" y="59"/>
                  </a:cubicBezTo>
                  <a:cubicBezTo>
                    <a:pt x="608" y="59"/>
                    <a:pt x="606" y="58"/>
                    <a:pt x="606" y="58"/>
                  </a:cubicBezTo>
                  <a:cubicBezTo>
                    <a:pt x="606" y="57"/>
                    <a:pt x="608" y="56"/>
                    <a:pt x="607" y="55"/>
                  </a:cubicBezTo>
                  <a:cubicBezTo>
                    <a:pt x="607" y="55"/>
                    <a:pt x="605" y="54"/>
                    <a:pt x="605" y="54"/>
                  </a:cubicBezTo>
                  <a:cubicBezTo>
                    <a:pt x="605" y="53"/>
                    <a:pt x="607" y="52"/>
                    <a:pt x="607" y="51"/>
                  </a:cubicBezTo>
                  <a:cubicBezTo>
                    <a:pt x="607" y="51"/>
                    <a:pt x="609" y="49"/>
                    <a:pt x="609" y="49"/>
                  </a:cubicBezTo>
                  <a:cubicBezTo>
                    <a:pt x="609" y="49"/>
                    <a:pt x="606" y="48"/>
                    <a:pt x="606" y="47"/>
                  </a:cubicBezTo>
                  <a:cubicBezTo>
                    <a:pt x="607" y="47"/>
                    <a:pt x="608" y="46"/>
                    <a:pt x="608" y="45"/>
                  </a:cubicBezTo>
                  <a:cubicBezTo>
                    <a:pt x="609" y="44"/>
                    <a:pt x="609" y="44"/>
                    <a:pt x="610" y="43"/>
                  </a:cubicBezTo>
                  <a:cubicBezTo>
                    <a:pt x="609" y="43"/>
                    <a:pt x="608" y="41"/>
                    <a:pt x="608" y="41"/>
                  </a:cubicBezTo>
                  <a:cubicBezTo>
                    <a:pt x="607" y="41"/>
                    <a:pt x="607" y="43"/>
                    <a:pt x="606" y="44"/>
                  </a:cubicBezTo>
                  <a:cubicBezTo>
                    <a:pt x="605" y="44"/>
                    <a:pt x="604" y="42"/>
                    <a:pt x="604" y="42"/>
                  </a:cubicBezTo>
                  <a:cubicBezTo>
                    <a:pt x="603" y="42"/>
                    <a:pt x="602" y="44"/>
                    <a:pt x="602" y="44"/>
                  </a:cubicBezTo>
                  <a:cubicBezTo>
                    <a:pt x="602" y="44"/>
                    <a:pt x="604" y="46"/>
                    <a:pt x="604" y="46"/>
                  </a:cubicBezTo>
                  <a:cubicBezTo>
                    <a:pt x="604" y="46"/>
                    <a:pt x="603" y="48"/>
                    <a:pt x="602" y="48"/>
                  </a:cubicBezTo>
                  <a:cubicBezTo>
                    <a:pt x="602" y="49"/>
                    <a:pt x="601" y="50"/>
                    <a:pt x="601" y="50"/>
                  </a:cubicBezTo>
                  <a:cubicBezTo>
                    <a:pt x="600" y="51"/>
                    <a:pt x="600" y="52"/>
                    <a:pt x="599" y="52"/>
                  </a:cubicBezTo>
                  <a:cubicBezTo>
                    <a:pt x="599" y="53"/>
                    <a:pt x="597" y="51"/>
                    <a:pt x="597" y="51"/>
                  </a:cubicBezTo>
                  <a:cubicBezTo>
                    <a:pt x="596" y="51"/>
                    <a:pt x="596" y="53"/>
                    <a:pt x="595" y="53"/>
                  </a:cubicBezTo>
                  <a:cubicBezTo>
                    <a:pt x="594" y="53"/>
                    <a:pt x="594" y="55"/>
                    <a:pt x="593" y="55"/>
                  </a:cubicBezTo>
                  <a:cubicBezTo>
                    <a:pt x="593" y="55"/>
                    <a:pt x="591" y="53"/>
                    <a:pt x="591" y="54"/>
                  </a:cubicBezTo>
                  <a:cubicBezTo>
                    <a:pt x="591" y="54"/>
                    <a:pt x="590" y="55"/>
                    <a:pt x="589" y="56"/>
                  </a:cubicBezTo>
                  <a:cubicBezTo>
                    <a:pt x="589" y="56"/>
                    <a:pt x="588" y="57"/>
                    <a:pt x="588" y="58"/>
                  </a:cubicBezTo>
                  <a:cubicBezTo>
                    <a:pt x="587" y="59"/>
                    <a:pt x="587" y="59"/>
                    <a:pt x="586" y="60"/>
                  </a:cubicBezTo>
                  <a:cubicBezTo>
                    <a:pt x="586" y="61"/>
                    <a:pt x="585" y="62"/>
                    <a:pt x="584" y="62"/>
                  </a:cubicBezTo>
                  <a:cubicBezTo>
                    <a:pt x="584" y="62"/>
                    <a:pt x="586" y="64"/>
                    <a:pt x="587" y="64"/>
                  </a:cubicBezTo>
                  <a:cubicBezTo>
                    <a:pt x="587" y="64"/>
                    <a:pt x="588" y="62"/>
                    <a:pt x="588" y="62"/>
                  </a:cubicBezTo>
                  <a:cubicBezTo>
                    <a:pt x="588" y="62"/>
                    <a:pt x="590" y="63"/>
                    <a:pt x="591" y="64"/>
                  </a:cubicBezTo>
                  <a:cubicBezTo>
                    <a:pt x="591" y="64"/>
                    <a:pt x="589" y="66"/>
                    <a:pt x="589" y="66"/>
                  </a:cubicBezTo>
                  <a:cubicBezTo>
                    <a:pt x="589" y="66"/>
                    <a:pt x="587" y="64"/>
                    <a:pt x="587" y="64"/>
                  </a:cubicBezTo>
                  <a:cubicBezTo>
                    <a:pt x="586" y="64"/>
                    <a:pt x="586" y="66"/>
                    <a:pt x="585" y="66"/>
                  </a:cubicBezTo>
                  <a:cubicBezTo>
                    <a:pt x="584" y="66"/>
                    <a:pt x="583" y="65"/>
                    <a:pt x="583" y="65"/>
                  </a:cubicBezTo>
                  <a:cubicBezTo>
                    <a:pt x="582" y="64"/>
                    <a:pt x="580" y="63"/>
                    <a:pt x="580" y="63"/>
                  </a:cubicBezTo>
                  <a:cubicBezTo>
                    <a:pt x="580" y="63"/>
                    <a:pt x="582" y="61"/>
                    <a:pt x="582" y="61"/>
                  </a:cubicBezTo>
                  <a:cubicBezTo>
                    <a:pt x="582" y="61"/>
                    <a:pt x="584" y="59"/>
                    <a:pt x="584" y="59"/>
                  </a:cubicBezTo>
                  <a:cubicBezTo>
                    <a:pt x="584" y="58"/>
                    <a:pt x="582" y="57"/>
                    <a:pt x="582" y="57"/>
                  </a:cubicBezTo>
                  <a:cubicBezTo>
                    <a:pt x="581" y="57"/>
                    <a:pt x="580" y="59"/>
                    <a:pt x="580" y="59"/>
                  </a:cubicBezTo>
                  <a:cubicBezTo>
                    <a:pt x="579" y="59"/>
                    <a:pt x="578" y="58"/>
                    <a:pt x="578" y="57"/>
                  </a:cubicBezTo>
                  <a:cubicBezTo>
                    <a:pt x="577" y="57"/>
                    <a:pt x="576" y="56"/>
                    <a:pt x="575" y="56"/>
                  </a:cubicBezTo>
                  <a:cubicBezTo>
                    <a:pt x="575" y="55"/>
                    <a:pt x="577" y="54"/>
                    <a:pt x="577" y="53"/>
                  </a:cubicBezTo>
                  <a:cubicBezTo>
                    <a:pt x="577" y="53"/>
                    <a:pt x="579" y="51"/>
                    <a:pt x="579" y="51"/>
                  </a:cubicBezTo>
                  <a:cubicBezTo>
                    <a:pt x="579" y="50"/>
                    <a:pt x="577" y="50"/>
                    <a:pt x="577" y="49"/>
                  </a:cubicBezTo>
                  <a:cubicBezTo>
                    <a:pt x="576" y="49"/>
                    <a:pt x="575" y="48"/>
                    <a:pt x="574" y="48"/>
                  </a:cubicBezTo>
                  <a:cubicBezTo>
                    <a:pt x="573" y="49"/>
                    <a:pt x="572" y="51"/>
                    <a:pt x="571" y="52"/>
                  </a:cubicBezTo>
                  <a:cubicBezTo>
                    <a:pt x="570" y="54"/>
                    <a:pt x="569" y="55"/>
                    <a:pt x="568" y="57"/>
                  </a:cubicBezTo>
                  <a:cubicBezTo>
                    <a:pt x="566" y="58"/>
                    <a:pt x="565" y="60"/>
                    <a:pt x="564" y="61"/>
                  </a:cubicBezTo>
                  <a:cubicBezTo>
                    <a:pt x="564" y="62"/>
                    <a:pt x="563" y="63"/>
                    <a:pt x="562" y="63"/>
                  </a:cubicBezTo>
                  <a:cubicBezTo>
                    <a:pt x="562" y="64"/>
                    <a:pt x="561" y="65"/>
                    <a:pt x="561" y="66"/>
                  </a:cubicBezTo>
                  <a:cubicBezTo>
                    <a:pt x="561" y="66"/>
                    <a:pt x="559" y="64"/>
                    <a:pt x="559" y="64"/>
                  </a:cubicBezTo>
                  <a:cubicBezTo>
                    <a:pt x="558" y="63"/>
                    <a:pt x="560" y="62"/>
                    <a:pt x="560" y="62"/>
                  </a:cubicBezTo>
                  <a:cubicBezTo>
                    <a:pt x="559" y="61"/>
                    <a:pt x="559" y="60"/>
                    <a:pt x="558" y="60"/>
                  </a:cubicBezTo>
                  <a:cubicBezTo>
                    <a:pt x="557" y="60"/>
                    <a:pt x="556" y="58"/>
                    <a:pt x="556" y="58"/>
                  </a:cubicBezTo>
                  <a:cubicBezTo>
                    <a:pt x="555" y="58"/>
                    <a:pt x="555" y="61"/>
                    <a:pt x="554" y="60"/>
                  </a:cubicBezTo>
                  <a:cubicBezTo>
                    <a:pt x="553" y="60"/>
                    <a:pt x="553" y="59"/>
                    <a:pt x="552" y="59"/>
                  </a:cubicBezTo>
                  <a:cubicBezTo>
                    <a:pt x="551" y="59"/>
                    <a:pt x="551" y="61"/>
                    <a:pt x="550" y="61"/>
                  </a:cubicBezTo>
                  <a:cubicBezTo>
                    <a:pt x="550" y="61"/>
                    <a:pt x="548" y="60"/>
                    <a:pt x="548" y="59"/>
                  </a:cubicBezTo>
                  <a:cubicBezTo>
                    <a:pt x="547" y="59"/>
                    <a:pt x="546" y="58"/>
                    <a:pt x="546" y="58"/>
                  </a:cubicBezTo>
                  <a:cubicBezTo>
                    <a:pt x="546" y="58"/>
                    <a:pt x="547" y="56"/>
                    <a:pt x="547" y="55"/>
                  </a:cubicBezTo>
                  <a:cubicBezTo>
                    <a:pt x="548" y="55"/>
                    <a:pt x="549" y="54"/>
                    <a:pt x="549" y="53"/>
                  </a:cubicBezTo>
                  <a:cubicBezTo>
                    <a:pt x="549" y="53"/>
                    <a:pt x="547" y="51"/>
                    <a:pt x="547" y="51"/>
                  </a:cubicBezTo>
                  <a:cubicBezTo>
                    <a:pt x="546" y="51"/>
                    <a:pt x="546" y="54"/>
                    <a:pt x="545" y="54"/>
                  </a:cubicBezTo>
                  <a:cubicBezTo>
                    <a:pt x="544" y="54"/>
                    <a:pt x="544" y="52"/>
                    <a:pt x="543" y="52"/>
                  </a:cubicBezTo>
                  <a:cubicBezTo>
                    <a:pt x="541" y="51"/>
                    <a:pt x="540" y="50"/>
                    <a:pt x="538" y="49"/>
                  </a:cubicBezTo>
                  <a:cubicBezTo>
                    <a:pt x="538" y="49"/>
                    <a:pt x="537" y="50"/>
                    <a:pt x="537" y="51"/>
                  </a:cubicBezTo>
                  <a:cubicBezTo>
                    <a:pt x="537" y="51"/>
                    <a:pt x="539" y="52"/>
                    <a:pt x="539" y="53"/>
                  </a:cubicBezTo>
                  <a:cubicBezTo>
                    <a:pt x="539" y="53"/>
                    <a:pt x="541" y="54"/>
                    <a:pt x="541" y="54"/>
                  </a:cubicBezTo>
                  <a:cubicBezTo>
                    <a:pt x="541" y="55"/>
                    <a:pt x="540" y="56"/>
                    <a:pt x="539" y="56"/>
                  </a:cubicBezTo>
                  <a:cubicBezTo>
                    <a:pt x="540" y="57"/>
                    <a:pt x="541" y="58"/>
                    <a:pt x="542" y="58"/>
                  </a:cubicBezTo>
                  <a:cubicBezTo>
                    <a:pt x="542" y="58"/>
                    <a:pt x="540" y="60"/>
                    <a:pt x="540" y="60"/>
                  </a:cubicBezTo>
                  <a:cubicBezTo>
                    <a:pt x="540" y="60"/>
                    <a:pt x="538" y="59"/>
                    <a:pt x="538" y="59"/>
                  </a:cubicBezTo>
                  <a:cubicBezTo>
                    <a:pt x="537" y="58"/>
                    <a:pt x="536" y="57"/>
                    <a:pt x="536" y="57"/>
                  </a:cubicBezTo>
                  <a:cubicBezTo>
                    <a:pt x="535" y="56"/>
                    <a:pt x="534" y="56"/>
                    <a:pt x="533" y="55"/>
                  </a:cubicBezTo>
                  <a:cubicBezTo>
                    <a:pt x="533" y="55"/>
                    <a:pt x="531" y="53"/>
                    <a:pt x="531" y="54"/>
                  </a:cubicBezTo>
                  <a:cubicBezTo>
                    <a:pt x="531" y="54"/>
                    <a:pt x="529" y="56"/>
                    <a:pt x="529" y="56"/>
                  </a:cubicBezTo>
                  <a:cubicBezTo>
                    <a:pt x="529" y="56"/>
                    <a:pt x="532" y="57"/>
                    <a:pt x="532" y="57"/>
                  </a:cubicBezTo>
                  <a:cubicBezTo>
                    <a:pt x="532" y="58"/>
                    <a:pt x="530" y="59"/>
                    <a:pt x="530" y="60"/>
                  </a:cubicBezTo>
                  <a:cubicBezTo>
                    <a:pt x="530" y="60"/>
                    <a:pt x="529" y="61"/>
                    <a:pt x="528" y="62"/>
                  </a:cubicBezTo>
                  <a:cubicBezTo>
                    <a:pt x="528" y="63"/>
                    <a:pt x="527" y="63"/>
                    <a:pt x="526" y="64"/>
                  </a:cubicBezTo>
                  <a:cubicBezTo>
                    <a:pt x="526" y="64"/>
                    <a:pt x="525" y="66"/>
                    <a:pt x="525" y="66"/>
                  </a:cubicBezTo>
                  <a:cubicBezTo>
                    <a:pt x="525" y="66"/>
                    <a:pt x="523" y="65"/>
                    <a:pt x="523" y="65"/>
                  </a:cubicBezTo>
                  <a:cubicBezTo>
                    <a:pt x="522" y="64"/>
                    <a:pt x="524" y="63"/>
                    <a:pt x="524" y="62"/>
                  </a:cubicBezTo>
                  <a:cubicBezTo>
                    <a:pt x="524" y="62"/>
                    <a:pt x="526" y="61"/>
                    <a:pt x="526" y="60"/>
                  </a:cubicBezTo>
                  <a:cubicBezTo>
                    <a:pt x="526" y="60"/>
                    <a:pt x="524" y="59"/>
                    <a:pt x="524" y="59"/>
                  </a:cubicBezTo>
                  <a:cubicBezTo>
                    <a:pt x="523" y="58"/>
                    <a:pt x="522" y="57"/>
                    <a:pt x="522" y="57"/>
                  </a:cubicBezTo>
                  <a:cubicBezTo>
                    <a:pt x="521" y="57"/>
                    <a:pt x="520" y="59"/>
                    <a:pt x="520" y="59"/>
                  </a:cubicBezTo>
                  <a:cubicBezTo>
                    <a:pt x="519" y="60"/>
                    <a:pt x="519" y="61"/>
                    <a:pt x="518" y="61"/>
                  </a:cubicBezTo>
                  <a:cubicBezTo>
                    <a:pt x="517" y="63"/>
                    <a:pt x="516" y="64"/>
                    <a:pt x="515" y="66"/>
                  </a:cubicBezTo>
                  <a:cubicBezTo>
                    <a:pt x="513" y="65"/>
                    <a:pt x="512" y="64"/>
                    <a:pt x="510" y="62"/>
                  </a:cubicBezTo>
                  <a:cubicBezTo>
                    <a:pt x="511" y="61"/>
                    <a:pt x="512" y="59"/>
                    <a:pt x="514" y="58"/>
                  </a:cubicBezTo>
                  <a:cubicBezTo>
                    <a:pt x="515" y="56"/>
                    <a:pt x="516" y="55"/>
                    <a:pt x="517" y="53"/>
                  </a:cubicBezTo>
                  <a:cubicBezTo>
                    <a:pt x="516" y="53"/>
                    <a:pt x="515" y="52"/>
                    <a:pt x="515" y="52"/>
                  </a:cubicBezTo>
                  <a:cubicBezTo>
                    <a:pt x="514" y="52"/>
                    <a:pt x="514" y="54"/>
                    <a:pt x="513" y="54"/>
                  </a:cubicBezTo>
                  <a:cubicBezTo>
                    <a:pt x="512" y="54"/>
                    <a:pt x="512" y="52"/>
                    <a:pt x="511" y="52"/>
                  </a:cubicBezTo>
                  <a:cubicBezTo>
                    <a:pt x="510" y="52"/>
                    <a:pt x="510" y="54"/>
                    <a:pt x="509" y="54"/>
                  </a:cubicBezTo>
                  <a:cubicBezTo>
                    <a:pt x="509" y="55"/>
                    <a:pt x="508" y="53"/>
                    <a:pt x="507" y="53"/>
                  </a:cubicBezTo>
                  <a:cubicBezTo>
                    <a:pt x="506" y="53"/>
                    <a:pt x="506" y="55"/>
                    <a:pt x="505" y="55"/>
                  </a:cubicBezTo>
                  <a:cubicBezTo>
                    <a:pt x="505" y="55"/>
                    <a:pt x="503" y="53"/>
                    <a:pt x="503" y="53"/>
                  </a:cubicBezTo>
                  <a:cubicBezTo>
                    <a:pt x="502" y="54"/>
                    <a:pt x="502" y="55"/>
                    <a:pt x="501" y="56"/>
                  </a:cubicBezTo>
                  <a:cubicBezTo>
                    <a:pt x="501" y="56"/>
                    <a:pt x="500" y="57"/>
                    <a:pt x="500" y="58"/>
                  </a:cubicBezTo>
                  <a:cubicBezTo>
                    <a:pt x="499" y="57"/>
                    <a:pt x="498" y="57"/>
                    <a:pt x="497" y="56"/>
                  </a:cubicBezTo>
                  <a:cubicBezTo>
                    <a:pt x="497" y="56"/>
                    <a:pt x="495" y="55"/>
                    <a:pt x="495" y="54"/>
                  </a:cubicBezTo>
                  <a:cubicBezTo>
                    <a:pt x="495" y="54"/>
                    <a:pt x="497" y="53"/>
                    <a:pt x="497" y="52"/>
                  </a:cubicBezTo>
                  <a:cubicBezTo>
                    <a:pt x="497" y="52"/>
                    <a:pt x="495" y="51"/>
                    <a:pt x="495" y="50"/>
                  </a:cubicBezTo>
                  <a:cubicBezTo>
                    <a:pt x="495" y="50"/>
                    <a:pt x="496" y="49"/>
                    <a:pt x="496" y="48"/>
                  </a:cubicBezTo>
                  <a:cubicBezTo>
                    <a:pt x="496" y="47"/>
                    <a:pt x="494" y="47"/>
                    <a:pt x="494" y="47"/>
                  </a:cubicBezTo>
                  <a:cubicBezTo>
                    <a:pt x="493" y="48"/>
                    <a:pt x="492" y="49"/>
                    <a:pt x="491" y="51"/>
                  </a:cubicBezTo>
                  <a:cubicBezTo>
                    <a:pt x="491" y="52"/>
                    <a:pt x="492" y="52"/>
                    <a:pt x="493" y="53"/>
                  </a:cubicBezTo>
                  <a:cubicBezTo>
                    <a:pt x="493" y="53"/>
                    <a:pt x="495" y="54"/>
                    <a:pt x="495" y="54"/>
                  </a:cubicBezTo>
                  <a:cubicBezTo>
                    <a:pt x="495" y="55"/>
                    <a:pt x="493" y="56"/>
                    <a:pt x="493" y="57"/>
                  </a:cubicBezTo>
                  <a:cubicBezTo>
                    <a:pt x="493" y="57"/>
                    <a:pt x="496" y="58"/>
                    <a:pt x="496" y="58"/>
                  </a:cubicBezTo>
                  <a:cubicBezTo>
                    <a:pt x="496" y="59"/>
                    <a:pt x="494" y="61"/>
                    <a:pt x="494" y="61"/>
                  </a:cubicBezTo>
                  <a:cubicBezTo>
                    <a:pt x="493" y="61"/>
                    <a:pt x="492" y="59"/>
                    <a:pt x="492" y="59"/>
                  </a:cubicBezTo>
                  <a:cubicBezTo>
                    <a:pt x="492" y="58"/>
                    <a:pt x="490" y="58"/>
                    <a:pt x="489" y="57"/>
                  </a:cubicBezTo>
                  <a:cubicBezTo>
                    <a:pt x="489" y="57"/>
                    <a:pt x="491" y="55"/>
                    <a:pt x="491" y="55"/>
                  </a:cubicBezTo>
                  <a:cubicBezTo>
                    <a:pt x="491" y="54"/>
                    <a:pt x="490" y="54"/>
                    <a:pt x="489" y="53"/>
                  </a:cubicBezTo>
                  <a:cubicBezTo>
                    <a:pt x="489" y="53"/>
                    <a:pt x="487" y="51"/>
                    <a:pt x="487" y="52"/>
                  </a:cubicBezTo>
                  <a:cubicBezTo>
                    <a:pt x="486" y="52"/>
                    <a:pt x="485" y="54"/>
                    <a:pt x="485" y="54"/>
                  </a:cubicBezTo>
                  <a:cubicBezTo>
                    <a:pt x="484" y="54"/>
                    <a:pt x="483" y="52"/>
                    <a:pt x="483" y="52"/>
                  </a:cubicBezTo>
                  <a:cubicBezTo>
                    <a:pt x="482" y="52"/>
                    <a:pt x="481" y="51"/>
                    <a:pt x="481" y="50"/>
                  </a:cubicBezTo>
                  <a:cubicBezTo>
                    <a:pt x="481" y="50"/>
                    <a:pt x="482" y="48"/>
                    <a:pt x="482" y="48"/>
                  </a:cubicBezTo>
                  <a:cubicBezTo>
                    <a:pt x="483" y="47"/>
                    <a:pt x="483" y="47"/>
                    <a:pt x="484" y="46"/>
                  </a:cubicBezTo>
                  <a:cubicBezTo>
                    <a:pt x="484" y="45"/>
                    <a:pt x="486" y="44"/>
                    <a:pt x="486" y="44"/>
                  </a:cubicBezTo>
                  <a:cubicBezTo>
                    <a:pt x="486" y="43"/>
                    <a:pt x="484" y="42"/>
                    <a:pt x="483" y="42"/>
                  </a:cubicBezTo>
                  <a:cubicBezTo>
                    <a:pt x="483" y="43"/>
                    <a:pt x="482" y="43"/>
                    <a:pt x="482" y="44"/>
                  </a:cubicBezTo>
                  <a:cubicBezTo>
                    <a:pt x="481" y="44"/>
                    <a:pt x="480" y="46"/>
                    <a:pt x="480" y="46"/>
                  </a:cubicBezTo>
                  <a:cubicBezTo>
                    <a:pt x="480" y="46"/>
                    <a:pt x="478" y="45"/>
                    <a:pt x="478" y="45"/>
                  </a:cubicBezTo>
                  <a:cubicBezTo>
                    <a:pt x="478" y="45"/>
                    <a:pt x="476" y="43"/>
                    <a:pt x="476" y="43"/>
                  </a:cubicBezTo>
                  <a:cubicBezTo>
                    <a:pt x="475" y="43"/>
                    <a:pt x="474" y="45"/>
                    <a:pt x="474" y="45"/>
                  </a:cubicBezTo>
                  <a:cubicBezTo>
                    <a:pt x="473" y="46"/>
                    <a:pt x="473" y="47"/>
                    <a:pt x="472" y="47"/>
                  </a:cubicBezTo>
                  <a:cubicBezTo>
                    <a:pt x="472" y="48"/>
                    <a:pt x="471" y="49"/>
                    <a:pt x="470" y="50"/>
                  </a:cubicBezTo>
                  <a:cubicBezTo>
                    <a:pt x="470" y="50"/>
                    <a:pt x="473" y="51"/>
                    <a:pt x="473" y="51"/>
                  </a:cubicBezTo>
                  <a:cubicBezTo>
                    <a:pt x="473" y="52"/>
                    <a:pt x="471" y="53"/>
                    <a:pt x="471" y="54"/>
                  </a:cubicBezTo>
                  <a:cubicBezTo>
                    <a:pt x="470" y="54"/>
                    <a:pt x="470" y="55"/>
                    <a:pt x="469" y="56"/>
                  </a:cubicBezTo>
                  <a:cubicBezTo>
                    <a:pt x="469" y="57"/>
                    <a:pt x="468" y="57"/>
                    <a:pt x="468" y="58"/>
                  </a:cubicBezTo>
                  <a:cubicBezTo>
                    <a:pt x="467" y="58"/>
                    <a:pt x="466" y="60"/>
                    <a:pt x="466" y="60"/>
                  </a:cubicBezTo>
                  <a:cubicBezTo>
                    <a:pt x="466" y="60"/>
                    <a:pt x="464" y="59"/>
                    <a:pt x="464" y="59"/>
                  </a:cubicBezTo>
                  <a:cubicBezTo>
                    <a:pt x="464" y="58"/>
                    <a:pt x="466" y="57"/>
                    <a:pt x="465" y="56"/>
                  </a:cubicBezTo>
                  <a:cubicBezTo>
                    <a:pt x="465" y="56"/>
                    <a:pt x="463" y="55"/>
                    <a:pt x="463" y="55"/>
                  </a:cubicBezTo>
                  <a:cubicBezTo>
                    <a:pt x="464" y="54"/>
                    <a:pt x="464" y="53"/>
                    <a:pt x="465" y="52"/>
                  </a:cubicBezTo>
                  <a:cubicBezTo>
                    <a:pt x="465" y="52"/>
                    <a:pt x="466" y="51"/>
                    <a:pt x="467" y="50"/>
                  </a:cubicBezTo>
                  <a:cubicBezTo>
                    <a:pt x="467" y="50"/>
                    <a:pt x="468" y="48"/>
                    <a:pt x="468" y="48"/>
                  </a:cubicBezTo>
                  <a:cubicBezTo>
                    <a:pt x="468" y="48"/>
                    <a:pt x="466" y="47"/>
                    <a:pt x="466" y="46"/>
                  </a:cubicBezTo>
                  <a:cubicBezTo>
                    <a:pt x="465" y="46"/>
                    <a:pt x="464" y="45"/>
                    <a:pt x="464" y="45"/>
                  </a:cubicBezTo>
                  <a:cubicBezTo>
                    <a:pt x="464" y="45"/>
                    <a:pt x="462" y="46"/>
                    <a:pt x="462" y="47"/>
                  </a:cubicBezTo>
                  <a:cubicBezTo>
                    <a:pt x="462" y="47"/>
                    <a:pt x="464" y="48"/>
                    <a:pt x="464" y="49"/>
                  </a:cubicBezTo>
                  <a:cubicBezTo>
                    <a:pt x="464" y="49"/>
                    <a:pt x="463" y="51"/>
                    <a:pt x="463" y="51"/>
                  </a:cubicBezTo>
                  <a:cubicBezTo>
                    <a:pt x="462" y="51"/>
                    <a:pt x="460" y="49"/>
                    <a:pt x="460" y="49"/>
                  </a:cubicBezTo>
                  <a:cubicBezTo>
                    <a:pt x="460" y="49"/>
                    <a:pt x="459" y="51"/>
                    <a:pt x="459" y="51"/>
                  </a:cubicBezTo>
                  <a:cubicBezTo>
                    <a:pt x="459" y="52"/>
                    <a:pt x="461" y="52"/>
                    <a:pt x="461" y="53"/>
                  </a:cubicBezTo>
                  <a:cubicBezTo>
                    <a:pt x="461" y="54"/>
                    <a:pt x="459" y="54"/>
                    <a:pt x="459" y="55"/>
                  </a:cubicBezTo>
                  <a:cubicBezTo>
                    <a:pt x="458" y="57"/>
                    <a:pt x="457" y="58"/>
                    <a:pt x="456" y="60"/>
                  </a:cubicBezTo>
                  <a:cubicBezTo>
                    <a:pt x="455" y="60"/>
                    <a:pt x="454" y="62"/>
                    <a:pt x="454" y="62"/>
                  </a:cubicBezTo>
                  <a:cubicBezTo>
                    <a:pt x="454" y="62"/>
                    <a:pt x="452" y="60"/>
                    <a:pt x="452" y="60"/>
                  </a:cubicBezTo>
                  <a:cubicBezTo>
                    <a:pt x="452" y="60"/>
                    <a:pt x="453" y="58"/>
                    <a:pt x="454" y="58"/>
                  </a:cubicBezTo>
                  <a:cubicBezTo>
                    <a:pt x="454" y="57"/>
                    <a:pt x="455" y="56"/>
                    <a:pt x="455" y="56"/>
                  </a:cubicBezTo>
                  <a:cubicBezTo>
                    <a:pt x="456" y="55"/>
                    <a:pt x="456" y="54"/>
                    <a:pt x="457" y="53"/>
                  </a:cubicBezTo>
                  <a:cubicBezTo>
                    <a:pt x="456" y="53"/>
                    <a:pt x="455" y="52"/>
                    <a:pt x="455" y="52"/>
                  </a:cubicBezTo>
                  <a:cubicBezTo>
                    <a:pt x="454" y="52"/>
                    <a:pt x="453" y="50"/>
                    <a:pt x="452" y="50"/>
                  </a:cubicBezTo>
                  <a:cubicBezTo>
                    <a:pt x="452" y="50"/>
                    <a:pt x="454" y="48"/>
                    <a:pt x="454" y="48"/>
                  </a:cubicBezTo>
                  <a:cubicBezTo>
                    <a:pt x="455" y="47"/>
                    <a:pt x="455" y="46"/>
                    <a:pt x="456" y="46"/>
                  </a:cubicBezTo>
                  <a:cubicBezTo>
                    <a:pt x="456" y="45"/>
                    <a:pt x="457" y="44"/>
                    <a:pt x="458" y="43"/>
                  </a:cubicBezTo>
                  <a:cubicBezTo>
                    <a:pt x="458" y="43"/>
                    <a:pt x="455" y="42"/>
                    <a:pt x="455" y="42"/>
                  </a:cubicBezTo>
                  <a:cubicBezTo>
                    <a:pt x="455" y="41"/>
                    <a:pt x="457" y="40"/>
                    <a:pt x="457" y="39"/>
                  </a:cubicBezTo>
                  <a:cubicBezTo>
                    <a:pt x="457" y="39"/>
                    <a:pt x="455" y="38"/>
                    <a:pt x="455" y="38"/>
                  </a:cubicBezTo>
                  <a:cubicBezTo>
                    <a:pt x="455" y="38"/>
                    <a:pt x="453" y="39"/>
                    <a:pt x="453" y="40"/>
                  </a:cubicBezTo>
                  <a:cubicBezTo>
                    <a:pt x="453" y="41"/>
                    <a:pt x="455" y="41"/>
                    <a:pt x="455" y="42"/>
                  </a:cubicBezTo>
                  <a:cubicBezTo>
                    <a:pt x="455" y="42"/>
                    <a:pt x="454" y="43"/>
                    <a:pt x="454" y="44"/>
                  </a:cubicBezTo>
                  <a:cubicBezTo>
                    <a:pt x="453" y="45"/>
                    <a:pt x="453" y="45"/>
                    <a:pt x="452" y="46"/>
                  </a:cubicBezTo>
                  <a:cubicBezTo>
                    <a:pt x="452" y="46"/>
                    <a:pt x="451" y="48"/>
                    <a:pt x="450" y="48"/>
                  </a:cubicBezTo>
                  <a:cubicBezTo>
                    <a:pt x="450" y="48"/>
                    <a:pt x="448" y="47"/>
                    <a:pt x="448" y="47"/>
                  </a:cubicBezTo>
                  <a:cubicBezTo>
                    <a:pt x="448" y="47"/>
                    <a:pt x="446" y="49"/>
                    <a:pt x="446" y="49"/>
                  </a:cubicBezTo>
                  <a:cubicBezTo>
                    <a:pt x="446" y="49"/>
                    <a:pt x="449" y="50"/>
                    <a:pt x="449" y="51"/>
                  </a:cubicBezTo>
                  <a:cubicBezTo>
                    <a:pt x="448" y="51"/>
                    <a:pt x="447" y="52"/>
                    <a:pt x="447" y="53"/>
                  </a:cubicBezTo>
                  <a:cubicBezTo>
                    <a:pt x="447" y="53"/>
                    <a:pt x="445" y="55"/>
                    <a:pt x="445" y="55"/>
                  </a:cubicBezTo>
                  <a:cubicBezTo>
                    <a:pt x="445" y="55"/>
                    <a:pt x="443" y="53"/>
                    <a:pt x="443" y="53"/>
                  </a:cubicBezTo>
                  <a:cubicBezTo>
                    <a:pt x="443" y="54"/>
                    <a:pt x="441" y="55"/>
                    <a:pt x="441" y="56"/>
                  </a:cubicBezTo>
                  <a:cubicBezTo>
                    <a:pt x="441" y="56"/>
                    <a:pt x="443" y="57"/>
                    <a:pt x="443" y="57"/>
                  </a:cubicBezTo>
                  <a:cubicBezTo>
                    <a:pt x="444" y="58"/>
                    <a:pt x="442" y="59"/>
                    <a:pt x="442" y="60"/>
                  </a:cubicBezTo>
                  <a:cubicBezTo>
                    <a:pt x="442" y="60"/>
                    <a:pt x="444" y="61"/>
                    <a:pt x="444" y="61"/>
                  </a:cubicBezTo>
                  <a:cubicBezTo>
                    <a:pt x="444" y="62"/>
                    <a:pt x="443" y="63"/>
                    <a:pt x="442" y="63"/>
                  </a:cubicBezTo>
                  <a:cubicBezTo>
                    <a:pt x="442" y="64"/>
                    <a:pt x="441" y="62"/>
                    <a:pt x="440" y="62"/>
                  </a:cubicBezTo>
                  <a:cubicBezTo>
                    <a:pt x="439" y="62"/>
                    <a:pt x="439" y="64"/>
                    <a:pt x="438" y="64"/>
                  </a:cubicBezTo>
                  <a:cubicBezTo>
                    <a:pt x="438" y="64"/>
                    <a:pt x="437" y="62"/>
                    <a:pt x="436" y="62"/>
                  </a:cubicBezTo>
                  <a:cubicBezTo>
                    <a:pt x="436" y="62"/>
                    <a:pt x="435" y="64"/>
                    <a:pt x="434" y="65"/>
                  </a:cubicBezTo>
                  <a:cubicBezTo>
                    <a:pt x="434" y="65"/>
                    <a:pt x="432" y="63"/>
                    <a:pt x="432" y="63"/>
                  </a:cubicBezTo>
                  <a:cubicBezTo>
                    <a:pt x="432" y="63"/>
                    <a:pt x="434" y="61"/>
                    <a:pt x="434" y="61"/>
                  </a:cubicBezTo>
                  <a:cubicBezTo>
                    <a:pt x="434" y="60"/>
                    <a:pt x="432" y="59"/>
                    <a:pt x="432" y="59"/>
                  </a:cubicBezTo>
                  <a:cubicBezTo>
                    <a:pt x="432" y="59"/>
                    <a:pt x="430" y="61"/>
                    <a:pt x="430" y="61"/>
                  </a:cubicBezTo>
                  <a:cubicBezTo>
                    <a:pt x="430" y="62"/>
                    <a:pt x="432" y="62"/>
                    <a:pt x="432" y="63"/>
                  </a:cubicBezTo>
                  <a:cubicBezTo>
                    <a:pt x="432" y="63"/>
                    <a:pt x="430" y="64"/>
                    <a:pt x="430" y="65"/>
                  </a:cubicBezTo>
                  <a:cubicBezTo>
                    <a:pt x="430" y="65"/>
                    <a:pt x="433" y="67"/>
                    <a:pt x="433" y="67"/>
                  </a:cubicBezTo>
                  <a:cubicBezTo>
                    <a:pt x="432" y="67"/>
                    <a:pt x="432" y="69"/>
                    <a:pt x="431" y="69"/>
                  </a:cubicBezTo>
                  <a:cubicBezTo>
                    <a:pt x="430" y="69"/>
                    <a:pt x="429" y="67"/>
                    <a:pt x="429" y="67"/>
                  </a:cubicBezTo>
                  <a:cubicBezTo>
                    <a:pt x="429" y="67"/>
                    <a:pt x="427" y="66"/>
                    <a:pt x="427" y="66"/>
                  </a:cubicBezTo>
                  <a:cubicBezTo>
                    <a:pt x="426" y="65"/>
                    <a:pt x="428" y="64"/>
                    <a:pt x="428" y="63"/>
                  </a:cubicBezTo>
                  <a:cubicBezTo>
                    <a:pt x="428" y="63"/>
                    <a:pt x="426" y="62"/>
                    <a:pt x="426" y="62"/>
                  </a:cubicBezTo>
                  <a:cubicBezTo>
                    <a:pt x="426" y="61"/>
                    <a:pt x="428" y="60"/>
                    <a:pt x="428" y="59"/>
                  </a:cubicBezTo>
                  <a:cubicBezTo>
                    <a:pt x="428" y="59"/>
                    <a:pt x="426" y="58"/>
                    <a:pt x="425" y="58"/>
                  </a:cubicBezTo>
                  <a:cubicBezTo>
                    <a:pt x="425" y="58"/>
                    <a:pt x="423" y="56"/>
                    <a:pt x="423" y="56"/>
                  </a:cubicBezTo>
                  <a:cubicBezTo>
                    <a:pt x="423" y="56"/>
                    <a:pt x="425" y="54"/>
                    <a:pt x="425" y="54"/>
                  </a:cubicBezTo>
                  <a:cubicBezTo>
                    <a:pt x="425" y="53"/>
                    <a:pt x="423" y="52"/>
                    <a:pt x="423" y="52"/>
                  </a:cubicBezTo>
                  <a:cubicBezTo>
                    <a:pt x="422" y="52"/>
                    <a:pt x="421" y="51"/>
                    <a:pt x="420" y="50"/>
                  </a:cubicBezTo>
                  <a:cubicBezTo>
                    <a:pt x="420" y="50"/>
                    <a:pt x="418" y="49"/>
                    <a:pt x="418" y="49"/>
                  </a:cubicBezTo>
                  <a:cubicBezTo>
                    <a:pt x="418" y="48"/>
                    <a:pt x="420" y="47"/>
                    <a:pt x="420" y="46"/>
                  </a:cubicBezTo>
                  <a:cubicBezTo>
                    <a:pt x="420" y="46"/>
                    <a:pt x="418" y="45"/>
                    <a:pt x="418" y="45"/>
                  </a:cubicBezTo>
                  <a:cubicBezTo>
                    <a:pt x="417" y="45"/>
                    <a:pt x="416" y="47"/>
                    <a:pt x="416" y="47"/>
                  </a:cubicBezTo>
                  <a:cubicBezTo>
                    <a:pt x="416" y="47"/>
                    <a:pt x="418" y="48"/>
                    <a:pt x="418" y="49"/>
                  </a:cubicBezTo>
                  <a:cubicBezTo>
                    <a:pt x="418" y="49"/>
                    <a:pt x="417" y="50"/>
                    <a:pt x="417" y="51"/>
                  </a:cubicBezTo>
                  <a:cubicBezTo>
                    <a:pt x="416" y="51"/>
                    <a:pt x="415" y="52"/>
                    <a:pt x="415" y="53"/>
                  </a:cubicBezTo>
                  <a:cubicBezTo>
                    <a:pt x="415" y="54"/>
                    <a:pt x="413" y="55"/>
                    <a:pt x="413" y="55"/>
                  </a:cubicBezTo>
                  <a:cubicBezTo>
                    <a:pt x="413" y="56"/>
                    <a:pt x="415" y="57"/>
                    <a:pt x="415" y="57"/>
                  </a:cubicBezTo>
                  <a:cubicBezTo>
                    <a:pt x="415" y="58"/>
                    <a:pt x="414" y="59"/>
                    <a:pt x="414" y="59"/>
                  </a:cubicBezTo>
                  <a:cubicBezTo>
                    <a:pt x="413" y="60"/>
                    <a:pt x="413" y="61"/>
                    <a:pt x="412" y="62"/>
                  </a:cubicBezTo>
                  <a:cubicBezTo>
                    <a:pt x="411" y="63"/>
                    <a:pt x="410" y="65"/>
                    <a:pt x="409" y="66"/>
                  </a:cubicBezTo>
                  <a:cubicBezTo>
                    <a:pt x="407" y="65"/>
                    <a:pt x="406" y="64"/>
                    <a:pt x="404" y="63"/>
                  </a:cubicBezTo>
                  <a:cubicBezTo>
                    <a:pt x="404" y="62"/>
                    <a:pt x="402" y="62"/>
                    <a:pt x="402" y="61"/>
                  </a:cubicBezTo>
                  <a:cubicBezTo>
                    <a:pt x="402" y="60"/>
                    <a:pt x="404" y="59"/>
                    <a:pt x="404" y="59"/>
                  </a:cubicBezTo>
                  <a:cubicBezTo>
                    <a:pt x="403" y="58"/>
                    <a:pt x="401" y="58"/>
                    <a:pt x="401" y="57"/>
                  </a:cubicBezTo>
                  <a:cubicBezTo>
                    <a:pt x="401" y="57"/>
                    <a:pt x="403" y="55"/>
                    <a:pt x="403" y="55"/>
                  </a:cubicBezTo>
                  <a:cubicBezTo>
                    <a:pt x="403" y="54"/>
                    <a:pt x="401" y="53"/>
                    <a:pt x="401" y="53"/>
                  </a:cubicBezTo>
                  <a:cubicBezTo>
                    <a:pt x="400" y="53"/>
                    <a:pt x="399" y="55"/>
                    <a:pt x="399" y="55"/>
                  </a:cubicBezTo>
                  <a:cubicBezTo>
                    <a:pt x="399" y="55"/>
                    <a:pt x="398" y="58"/>
                    <a:pt x="397" y="57"/>
                  </a:cubicBezTo>
                  <a:cubicBezTo>
                    <a:pt x="397" y="57"/>
                    <a:pt x="395" y="56"/>
                    <a:pt x="395" y="56"/>
                  </a:cubicBezTo>
                  <a:cubicBezTo>
                    <a:pt x="395" y="55"/>
                    <a:pt x="397" y="54"/>
                    <a:pt x="397" y="54"/>
                  </a:cubicBezTo>
                  <a:cubicBezTo>
                    <a:pt x="397" y="53"/>
                    <a:pt x="395" y="53"/>
                    <a:pt x="395" y="52"/>
                  </a:cubicBezTo>
                  <a:cubicBezTo>
                    <a:pt x="393" y="53"/>
                    <a:pt x="392" y="55"/>
                    <a:pt x="391" y="56"/>
                  </a:cubicBezTo>
                  <a:cubicBezTo>
                    <a:pt x="391" y="57"/>
                    <a:pt x="390" y="58"/>
                    <a:pt x="390" y="59"/>
                  </a:cubicBezTo>
                  <a:cubicBezTo>
                    <a:pt x="389" y="59"/>
                    <a:pt x="392" y="60"/>
                    <a:pt x="392" y="60"/>
                  </a:cubicBezTo>
                  <a:cubicBezTo>
                    <a:pt x="392" y="61"/>
                    <a:pt x="390" y="62"/>
                    <a:pt x="390" y="62"/>
                  </a:cubicBezTo>
                  <a:cubicBezTo>
                    <a:pt x="390" y="63"/>
                    <a:pt x="389" y="65"/>
                    <a:pt x="388" y="65"/>
                  </a:cubicBezTo>
                  <a:cubicBezTo>
                    <a:pt x="388" y="65"/>
                    <a:pt x="386" y="63"/>
                    <a:pt x="386" y="63"/>
                  </a:cubicBezTo>
                  <a:cubicBezTo>
                    <a:pt x="386" y="62"/>
                    <a:pt x="388" y="61"/>
                    <a:pt x="388" y="61"/>
                  </a:cubicBezTo>
                  <a:cubicBezTo>
                    <a:pt x="387" y="60"/>
                    <a:pt x="386" y="60"/>
                    <a:pt x="386" y="59"/>
                  </a:cubicBezTo>
                  <a:cubicBezTo>
                    <a:pt x="385" y="59"/>
                    <a:pt x="383" y="58"/>
                    <a:pt x="383" y="57"/>
                  </a:cubicBezTo>
                  <a:cubicBezTo>
                    <a:pt x="383" y="57"/>
                    <a:pt x="385" y="55"/>
                    <a:pt x="385" y="55"/>
                  </a:cubicBezTo>
                  <a:cubicBezTo>
                    <a:pt x="385" y="55"/>
                    <a:pt x="383" y="54"/>
                    <a:pt x="383" y="53"/>
                  </a:cubicBezTo>
                  <a:cubicBezTo>
                    <a:pt x="382" y="53"/>
                    <a:pt x="381" y="52"/>
                    <a:pt x="381" y="52"/>
                  </a:cubicBezTo>
                  <a:cubicBezTo>
                    <a:pt x="381" y="51"/>
                    <a:pt x="382" y="50"/>
                    <a:pt x="382" y="49"/>
                  </a:cubicBezTo>
                  <a:cubicBezTo>
                    <a:pt x="383" y="49"/>
                    <a:pt x="384" y="48"/>
                    <a:pt x="384" y="47"/>
                  </a:cubicBezTo>
                  <a:cubicBezTo>
                    <a:pt x="384" y="47"/>
                    <a:pt x="382" y="46"/>
                    <a:pt x="382" y="46"/>
                  </a:cubicBezTo>
                  <a:cubicBezTo>
                    <a:pt x="382" y="45"/>
                    <a:pt x="383" y="44"/>
                    <a:pt x="383" y="43"/>
                  </a:cubicBezTo>
                  <a:cubicBezTo>
                    <a:pt x="384" y="43"/>
                    <a:pt x="381" y="42"/>
                    <a:pt x="381" y="42"/>
                  </a:cubicBezTo>
                  <a:cubicBezTo>
                    <a:pt x="381" y="42"/>
                    <a:pt x="379" y="43"/>
                    <a:pt x="380" y="44"/>
                  </a:cubicBezTo>
                  <a:cubicBezTo>
                    <a:pt x="380" y="44"/>
                    <a:pt x="382" y="45"/>
                    <a:pt x="382" y="46"/>
                  </a:cubicBezTo>
                  <a:cubicBezTo>
                    <a:pt x="382" y="46"/>
                    <a:pt x="380" y="47"/>
                    <a:pt x="380" y="48"/>
                  </a:cubicBezTo>
                  <a:cubicBezTo>
                    <a:pt x="380" y="49"/>
                    <a:pt x="379" y="49"/>
                    <a:pt x="378" y="50"/>
                  </a:cubicBezTo>
                  <a:cubicBezTo>
                    <a:pt x="378" y="51"/>
                    <a:pt x="377" y="52"/>
                    <a:pt x="377" y="52"/>
                  </a:cubicBezTo>
                  <a:cubicBezTo>
                    <a:pt x="376" y="54"/>
                    <a:pt x="374" y="55"/>
                    <a:pt x="373" y="57"/>
                  </a:cubicBezTo>
                  <a:cubicBezTo>
                    <a:pt x="372" y="58"/>
                    <a:pt x="371" y="60"/>
                    <a:pt x="370" y="61"/>
                  </a:cubicBezTo>
                  <a:cubicBezTo>
                    <a:pt x="369" y="62"/>
                    <a:pt x="369" y="63"/>
                    <a:pt x="368" y="63"/>
                  </a:cubicBezTo>
                  <a:cubicBezTo>
                    <a:pt x="368" y="64"/>
                    <a:pt x="367" y="65"/>
                    <a:pt x="366" y="66"/>
                  </a:cubicBezTo>
                  <a:cubicBezTo>
                    <a:pt x="366" y="66"/>
                    <a:pt x="364" y="64"/>
                    <a:pt x="364" y="64"/>
                  </a:cubicBezTo>
                  <a:cubicBezTo>
                    <a:pt x="364" y="64"/>
                    <a:pt x="362" y="62"/>
                    <a:pt x="362" y="62"/>
                  </a:cubicBezTo>
                  <a:cubicBezTo>
                    <a:pt x="361" y="62"/>
                    <a:pt x="361" y="64"/>
                    <a:pt x="360" y="64"/>
                  </a:cubicBezTo>
                  <a:cubicBezTo>
                    <a:pt x="360" y="64"/>
                    <a:pt x="359" y="63"/>
                    <a:pt x="358" y="63"/>
                  </a:cubicBezTo>
                  <a:cubicBezTo>
                    <a:pt x="358" y="63"/>
                    <a:pt x="356" y="65"/>
                    <a:pt x="356" y="65"/>
                  </a:cubicBezTo>
                  <a:cubicBezTo>
                    <a:pt x="356" y="65"/>
                    <a:pt x="354" y="64"/>
                    <a:pt x="354" y="63"/>
                  </a:cubicBezTo>
                  <a:cubicBezTo>
                    <a:pt x="354" y="63"/>
                    <a:pt x="356" y="62"/>
                    <a:pt x="356" y="61"/>
                  </a:cubicBezTo>
                  <a:cubicBezTo>
                    <a:pt x="356" y="60"/>
                    <a:pt x="357" y="59"/>
                    <a:pt x="357" y="59"/>
                  </a:cubicBezTo>
                  <a:cubicBezTo>
                    <a:pt x="358" y="58"/>
                    <a:pt x="359" y="57"/>
                    <a:pt x="359" y="57"/>
                  </a:cubicBezTo>
                  <a:cubicBezTo>
                    <a:pt x="360" y="56"/>
                    <a:pt x="360" y="55"/>
                    <a:pt x="361" y="54"/>
                  </a:cubicBezTo>
                  <a:cubicBezTo>
                    <a:pt x="361" y="54"/>
                    <a:pt x="362" y="52"/>
                    <a:pt x="363" y="52"/>
                  </a:cubicBezTo>
                  <a:cubicBezTo>
                    <a:pt x="363" y="52"/>
                    <a:pt x="365" y="54"/>
                    <a:pt x="365" y="54"/>
                  </a:cubicBezTo>
                  <a:cubicBezTo>
                    <a:pt x="365" y="53"/>
                    <a:pt x="367" y="52"/>
                    <a:pt x="367" y="52"/>
                  </a:cubicBezTo>
                  <a:cubicBezTo>
                    <a:pt x="366" y="51"/>
                    <a:pt x="365" y="51"/>
                    <a:pt x="364" y="50"/>
                  </a:cubicBezTo>
                  <a:cubicBezTo>
                    <a:pt x="364" y="49"/>
                    <a:pt x="362" y="49"/>
                    <a:pt x="362" y="48"/>
                  </a:cubicBezTo>
                  <a:cubicBezTo>
                    <a:pt x="362" y="48"/>
                    <a:pt x="364" y="47"/>
                    <a:pt x="364" y="46"/>
                  </a:cubicBezTo>
                  <a:cubicBezTo>
                    <a:pt x="363" y="46"/>
                    <a:pt x="362" y="44"/>
                    <a:pt x="362" y="44"/>
                  </a:cubicBezTo>
                  <a:cubicBezTo>
                    <a:pt x="361" y="44"/>
                    <a:pt x="360" y="46"/>
                    <a:pt x="360" y="46"/>
                  </a:cubicBezTo>
                  <a:cubicBezTo>
                    <a:pt x="360" y="47"/>
                    <a:pt x="358" y="48"/>
                    <a:pt x="358" y="49"/>
                  </a:cubicBezTo>
                  <a:cubicBezTo>
                    <a:pt x="358" y="49"/>
                    <a:pt x="360" y="50"/>
                    <a:pt x="360" y="50"/>
                  </a:cubicBezTo>
                  <a:cubicBezTo>
                    <a:pt x="360" y="51"/>
                    <a:pt x="359" y="53"/>
                    <a:pt x="359" y="53"/>
                  </a:cubicBezTo>
                  <a:cubicBezTo>
                    <a:pt x="358" y="53"/>
                    <a:pt x="357" y="51"/>
                    <a:pt x="356" y="51"/>
                  </a:cubicBezTo>
                  <a:cubicBezTo>
                    <a:pt x="356" y="51"/>
                    <a:pt x="355" y="53"/>
                    <a:pt x="355" y="53"/>
                  </a:cubicBezTo>
                  <a:cubicBezTo>
                    <a:pt x="354" y="54"/>
                    <a:pt x="354" y="55"/>
                    <a:pt x="353" y="55"/>
                  </a:cubicBezTo>
                  <a:cubicBezTo>
                    <a:pt x="353" y="56"/>
                    <a:pt x="352" y="58"/>
                    <a:pt x="351" y="58"/>
                  </a:cubicBezTo>
                  <a:cubicBezTo>
                    <a:pt x="351" y="58"/>
                    <a:pt x="349" y="56"/>
                    <a:pt x="349" y="56"/>
                  </a:cubicBezTo>
                  <a:cubicBezTo>
                    <a:pt x="348" y="56"/>
                    <a:pt x="348" y="58"/>
                    <a:pt x="347" y="58"/>
                  </a:cubicBezTo>
                  <a:cubicBezTo>
                    <a:pt x="347" y="59"/>
                    <a:pt x="346" y="60"/>
                    <a:pt x="346" y="60"/>
                  </a:cubicBezTo>
                  <a:cubicBezTo>
                    <a:pt x="346" y="60"/>
                    <a:pt x="343" y="59"/>
                    <a:pt x="343" y="59"/>
                  </a:cubicBezTo>
                  <a:cubicBezTo>
                    <a:pt x="343" y="58"/>
                    <a:pt x="345" y="57"/>
                    <a:pt x="345" y="56"/>
                  </a:cubicBezTo>
                  <a:cubicBezTo>
                    <a:pt x="345" y="56"/>
                    <a:pt x="343" y="55"/>
                    <a:pt x="343" y="55"/>
                  </a:cubicBezTo>
                  <a:cubicBezTo>
                    <a:pt x="342" y="55"/>
                    <a:pt x="342" y="57"/>
                    <a:pt x="341" y="57"/>
                  </a:cubicBezTo>
                  <a:cubicBezTo>
                    <a:pt x="341" y="57"/>
                    <a:pt x="340" y="55"/>
                    <a:pt x="339" y="55"/>
                  </a:cubicBezTo>
                  <a:cubicBezTo>
                    <a:pt x="338" y="55"/>
                    <a:pt x="338" y="57"/>
                    <a:pt x="337" y="58"/>
                  </a:cubicBezTo>
                  <a:cubicBezTo>
                    <a:pt x="337" y="58"/>
                    <a:pt x="336" y="56"/>
                    <a:pt x="335" y="56"/>
                  </a:cubicBezTo>
                  <a:cubicBezTo>
                    <a:pt x="334" y="56"/>
                    <a:pt x="334" y="58"/>
                    <a:pt x="333" y="58"/>
                  </a:cubicBezTo>
                  <a:cubicBezTo>
                    <a:pt x="332" y="57"/>
                    <a:pt x="330" y="56"/>
                    <a:pt x="329" y="55"/>
                  </a:cubicBezTo>
                  <a:cubicBezTo>
                    <a:pt x="330" y="53"/>
                    <a:pt x="331" y="52"/>
                    <a:pt x="332" y="50"/>
                  </a:cubicBezTo>
                  <a:cubicBezTo>
                    <a:pt x="333" y="49"/>
                    <a:pt x="333" y="49"/>
                    <a:pt x="334" y="48"/>
                  </a:cubicBezTo>
                  <a:cubicBezTo>
                    <a:pt x="334" y="48"/>
                    <a:pt x="336" y="46"/>
                    <a:pt x="336" y="46"/>
                  </a:cubicBezTo>
                  <a:cubicBezTo>
                    <a:pt x="336" y="46"/>
                    <a:pt x="334" y="44"/>
                    <a:pt x="333" y="44"/>
                  </a:cubicBezTo>
                  <a:cubicBezTo>
                    <a:pt x="333" y="44"/>
                    <a:pt x="332" y="46"/>
                    <a:pt x="332" y="46"/>
                  </a:cubicBezTo>
                  <a:cubicBezTo>
                    <a:pt x="331" y="47"/>
                    <a:pt x="331" y="48"/>
                    <a:pt x="330" y="48"/>
                  </a:cubicBezTo>
                  <a:cubicBezTo>
                    <a:pt x="329" y="49"/>
                    <a:pt x="329" y="50"/>
                    <a:pt x="328" y="51"/>
                  </a:cubicBezTo>
                  <a:cubicBezTo>
                    <a:pt x="328" y="51"/>
                    <a:pt x="327" y="52"/>
                    <a:pt x="327" y="53"/>
                  </a:cubicBezTo>
                  <a:cubicBezTo>
                    <a:pt x="326" y="54"/>
                    <a:pt x="325" y="55"/>
                    <a:pt x="325" y="55"/>
                  </a:cubicBezTo>
                  <a:cubicBezTo>
                    <a:pt x="325" y="56"/>
                    <a:pt x="327" y="57"/>
                    <a:pt x="327" y="57"/>
                  </a:cubicBezTo>
                  <a:cubicBezTo>
                    <a:pt x="328" y="57"/>
                    <a:pt x="329" y="58"/>
                    <a:pt x="329" y="59"/>
                  </a:cubicBezTo>
                  <a:cubicBezTo>
                    <a:pt x="330" y="59"/>
                    <a:pt x="328" y="60"/>
                    <a:pt x="328" y="61"/>
                  </a:cubicBezTo>
                  <a:cubicBezTo>
                    <a:pt x="327" y="60"/>
                    <a:pt x="326" y="60"/>
                    <a:pt x="325" y="59"/>
                  </a:cubicBezTo>
                  <a:cubicBezTo>
                    <a:pt x="325" y="59"/>
                    <a:pt x="324" y="57"/>
                    <a:pt x="323" y="57"/>
                  </a:cubicBezTo>
                  <a:cubicBezTo>
                    <a:pt x="323" y="57"/>
                    <a:pt x="322" y="59"/>
                    <a:pt x="322" y="60"/>
                  </a:cubicBezTo>
                  <a:cubicBezTo>
                    <a:pt x="321" y="60"/>
                    <a:pt x="320" y="61"/>
                    <a:pt x="320" y="62"/>
                  </a:cubicBezTo>
                  <a:cubicBezTo>
                    <a:pt x="320" y="61"/>
                    <a:pt x="318" y="61"/>
                    <a:pt x="318" y="60"/>
                  </a:cubicBezTo>
                  <a:cubicBezTo>
                    <a:pt x="318" y="60"/>
                    <a:pt x="319" y="58"/>
                    <a:pt x="319" y="58"/>
                  </a:cubicBezTo>
                  <a:cubicBezTo>
                    <a:pt x="320" y="57"/>
                    <a:pt x="320" y="56"/>
                    <a:pt x="321" y="56"/>
                  </a:cubicBezTo>
                  <a:cubicBezTo>
                    <a:pt x="322" y="55"/>
                    <a:pt x="322" y="54"/>
                    <a:pt x="323" y="53"/>
                  </a:cubicBezTo>
                  <a:cubicBezTo>
                    <a:pt x="323" y="53"/>
                    <a:pt x="324" y="52"/>
                    <a:pt x="324" y="51"/>
                  </a:cubicBezTo>
                  <a:cubicBezTo>
                    <a:pt x="324" y="51"/>
                    <a:pt x="323" y="49"/>
                    <a:pt x="322" y="50"/>
                  </a:cubicBezTo>
                  <a:cubicBezTo>
                    <a:pt x="322" y="50"/>
                    <a:pt x="321" y="52"/>
                    <a:pt x="320" y="52"/>
                  </a:cubicBezTo>
                  <a:cubicBezTo>
                    <a:pt x="320" y="52"/>
                    <a:pt x="319" y="50"/>
                    <a:pt x="318" y="50"/>
                  </a:cubicBezTo>
                  <a:cubicBezTo>
                    <a:pt x="318" y="50"/>
                    <a:pt x="317" y="52"/>
                    <a:pt x="317" y="52"/>
                  </a:cubicBezTo>
                  <a:cubicBezTo>
                    <a:pt x="316" y="53"/>
                    <a:pt x="315" y="54"/>
                    <a:pt x="315" y="55"/>
                  </a:cubicBezTo>
                  <a:cubicBezTo>
                    <a:pt x="315" y="55"/>
                    <a:pt x="314" y="57"/>
                    <a:pt x="313" y="57"/>
                  </a:cubicBezTo>
                  <a:cubicBezTo>
                    <a:pt x="313" y="57"/>
                    <a:pt x="311" y="55"/>
                    <a:pt x="311" y="55"/>
                  </a:cubicBezTo>
                  <a:cubicBezTo>
                    <a:pt x="310" y="55"/>
                    <a:pt x="310" y="57"/>
                    <a:pt x="309" y="57"/>
                  </a:cubicBezTo>
                  <a:cubicBezTo>
                    <a:pt x="309" y="57"/>
                    <a:pt x="308" y="56"/>
                    <a:pt x="307" y="56"/>
                  </a:cubicBezTo>
                  <a:cubicBezTo>
                    <a:pt x="306" y="56"/>
                    <a:pt x="306" y="58"/>
                    <a:pt x="305" y="58"/>
                  </a:cubicBezTo>
                  <a:cubicBezTo>
                    <a:pt x="305" y="58"/>
                    <a:pt x="304" y="56"/>
                    <a:pt x="303" y="56"/>
                  </a:cubicBezTo>
                  <a:cubicBezTo>
                    <a:pt x="302" y="56"/>
                    <a:pt x="302" y="58"/>
                    <a:pt x="301" y="58"/>
                  </a:cubicBezTo>
                  <a:cubicBezTo>
                    <a:pt x="301" y="58"/>
                    <a:pt x="300" y="57"/>
                    <a:pt x="299" y="57"/>
                  </a:cubicBezTo>
                  <a:cubicBezTo>
                    <a:pt x="299" y="57"/>
                    <a:pt x="298" y="59"/>
                    <a:pt x="297" y="59"/>
                  </a:cubicBezTo>
                  <a:cubicBezTo>
                    <a:pt x="297" y="59"/>
                    <a:pt x="295" y="57"/>
                    <a:pt x="295" y="57"/>
                  </a:cubicBezTo>
                  <a:cubicBezTo>
                    <a:pt x="295" y="57"/>
                    <a:pt x="294" y="59"/>
                    <a:pt x="293" y="59"/>
                  </a:cubicBezTo>
                  <a:cubicBezTo>
                    <a:pt x="293" y="60"/>
                    <a:pt x="292" y="61"/>
                    <a:pt x="292" y="62"/>
                  </a:cubicBezTo>
                  <a:cubicBezTo>
                    <a:pt x="291" y="61"/>
                    <a:pt x="290" y="61"/>
                    <a:pt x="290" y="60"/>
                  </a:cubicBezTo>
                  <a:cubicBezTo>
                    <a:pt x="289" y="60"/>
                    <a:pt x="287" y="59"/>
                    <a:pt x="287" y="58"/>
                  </a:cubicBezTo>
                  <a:cubicBezTo>
                    <a:pt x="287" y="58"/>
                    <a:pt x="289" y="56"/>
                    <a:pt x="289" y="56"/>
                  </a:cubicBezTo>
                  <a:cubicBezTo>
                    <a:pt x="290" y="55"/>
                    <a:pt x="290" y="55"/>
                    <a:pt x="291" y="54"/>
                  </a:cubicBezTo>
                  <a:cubicBezTo>
                    <a:pt x="291" y="54"/>
                    <a:pt x="292" y="55"/>
                    <a:pt x="293" y="55"/>
                  </a:cubicBezTo>
                  <a:cubicBezTo>
                    <a:pt x="293" y="56"/>
                    <a:pt x="295" y="57"/>
                    <a:pt x="295" y="57"/>
                  </a:cubicBezTo>
                  <a:cubicBezTo>
                    <a:pt x="296" y="57"/>
                    <a:pt x="296" y="55"/>
                    <a:pt x="297" y="55"/>
                  </a:cubicBezTo>
                  <a:cubicBezTo>
                    <a:pt x="298" y="55"/>
                    <a:pt x="298" y="57"/>
                    <a:pt x="299" y="57"/>
                  </a:cubicBezTo>
                  <a:cubicBezTo>
                    <a:pt x="300" y="57"/>
                    <a:pt x="300" y="54"/>
                    <a:pt x="301" y="54"/>
                  </a:cubicBezTo>
                  <a:cubicBezTo>
                    <a:pt x="301" y="54"/>
                    <a:pt x="303" y="56"/>
                    <a:pt x="303" y="56"/>
                  </a:cubicBezTo>
                  <a:cubicBezTo>
                    <a:pt x="304" y="56"/>
                    <a:pt x="304" y="54"/>
                    <a:pt x="305" y="54"/>
                  </a:cubicBezTo>
                  <a:cubicBezTo>
                    <a:pt x="304" y="53"/>
                    <a:pt x="303" y="53"/>
                    <a:pt x="303" y="52"/>
                  </a:cubicBezTo>
                  <a:cubicBezTo>
                    <a:pt x="302" y="52"/>
                    <a:pt x="300" y="51"/>
                    <a:pt x="300" y="50"/>
                  </a:cubicBezTo>
                  <a:cubicBezTo>
                    <a:pt x="300" y="50"/>
                    <a:pt x="302" y="49"/>
                    <a:pt x="302" y="48"/>
                  </a:cubicBezTo>
                  <a:cubicBezTo>
                    <a:pt x="303" y="48"/>
                    <a:pt x="303" y="47"/>
                    <a:pt x="304" y="46"/>
                  </a:cubicBezTo>
                  <a:cubicBezTo>
                    <a:pt x="304" y="45"/>
                    <a:pt x="305" y="45"/>
                    <a:pt x="305" y="44"/>
                  </a:cubicBezTo>
                  <a:cubicBezTo>
                    <a:pt x="305" y="44"/>
                    <a:pt x="304" y="42"/>
                    <a:pt x="303" y="42"/>
                  </a:cubicBezTo>
                  <a:cubicBezTo>
                    <a:pt x="303" y="42"/>
                    <a:pt x="302" y="44"/>
                    <a:pt x="301" y="44"/>
                  </a:cubicBezTo>
                  <a:cubicBezTo>
                    <a:pt x="301" y="45"/>
                    <a:pt x="300" y="46"/>
                    <a:pt x="300" y="47"/>
                  </a:cubicBezTo>
                  <a:cubicBezTo>
                    <a:pt x="299" y="47"/>
                    <a:pt x="299" y="48"/>
                    <a:pt x="298" y="49"/>
                  </a:cubicBezTo>
                  <a:cubicBezTo>
                    <a:pt x="298" y="49"/>
                    <a:pt x="297" y="51"/>
                    <a:pt x="296" y="51"/>
                  </a:cubicBezTo>
                  <a:cubicBezTo>
                    <a:pt x="296" y="51"/>
                    <a:pt x="295" y="49"/>
                    <a:pt x="294" y="49"/>
                  </a:cubicBezTo>
                  <a:cubicBezTo>
                    <a:pt x="294" y="49"/>
                    <a:pt x="293" y="52"/>
                    <a:pt x="292" y="52"/>
                  </a:cubicBezTo>
                  <a:cubicBezTo>
                    <a:pt x="292" y="52"/>
                    <a:pt x="290" y="50"/>
                    <a:pt x="290" y="50"/>
                  </a:cubicBezTo>
                  <a:cubicBezTo>
                    <a:pt x="290" y="50"/>
                    <a:pt x="289" y="51"/>
                    <a:pt x="288" y="52"/>
                  </a:cubicBezTo>
                  <a:cubicBezTo>
                    <a:pt x="288" y="53"/>
                    <a:pt x="287" y="54"/>
                    <a:pt x="287" y="54"/>
                  </a:cubicBezTo>
                  <a:cubicBezTo>
                    <a:pt x="286" y="55"/>
                    <a:pt x="286" y="56"/>
                    <a:pt x="285" y="57"/>
                  </a:cubicBezTo>
                  <a:cubicBezTo>
                    <a:pt x="284" y="57"/>
                    <a:pt x="284" y="58"/>
                    <a:pt x="283" y="59"/>
                  </a:cubicBezTo>
                  <a:cubicBezTo>
                    <a:pt x="283" y="60"/>
                    <a:pt x="282" y="60"/>
                    <a:pt x="282" y="61"/>
                  </a:cubicBezTo>
                  <a:cubicBezTo>
                    <a:pt x="281" y="62"/>
                    <a:pt x="280" y="63"/>
                    <a:pt x="280" y="63"/>
                  </a:cubicBezTo>
                  <a:cubicBezTo>
                    <a:pt x="280" y="64"/>
                    <a:pt x="282" y="65"/>
                    <a:pt x="282" y="65"/>
                  </a:cubicBezTo>
                  <a:cubicBezTo>
                    <a:pt x="282" y="65"/>
                    <a:pt x="281" y="67"/>
                    <a:pt x="280" y="67"/>
                  </a:cubicBezTo>
                  <a:cubicBezTo>
                    <a:pt x="280" y="67"/>
                    <a:pt x="279" y="69"/>
                    <a:pt x="279" y="69"/>
                  </a:cubicBezTo>
                  <a:cubicBezTo>
                    <a:pt x="278" y="69"/>
                    <a:pt x="277" y="68"/>
                    <a:pt x="277" y="68"/>
                  </a:cubicBezTo>
                  <a:cubicBezTo>
                    <a:pt x="276" y="68"/>
                    <a:pt x="275" y="70"/>
                    <a:pt x="275" y="70"/>
                  </a:cubicBezTo>
                  <a:cubicBezTo>
                    <a:pt x="275" y="70"/>
                    <a:pt x="273" y="68"/>
                    <a:pt x="273" y="68"/>
                  </a:cubicBezTo>
                  <a:cubicBezTo>
                    <a:pt x="273" y="67"/>
                    <a:pt x="274" y="67"/>
                    <a:pt x="274" y="66"/>
                  </a:cubicBezTo>
                  <a:cubicBezTo>
                    <a:pt x="275" y="65"/>
                    <a:pt x="276" y="64"/>
                    <a:pt x="276" y="64"/>
                  </a:cubicBezTo>
                  <a:cubicBezTo>
                    <a:pt x="276" y="63"/>
                    <a:pt x="274" y="62"/>
                    <a:pt x="274" y="62"/>
                  </a:cubicBezTo>
                  <a:cubicBezTo>
                    <a:pt x="274" y="62"/>
                    <a:pt x="275" y="60"/>
                    <a:pt x="275" y="60"/>
                  </a:cubicBezTo>
                  <a:cubicBezTo>
                    <a:pt x="276" y="59"/>
                    <a:pt x="277" y="58"/>
                    <a:pt x="277" y="58"/>
                  </a:cubicBezTo>
                  <a:cubicBezTo>
                    <a:pt x="278" y="57"/>
                    <a:pt x="278" y="56"/>
                    <a:pt x="279" y="55"/>
                  </a:cubicBezTo>
                  <a:cubicBezTo>
                    <a:pt x="279" y="55"/>
                    <a:pt x="280" y="54"/>
                    <a:pt x="281" y="53"/>
                  </a:cubicBezTo>
                  <a:cubicBezTo>
                    <a:pt x="281" y="54"/>
                    <a:pt x="282" y="54"/>
                    <a:pt x="283" y="55"/>
                  </a:cubicBezTo>
                  <a:cubicBezTo>
                    <a:pt x="283" y="55"/>
                    <a:pt x="285" y="53"/>
                    <a:pt x="285" y="53"/>
                  </a:cubicBezTo>
                  <a:cubicBezTo>
                    <a:pt x="285" y="52"/>
                    <a:pt x="282" y="51"/>
                    <a:pt x="282" y="51"/>
                  </a:cubicBezTo>
                  <a:cubicBezTo>
                    <a:pt x="282" y="51"/>
                    <a:pt x="281" y="53"/>
                    <a:pt x="281" y="53"/>
                  </a:cubicBezTo>
                  <a:cubicBezTo>
                    <a:pt x="280" y="53"/>
                    <a:pt x="279" y="51"/>
                    <a:pt x="278" y="51"/>
                  </a:cubicBezTo>
                  <a:cubicBezTo>
                    <a:pt x="278" y="51"/>
                    <a:pt x="277" y="54"/>
                    <a:pt x="277" y="54"/>
                  </a:cubicBezTo>
                  <a:cubicBezTo>
                    <a:pt x="276" y="54"/>
                    <a:pt x="274" y="52"/>
                    <a:pt x="274" y="52"/>
                  </a:cubicBezTo>
                  <a:cubicBezTo>
                    <a:pt x="274" y="51"/>
                    <a:pt x="276" y="50"/>
                    <a:pt x="276" y="50"/>
                  </a:cubicBezTo>
                  <a:cubicBezTo>
                    <a:pt x="276" y="50"/>
                    <a:pt x="274" y="48"/>
                    <a:pt x="274" y="48"/>
                  </a:cubicBezTo>
                  <a:cubicBezTo>
                    <a:pt x="274" y="48"/>
                    <a:pt x="272" y="50"/>
                    <a:pt x="272" y="50"/>
                  </a:cubicBezTo>
                  <a:cubicBezTo>
                    <a:pt x="272" y="51"/>
                    <a:pt x="275" y="52"/>
                    <a:pt x="274" y="52"/>
                  </a:cubicBezTo>
                  <a:cubicBezTo>
                    <a:pt x="274" y="52"/>
                    <a:pt x="273" y="54"/>
                    <a:pt x="273" y="54"/>
                  </a:cubicBezTo>
                  <a:cubicBezTo>
                    <a:pt x="272" y="54"/>
                    <a:pt x="271" y="52"/>
                    <a:pt x="270" y="52"/>
                  </a:cubicBezTo>
                  <a:cubicBezTo>
                    <a:pt x="270" y="53"/>
                    <a:pt x="269" y="55"/>
                    <a:pt x="269" y="55"/>
                  </a:cubicBezTo>
                  <a:cubicBezTo>
                    <a:pt x="268" y="55"/>
                    <a:pt x="267" y="53"/>
                    <a:pt x="267" y="53"/>
                  </a:cubicBezTo>
                  <a:cubicBezTo>
                    <a:pt x="266" y="54"/>
                    <a:pt x="265" y="54"/>
                    <a:pt x="265" y="55"/>
                  </a:cubicBezTo>
                  <a:cubicBezTo>
                    <a:pt x="265" y="56"/>
                    <a:pt x="263" y="57"/>
                    <a:pt x="263" y="57"/>
                  </a:cubicBezTo>
                  <a:cubicBezTo>
                    <a:pt x="263" y="58"/>
                    <a:pt x="265" y="59"/>
                    <a:pt x="265" y="59"/>
                  </a:cubicBezTo>
                  <a:cubicBezTo>
                    <a:pt x="265" y="60"/>
                    <a:pt x="264" y="61"/>
                    <a:pt x="264" y="61"/>
                  </a:cubicBezTo>
                  <a:cubicBezTo>
                    <a:pt x="264" y="62"/>
                    <a:pt x="266" y="63"/>
                    <a:pt x="266" y="63"/>
                  </a:cubicBezTo>
                  <a:cubicBezTo>
                    <a:pt x="266" y="64"/>
                    <a:pt x="264" y="65"/>
                    <a:pt x="264" y="65"/>
                  </a:cubicBezTo>
                  <a:cubicBezTo>
                    <a:pt x="264" y="66"/>
                    <a:pt x="262" y="67"/>
                    <a:pt x="262" y="68"/>
                  </a:cubicBezTo>
                  <a:cubicBezTo>
                    <a:pt x="262" y="67"/>
                    <a:pt x="260" y="67"/>
                    <a:pt x="260" y="66"/>
                  </a:cubicBezTo>
                  <a:cubicBezTo>
                    <a:pt x="260" y="65"/>
                    <a:pt x="262" y="64"/>
                    <a:pt x="262" y="64"/>
                  </a:cubicBezTo>
                  <a:cubicBezTo>
                    <a:pt x="262" y="63"/>
                    <a:pt x="260" y="63"/>
                    <a:pt x="260" y="62"/>
                  </a:cubicBezTo>
                  <a:cubicBezTo>
                    <a:pt x="260" y="62"/>
                    <a:pt x="262" y="60"/>
                    <a:pt x="261" y="60"/>
                  </a:cubicBezTo>
                  <a:cubicBezTo>
                    <a:pt x="261" y="59"/>
                    <a:pt x="259" y="58"/>
                    <a:pt x="259" y="58"/>
                  </a:cubicBezTo>
                  <a:cubicBezTo>
                    <a:pt x="259" y="58"/>
                    <a:pt x="258" y="60"/>
                    <a:pt x="257" y="60"/>
                  </a:cubicBezTo>
                  <a:cubicBezTo>
                    <a:pt x="257" y="60"/>
                    <a:pt x="256" y="59"/>
                    <a:pt x="255" y="59"/>
                  </a:cubicBezTo>
                  <a:cubicBezTo>
                    <a:pt x="254" y="60"/>
                    <a:pt x="253" y="62"/>
                    <a:pt x="252" y="63"/>
                  </a:cubicBezTo>
                  <a:cubicBezTo>
                    <a:pt x="251" y="64"/>
                    <a:pt x="251" y="64"/>
                    <a:pt x="250" y="65"/>
                  </a:cubicBezTo>
                  <a:cubicBezTo>
                    <a:pt x="249" y="64"/>
                    <a:pt x="247" y="63"/>
                    <a:pt x="246" y="62"/>
                  </a:cubicBezTo>
                  <a:cubicBezTo>
                    <a:pt x="246" y="61"/>
                    <a:pt x="247" y="60"/>
                    <a:pt x="247" y="60"/>
                  </a:cubicBezTo>
                  <a:cubicBezTo>
                    <a:pt x="247" y="59"/>
                    <a:pt x="245" y="58"/>
                    <a:pt x="245" y="58"/>
                  </a:cubicBezTo>
                  <a:cubicBezTo>
                    <a:pt x="245" y="57"/>
                    <a:pt x="247" y="56"/>
                    <a:pt x="247" y="56"/>
                  </a:cubicBezTo>
                  <a:cubicBezTo>
                    <a:pt x="247" y="55"/>
                    <a:pt x="248" y="53"/>
                    <a:pt x="249" y="53"/>
                  </a:cubicBezTo>
                  <a:cubicBezTo>
                    <a:pt x="249" y="53"/>
                    <a:pt x="250" y="55"/>
                    <a:pt x="251" y="55"/>
                  </a:cubicBezTo>
                  <a:cubicBezTo>
                    <a:pt x="251" y="55"/>
                    <a:pt x="253" y="57"/>
                    <a:pt x="253" y="57"/>
                  </a:cubicBezTo>
                  <a:cubicBezTo>
                    <a:pt x="253" y="56"/>
                    <a:pt x="255" y="55"/>
                    <a:pt x="255" y="55"/>
                  </a:cubicBezTo>
                  <a:cubicBezTo>
                    <a:pt x="255" y="54"/>
                    <a:pt x="253" y="54"/>
                    <a:pt x="253" y="53"/>
                  </a:cubicBezTo>
                  <a:cubicBezTo>
                    <a:pt x="252" y="52"/>
                    <a:pt x="254" y="51"/>
                    <a:pt x="254" y="51"/>
                  </a:cubicBezTo>
                  <a:cubicBezTo>
                    <a:pt x="254" y="50"/>
                    <a:pt x="252" y="49"/>
                    <a:pt x="252" y="49"/>
                  </a:cubicBezTo>
                  <a:cubicBezTo>
                    <a:pt x="252" y="49"/>
                    <a:pt x="251" y="51"/>
                    <a:pt x="250" y="51"/>
                  </a:cubicBezTo>
                  <a:cubicBezTo>
                    <a:pt x="250" y="51"/>
                    <a:pt x="249" y="50"/>
                    <a:pt x="248" y="49"/>
                  </a:cubicBezTo>
                  <a:cubicBezTo>
                    <a:pt x="248" y="49"/>
                    <a:pt x="250" y="48"/>
                    <a:pt x="250" y="47"/>
                  </a:cubicBezTo>
                  <a:cubicBezTo>
                    <a:pt x="250" y="47"/>
                    <a:pt x="247" y="46"/>
                    <a:pt x="248" y="46"/>
                  </a:cubicBezTo>
                  <a:cubicBezTo>
                    <a:pt x="247" y="46"/>
                    <a:pt x="246" y="47"/>
                    <a:pt x="246" y="48"/>
                  </a:cubicBezTo>
                  <a:cubicBezTo>
                    <a:pt x="246" y="48"/>
                    <a:pt x="248" y="49"/>
                    <a:pt x="248" y="49"/>
                  </a:cubicBezTo>
                  <a:cubicBezTo>
                    <a:pt x="248" y="50"/>
                    <a:pt x="247" y="51"/>
                    <a:pt x="246" y="52"/>
                  </a:cubicBezTo>
                  <a:cubicBezTo>
                    <a:pt x="246" y="52"/>
                    <a:pt x="245" y="53"/>
                    <a:pt x="245" y="54"/>
                  </a:cubicBezTo>
                  <a:cubicBezTo>
                    <a:pt x="244" y="55"/>
                    <a:pt x="244" y="56"/>
                    <a:pt x="243" y="56"/>
                  </a:cubicBezTo>
                  <a:cubicBezTo>
                    <a:pt x="243" y="56"/>
                    <a:pt x="241" y="54"/>
                    <a:pt x="241" y="54"/>
                  </a:cubicBezTo>
                  <a:cubicBezTo>
                    <a:pt x="240" y="55"/>
                    <a:pt x="240" y="56"/>
                    <a:pt x="239" y="57"/>
                  </a:cubicBezTo>
                  <a:cubicBezTo>
                    <a:pt x="239" y="57"/>
                    <a:pt x="241" y="58"/>
                    <a:pt x="241" y="58"/>
                  </a:cubicBezTo>
                  <a:cubicBezTo>
                    <a:pt x="241" y="59"/>
                    <a:pt x="240" y="61"/>
                    <a:pt x="240" y="61"/>
                  </a:cubicBezTo>
                  <a:cubicBezTo>
                    <a:pt x="239" y="61"/>
                    <a:pt x="237" y="59"/>
                    <a:pt x="237" y="59"/>
                  </a:cubicBezTo>
                  <a:cubicBezTo>
                    <a:pt x="237" y="59"/>
                    <a:pt x="239" y="57"/>
                    <a:pt x="239" y="57"/>
                  </a:cubicBezTo>
                  <a:cubicBezTo>
                    <a:pt x="239" y="56"/>
                    <a:pt x="237" y="55"/>
                    <a:pt x="237" y="55"/>
                  </a:cubicBezTo>
                  <a:cubicBezTo>
                    <a:pt x="236" y="54"/>
                    <a:pt x="235" y="54"/>
                    <a:pt x="235" y="53"/>
                  </a:cubicBezTo>
                  <a:cubicBezTo>
                    <a:pt x="234" y="53"/>
                    <a:pt x="233" y="52"/>
                    <a:pt x="232" y="52"/>
                  </a:cubicBezTo>
                  <a:cubicBezTo>
                    <a:pt x="231" y="53"/>
                    <a:pt x="230" y="55"/>
                    <a:pt x="229" y="56"/>
                  </a:cubicBezTo>
                  <a:cubicBezTo>
                    <a:pt x="228" y="57"/>
                    <a:pt x="228" y="58"/>
                    <a:pt x="227" y="58"/>
                  </a:cubicBezTo>
                  <a:cubicBezTo>
                    <a:pt x="227" y="58"/>
                    <a:pt x="225" y="57"/>
                    <a:pt x="225" y="57"/>
                  </a:cubicBezTo>
                  <a:cubicBezTo>
                    <a:pt x="224" y="57"/>
                    <a:pt x="224" y="59"/>
                    <a:pt x="223" y="59"/>
                  </a:cubicBezTo>
                  <a:cubicBezTo>
                    <a:pt x="222" y="59"/>
                    <a:pt x="222" y="57"/>
                    <a:pt x="221" y="57"/>
                  </a:cubicBezTo>
                  <a:cubicBezTo>
                    <a:pt x="220" y="57"/>
                    <a:pt x="219" y="55"/>
                    <a:pt x="219" y="55"/>
                  </a:cubicBezTo>
                  <a:cubicBezTo>
                    <a:pt x="218" y="55"/>
                    <a:pt x="218" y="57"/>
                    <a:pt x="217" y="58"/>
                  </a:cubicBezTo>
                  <a:cubicBezTo>
                    <a:pt x="216" y="57"/>
                    <a:pt x="216" y="57"/>
                    <a:pt x="215" y="56"/>
                  </a:cubicBezTo>
                  <a:cubicBezTo>
                    <a:pt x="214" y="56"/>
                    <a:pt x="213" y="55"/>
                    <a:pt x="213" y="54"/>
                  </a:cubicBezTo>
                  <a:cubicBezTo>
                    <a:pt x="213" y="54"/>
                    <a:pt x="214" y="52"/>
                    <a:pt x="214" y="52"/>
                  </a:cubicBezTo>
                  <a:cubicBezTo>
                    <a:pt x="215" y="52"/>
                    <a:pt x="216" y="54"/>
                    <a:pt x="217" y="54"/>
                  </a:cubicBezTo>
                  <a:cubicBezTo>
                    <a:pt x="217" y="53"/>
                    <a:pt x="218" y="52"/>
                    <a:pt x="218" y="51"/>
                  </a:cubicBezTo>
                  <a:cubicBezTo>
                    <a:pt x="217" y="50"/>
                    <a:pt x="215" y="49"/>
                    <a:pt x="214" y="48"/>
                  </a:cubicBezTo>
                  <a:cubicBezTo>
                    <a:pt x="213" y="49"/>
                    <a:pt x="213" y="50"/>
                    <a:pt x="212" y="50"/>
                  </a:cubicBezTo>
                  <a:cubicBezTo>
                    <a:pt x="212" y="51"/>
                    <a:pt x="211" y="53"/>
                    <a:pt x="210" y="53"/>
                  </a:cubicBezTo>
                  <a:cubicBezTo>
                    <a:pt x="210" y="53"/>
                    <a:pt x="208" y="51"/>
                    <a:pt x="208" y="51"/>
                  </a:cubicBezTo>
                  <a:cubicBezTo>
                    <a:pt x="208" y="51"/>
                    <a:pt x="207" y="52"/>
                    <a:pt x="206" y="53"/>
                  </a:cubicBezTo>
                  <a:cubicBezTo>
                    <a:pt x="206" y="54"/>
                    <a:pt x="205" y="55"/>
                    <a:pt x="205" y="55"/>
                  </a:cubicBezTo>
                  <a:cubicBezTo>
                    <a:pt x="205" y="56"/>
                    <a:pt x="203" y="57"/>
                    <a:pt x="203" y="58"/>
                  </a:cubicBezTo>
                  <a:cubicBezTo>
                    <a:pt x="203" y="58"/>
                    <a:pt x="205" y="59"/>
                    <a:pt x="205" y="59"/>
                  </a:cubicBezTo>
                  <a:cubicBezTo>
                    <a:pt x="205" y="59"/>
                    <a:pt x="204" y="61"/>
                    <a:pt x="204" y="61"/>
                  </a:cubicBezTo>
                  <a:cubicBezTo>
                    <a:pt x="203" y="62"/>
                    <a:pt x="202" y="60"/>
                    <a:pt x="201" y="60"/>
                  </a:cubicBezTo>
                  <a:cubicBezTo>
                    <a:pt x="201" y="60"/>
                    <a:pt x="199" y="58"/>
                    <a:pt x="199" y="58"/>
                  </a:cubicBezTo>
                  <a:cubicBezTo>
                    <a:pt x="199" y="57"/>
                    <a:pt x="201" y="56"/>
                    <a:pt x="201" y="56"/>
                  </a:cubicBezTo>
                  <a:cubicBezTo>
                    <a:pt x="201" y="55"/>
                    <a:pt x="203" y="54"/>
                    <a:pt x="203" y="54"/>
                  </a:cubicBezTo>
                  <a:cubicBezTo>
                    <a:pt x="202" y="53"/>
                    <a:pt x="200" y="53"/>
                    <a:pt x="200" y="52"/>
                  </a:cubicBezTo>
                  <a:cubicBezTo>
                    <a:pt x="200" y="51"/>
                    <a:pt x="202" y="50"/>
                    <a:pt x="202" y="50"/>
                  </a:cubicBezTo>
                  <a:cubicBezTo>
                    <a:pt x="202" y="49"/>
                    <a:pt x="200" y="49"/>
                    <a:pt x="200" y="48"/>
                  </a:cubicBezTo>
                  <a:cubicBezTo>
                    <a:pt x="199" y="49"/>
                    <a:pt x="197" y="51"/>
                    <a:pt x="196" y="52"/>
                  </a:cubicBezTo>
                  <a:cubicBezTo>
                    <a:pt x="197" y="53"/>
                    <a:pt x="198" y="53"/>
                    <a:pt x="199" y="54"/>
                  </a:cubicBezTo>
                  <a:cubicBezTo>
                    <a:pt x="199" y="54"/>
                    <a:pt x="197" y="56"/>
                    <a:pt x="197" y="56"/>
                  </a:cubicBezTo>
                  <a:cubicBezTo>
                    <a:pt x="196" y="57"/>
                    <a:pt x="196" y="58"/>
                    <a:pt x="195" y="59"/>
                  </a:cubicBezTo>
                  <a:cubicBezTo>
                    <a:pt x="195" y="59"/>
                    <a:pt x="194" y="60"/>
                    <a:pt x="193" y="61"/>
                  </a:cubicBezTo>
                  <a:cubicBezTo>
                    <a:pt x="193" y="61"/>
                    <a:pt x="192" y="63"/>
                    <a:pt x="192" y="63"/>
                  </a:cubicBezTo>
                  <a:cubicBezTo>
                    <a:pt x="192" y="63"/>
                    <a:pt x="190" y="61"/>
                    <a:pt x="190" y="61"/>
                  </a:cubicBezTo>
                  <a:cubicBezTo>
                    <a:pt x="189" y="61"/>
                    <a:pt x="188" y="60"/>
                    <a:pt x="187" y="60"/>
                  </a:cubicBezTo>
                  <a:cubicBezTo>
                    <a:pt x="187" y="60"/>
                    <a:pt x="186" y="62"/>
                    <a:pt x="186" y="62"/>
                  </a:cubicBezTo>
                  <a:cubicBezTo>
                    <a:pt x="185" y="63"/>
                    <a:pt x="184" y="63"/>
                    <a:pt x="184" y="64"/>
                  </a:cubicBezTo>
                  <a:cubicBezTo>
                    <a:pt x="183" y="65"/>
                    <a:pt x="183" y="66"/>
                    <a:pt x="182" y="66"/>
                  </a:cubicBezTo>
                  <a:cubicBezTo>
                    <a:pt x="182" y="67"/>
                    <a:pt x="181" y="68"/>
                    <a:pt x="180" y="69"/>
                  </a:cubicBezTo>
                  <a:cubicBezTo>
                    <a:pt x="180" y="69"/>
                    <a:pt x="179" y="67"/>
                    <a:pt x="178" y="67"/>
                  </a:cubicBezTo>
                  <a:cubicBezTo>
                    <a:pt x="178" y="67"/>
                    <a:pt x="177" y="69"/>
                    <a:pt x="177" y="69"/>
                  </a:cubicBezTo>
                  <a:cubicBezTo>
                    <a:pt x="176" y="69"/>
                    <a:pt x="174" y="68"/>
                    <a:pt x="174" y="67"/>
                  </a:cubicBezTo>
                  <a:cubicBezTo>
                    <a:pt x="174" y="67"/>
                    <a:pt x="176" y="65"/>
                    <a:pt x="176" y="65"/>
                  </a:cubicBezTo>
                  <a:cubicBezTo>
                    <a:pt x="176" y="65"/>
                    <a:pt x="178" y="67"/>
                    <a:pt x="178" y="67"/>
                  </a:cubicBezTo>
                  <a:cubicBezTo>
                    <a:pt x="179" y="66"/>
                    <a:pt x="179" y="65"/>
                    <a:pt x="180" y="65"/>
                  </a:cubicBezTo>
                  <a:cubicBezTo>
                    <a:pt x="181" y="64"/>
                    <a:pt x="181" y="63"/>
                    <a:pt x="182" y="62"/>
                  </a:cubicBezTo>
                  <a:cubicBezTo>
                    <a:pt x="182" y="62"/>
                    <a:pt x="183" y="61"/>
                    <a:pt x="183" y="60"/>
                  </a:cubicBezTo>
                  <a:cubicBezTo>
                    <a:pt x="184" y="59"/>
                    <a:pt x="184" y="59"/>
                    <a:pt x="185" y="58"/>
                  </a:cubicBezTo>
                  <a:cubicBezTo>
                    <a:pt x="185" y="58"/>
                    <a:pt x="187" y="60"/>
                    <a:pt x="187" y="60"/>
                  </a:cubicBezTo>
                  <a:cubicBezTo>
                    <a:pt x="188" y="60"/>
                    <a:pt x="189" y="58"/>
                    <a:pt x="189" y="57"/>
                  </a:cubicBezTo>
                  <a:cubicBezTo>
                    <a:pt x="190" y="57"/>
                    <a:pt x="190" y="56"/>
                    <a:pt x="191" y="55"/>
                  </a:cubicBezTo>
                  <a:cubicBezTo>
                    <a:pt x="191" y="55"/>
                    <a:pt x="192" y="53"/>
                    <a:pt x="192" y="53"/>
                  </a:cubicBezTo>
                  <a:cubicBezTo>
                    <a:pt x="192" y="52"/>
                    <a:pt x="190" y="52"/>
                    <a:pt x="190" y="51"/>
                  </a:cubicBezTo>
                  <a:cubicBezTo>
                    <a:pt x="190" y="51"/>
                    <a:pt x="192" y="50"/>
                    <a:pt x="192" y="49"/>
                  </a:cubicBezTo>
                  <a:cubicBezTo>
                    <a:pt x="192" y="49"/>
                    <a:pt x="190" y="48"/>
                    <a:pt x="190" y="47"/>
                  </a:cubicBezTo>
                  <a:cubicBezTo>
                    <a:pt x="189" y="49"/>
                    <a:pt x="187" y="50"/>
                    <a:pt x="186" y="52"/>
                  </a:cubicBezTo>
                  <a:cubicBezTo>
                    <a:pt x="186" y="52"/>
                    <a:pt x="185" y="54"/>
                    <a:pt x="185" y="54"/>
                  </a:cubicBezTo>
                  <a:cubicBezTo>
                    <a:pt x="184" y="54"/>
                    <a:pt x="183" y="52"/>
                    <a:pt x="182" y="52"/>
                  </a:cubicBezTo>
                  <a:cubicBezTo>
                    <a:pt x="182" y="52"/>
                    <a:pt x="181" y="55"/>
                    <a:pt x="181" y="55"/>
                  </a:cubicBezTo>
                  <a:cubicBezTo>
                    <a:pt x="180" y="55"/>
                    <a:pt x="178" y="53"/>
                    <a:pt x="178" y="53"/>
                  </a:cubicBezTo>
                  <a:cubicBezTo>
                    <a:pt x="178" y="53"/>
                    <a:pt x="177" y="55"/>
                    <a:pt x="177" y="55"/>
                  </a:cubicBezTo>
                  <a:cubicBezTo>
                    <a:pt x="177" y="56"/>
                    <a:pt x="179" y="56"/>
                    <a:pt x="179" y="57"/>
                  </a:cubicBezTo>
                  <a:cubicBezTo>
                    <a:pt x="179" y="57"/>
                    <a:pt x="177" y="58"/>
                    <a:pt x="177" y="59"/>
                  </a:cubicBezTo>
                  <a:cubicBezTo>
                    <a:pt x="177" y="60"/>
                    <a:pt x="176" y="61"/>
                    <a:pt x="175" y="61"/>
                  </a:cubicBezTo>
                  <a:cubicBezTo>
                    <a:pt x="175" y="62"/>
                    <a:pt x="174" y="63"/>
                    <a:pt x="174" y="63"/>
                  </a:cubicBezTo>
                  <a:cubicBezTo>
                    <a:pt x="174" y="64"/>
                    <a:pt x="172" y="62"/>
                    <a:pt x="172" y="62"/>
                  </a:cubicBezTo>
                  <a:cubicBezTo>
                    <a:pt x="171" y="62"/>
                    <a:pt x="171" y="64"/>
                    <a:pt x="170" y="64"/>
                  </a:cubicBezTo>
                  <a:cubicBezTo>
                    <a:pt x="169" y="64"/>
                    <a:pt x="168" y="62"/>
                    <a:pt x="168" y="62"/>
                  </a:cubicBezTo>
                  <a:cubicBezTo>
                    <a:pt x="167" y="62"/>
                    <a:pt x="167" y="64"/>
                    <a:pt x="166" y="65"/>
                  </a:cubicBezTo>
                  <a:cubicBezTo>
                    <a:pt x="164" y="63"/>
                    <a:pt x="163" y="62"/>
                    <a:pt x="161" y="61"/>
                  </a:cubicBezTo>
                  <a:cubicBezTo>
                    <a:pt x="162" y="60"/>
                    <a:pt x="163" y="60"/>
                    <a:pt x="163" y="59"/>
                  </a:cubicBezTo>
                  <a:cubicBezTo>
                    <a:pt x="163" y="59"/>
                    <a:pt x="165" y="57"/>
                    <a:pt x="165" y="57"/>
                  </a:cubicBezTo>
                  <a:cubicBezTo>
                    <a:pt x="165" y="57"/>
                    <a:pt x="167" y="58"/>
                    <a:pt x="167" y="58"/>
                  </a:cubicBezTo>
                  <a:cubicBezTo>
                    <a:pt x="167" y="58"/>
                    <a:pt x="169" y="56"/>
                    <a:pt x="169" y="56"/>
                  </a:cubicBezTo>
                  <a:cubicBezTo>
                    <a:pt x="169" y="56"/>
                    <a:pt x="167" y="55"/>
                    <a:pt x="167" y="54"/>
                  </a:cubicBezTo>
                  <a:cubicBezTo>
                    <a:pt x="167" y="54"/>
                    <a:pt x="168" y="53"/>
                    <a:pt x="168" y="52"/>
                  </a:cubicBezTo>
                  <a:cubicBezTo>
                    <a:pt x="168" y="52"/>
                    <a:pt x="170" y="51"/>
                    <a:pt x="170" y="50"/>
                  </a:cubicBezTo>
                  <a:cubicBezTo>
                    <a:pt x="170" y="49"/>
                    <a:pt x="168" y="49"/>
                    <a:pt x="168" y="48"/>
                  </a:cubicBezTo>
                  <a:cubicBezTo>
                    <a:pt x="168" y="47"/>
                    <a:pt x="169" y="47"/>
                    <a:pt x="169" y="46"/>
                  </a:cubicBezTo>
                  <a:cubicBezTo>
                    <a:pt x="169" y="45"/>
                    <a:pt x="171" y="44"/>
                    <a:pt x="171" y="44"/>
                  </a:cubicBezTo>
                  <a:cubicBezTo>
                    <a:pt x="171" y="43"/>
                    <a:pt x="169" y="43"/>
                    <a:pt x="169" y="42"/>
                  </a:cubicBezTo>
                  <a:cubicBezTo>
                    <a:pt x="169" y="41"/>
                    <a:pt x="167" y="41"/>
                    <a:pt x="167" y="40"/>
                  </a:cubicBezTo>
                  <a:cubicBezTo>
                    <a:pt x="167" y="40"/>
                    <a:pt x="169" y="39"/>
                    <a:pt x="168" y="38"/>
                  </a:cubicBezTo>
                  <a:cubicBezTo>
                    <a:pt x="168" y="38"/>
                    <a:pt x="166" y="37"/>
                    <a:pt x="166" y="36"/>
                  </a:cubicBezTo>
                  <a:cubicBezTo>
                    <a:pt x="166" y="36"/>
                    <a:pt x="168" y="35"/>
                    <a:pt x="168" y="34"/>
                  </a:cubicBezTo>
                  <a:cubicBezTo>
                    <a:pt x="168" y="34"/>
                    <a:pt x="166" y="33"/>
                    <a:pt x="166" y="32"/>
                  </a:cubicBezTo>
                  <a:cubicBezTo>
                    <a:pt x="165" y="32"/>
                    <a:pt x="164" y="31"/>
                    <a:pt x="163" y="31"/>
                  </a:cubicBezTo>
                  <a:cubicBezTo>
                    <a:pt x="163" y="31"/>
                    <a:pt x="162" y="32"/>
                    <a:pt x="162" y="33"/>
                  </a:cubicBezTo>
                  <a:cubicBezTo>
                    <a:pt x="162" y="34"/>
                    <a:pt x="164" y="34"/>
                    <a:pt x="164" y="35"/>
                  </a:cubicBezTo>
                  <a:cubicBezTo>
                    <a:pt x="164" y="35"/>
                    <a:pt x="162" y="36"/>
                    <a:pt x="162" y="37"/>
                  </a:cubicBezTo>
                  <a:cubicBezTo>
                    <a:pt x="162" y="38"/>
                    <a:pt x="164" y="38"/>
                    <a:pt x="164" y="39"/>
                  </a:cubicBezTo>
                  <a:cubicBezTo>
                    <a:pt x="165" y="39"/>
                    <a:pt x="167" y="40"/>
                    <a:pt x="167" y="40"/>
                  </a:cubicBezTo>
                  <a:cubicBezTo>
                    <a:pt x="167" y="41"/>
                    <a:pt x="165" y="42"/>
                    <a:pt x="165" y="43"/>
                  </a:cubicBezTo>
                  <a:cubicBezTo>
                    <a:pt x="165" y="43"/>
                    <a:pt x="167" y="44"/>
                    <a:pt x="167" y="44"/>
                  </a:cubicBezTo>
                  <a:cubicBezTo>
                    <a:pt x="167" y="45"/>
                    <a:pt x="166" y="46"/>
                    <a:pt x="166" y="47"/>
                  </a:cubicBezTo>
                  <a:cubicBezTo>
                    <a:pt x="165" y="47"/>
                    <a:pt x="164" y="48"/>
                    <a:pt x="164" y="49"/>
                  </a:cubicBezTo>
                  <a:cubicBezTo>
                    <a:pt x="164" y="49"/>
                    <a:pt x="166" y="50"/>
                    <a:pt x="166" y="50"/>
                  </a:cubicBezTo>
                  <a:cubicBezTo>
                    <a:pt x="166" y="51"/>
                    <a:pt x="165" y="53"/>
                    <a:pt x="164" y="53"/>
                  </a:cubicBezTo>
                  <a:cubicBezTo>
                    <a:pt x="164" y="53"/>
                    <a:pt x="163" y="51"/>
                    <a:pt x="162" y="51"/>
                  </a:cubicBezTo>
                  <a:cubicBezTo>
                    <a:pt x="162" y="51"/>
                    <a:pt x="161" y="53"/>
                    <a:pt x="160" y="53"/>
                  </a:cubicBezTo>
                  <a:cubicBezTo>
                    <a:pt x="160" y="54"/>
                    <a:pt x="159" y="55"/>
                    <a:pt x="159" y="55"/>
                  </a:cubicBezTo>
                  <a:cubicBezTo>
                    <a:pt x="158" y="56"/>
                    <a:pt x="157" y="57"/>
                    <a:pt x="157" y="58"/>
                  </a:cubicBezTo>
                  <a:cubicBezTo>
                    <a:pt x="157" y="58"/>
                    <a:pt x="159" y="59"/>
                    <a:pt x="159" y="59"/>
                  </a:cubicBezTo>
                  <a:cubicBezTo>
                    <a:pt x="159" y="60"/>
                    <a:pt x="158" y="61"/>
                    <a:pt x="158" y="62"/>
                  </a:cubicBezTo>
                  <a:cubicBezTo>
                    <a:pt x="157" y="62"/>
                    <a:pt x="160" y="63"/>
                    <a:pt x="160" y="63"/>
                  </a:cubicBezTo>
                  <a:cubicBezTo>
                    <a:pt x="160" y="64"/>
                    <a:pt x="158" y="65"/>
                    <a:pt x="158" y="66"/>
                  </a:cubicBezTo>
                  <a:cubicBezTo>
                    <a:pt x="158" y="66"/>
                    <a:pt x="157" y="67"/>
                    <a:pt x="156" y="68"/>
                  </a:cubicBezTo>
                  <a:cubicBezTo>
                    <a:pt x="156" y="68"/>
                    <a:pt x="154" y="66"/>
                    <a:pt x="154" y="66"/>
                  </a:cubicBezTo>
                  <a:cubicBezTo>
                    <a:pt x="154" y="65"/>
                    <a:pt x="156" y="65"/>
                    <a:pt x="156" y="64"/>
                  </a:cubicBezTo>
                  <a:cubicBezTo>
                    <a:pt x="156" y="63"/>
                    <a:pt x="154" y="63"/>
                    <a:pt x="154" y="62"/>
                  </a:cubicBezTo>
                  <a:cubicBezTo>
                    <a:pt x="154" y="62"/>
                    <a:pt x="155" y="60"/>
                    <a:pt x="155" y="60"/>
                  </a:cubicBezTo>
                  <a:cubicBezTo>
                    <a:pt x="155" y="59"/>
                    <a:pt x="154" y="59"/>
                    <a:pt x="153" y="58"/>
                  </a:cubicBezTo>
                  <a:cubicBezTo>
                    <a:pt x="153" y="58"/>
                    <a:pt x="151" y="57"/>
                    <a:pt x="151" y="57"/>
                  </a:cubicBezTo>
                  <a:cubicBezTo>
                    <a:pt x="151" y="56"/>
                    <a:pt x="152" y="55"/>
                    <a:pt x="153" y="54"/>
                  </a:cubicBezTo>
                  <a:cubicBezTo>
                    <a:pt x="153" y="54"/>
                    <a:pt x="154" y="53"/>
                    <a:pt x="154" y="52"/>
                  </a:cubicBezTo>
                  <a:cubicBezTo>
                    <a:pt x="154" y="52"/>
                    <a:pt x="156" y="50"/>
                    <a:pt x="156" y="50"/>
                  </a:cubicBezTo>
                  <a:cubicBezTo>
                    <a:pt x="156" y="49"/>
                    <a:pt x="154" y="49"/>
                    <a:pt x="154" y="48"/>
                  </a:cubicBezTo>
                  <a:cubicBezTo>
                    <a:pt x="154" y="48"/>
                    <a:pt x="152" y="47"/>
                    <a:pt x="151" y="46"/>
                  </a:cubicBezTo>
                  <a:cubicBezTo>
                    <a:pt x="151" y="47"/>
                    <a:pt x="150" y="48"/>
                    <a:pt x="150" y="49"/>
                  </a:cubicBezTo>
                  <a:cubicBezTo>
                    <a:pt x="150" y="49"/>
                    <a:pt x="148" y="51"/>
                    <a:pt x="148" y="51"/>
                  </a:cubicBezTo>
                  <a:cubicBezTo>
                    <a:pt x="148" y="51"/>
                    <a:pt x="150" y="52"/>
                    <a:pt x="150" y="53"/>
                  </a:cubicBezTo>
                  <a:cubicBezTo>
                    <a:pt x="150" y="53"/>
                    <a:pt x="149" y="54"/>
                    <a:pt x="149" y="55"/>
                  </a:cubicBezTo>
                  <a:cubicBezTo>
                    <a:pt x="148" y="56"/>
                    <a:pt x="147" y="56"/>
                    <a:pt x="147" y="57"/>
                  </a:cubicBezTo>
                  <a:cubicBezTo>
                    <a:pt x="146" y="58"/>
                    <a:pt x="146" y="59"/>
                    <a:pt x="145" y="59"/>
                  </a:cubicBezTo>
                  <a:cubicBezTo>
                    <a:pt x="145" y="59"/>
                    <a:pt x="143" y="58"/>
                    <a:pt x="143" y="58"/>
                  </a:cubicBezTo>
                  <a:cubicBezTo>
                    <a:pt x="143" y="57"/>
                    <a:pt x="145" y="56"/>
                    <a:pt x="145" y="55"/>
                  </a:cubicBezTo>
                  <a:cubicBezTo>
                    <a:pt x="144" y="55"/>
                    <a:pt x="143" y="54"/>
                    <a:pt x="142" y="54"/>
                  </a:cubicBezTo>
                  <a:cubicBezTo>
                    <a:pt x="142" y="54"/>
                    <a:pt x="141" y="56"/>
                    <a:pt x="141" y="56"/>
                  </a:cubicBezTo>
                  <a:cubicBezTo>
                    <a:pt x="140" y="56"/>
                    <a:pt x="139" y="54"/>
                    <a:pt x="138" y="54"/>
                  </a:cubicBezTo>
                  <a:cubicBezTo>
                    <a:pt x="138" y="54"/>
                    <a:pt x="137" y="56"/>
                    <a:pt x="137" y="56"/>
                  </a:cubicBezTo>
                  <a:cubicBezTo>
                    <a:pt x="136" y="57"/>
                    <a:pt x="136" y="58"/>
                    <a:pt x="135" y="59"/>
                  </a:cubicBezTo>
                  <a:cubicBezTo>
                    <a:pt x="134" y="60"/>
                    <a:pt x="133" y="62"/>
                    <a:pt x="132" y="63"/>
                  </a:cubicBezTo>
                  <a:cubicBezTo>
                    <a:pt x="130" y="62"/>
                    <a:pt x="129" y="61"/>
                    <a:pt x="127" y="60"/>
                  </a:cubicBezTo>
                  <a:cubicBezTo>
                    <a:pt x="128" y="59"/>
                    <a:pt x="128" y="58"/>
                    <a:pt x="129" y="57"/>
                  </a:cubicBezTo>
                  <a:cubicBezTo>
                    <a:pt x="129" y="57"/>
                    <a:pt x="131" y="56"/>
                    <a:pt x="131" y="55"/>
                  </a:cubicBezTo>
                  <a:cubicBezTo>
                    <a:pt x="131" y="55"/>
                    <a:pt x="128" y="54"/>
                    <a:pt x="128" y="54"/>
                  </a:cubicBezTo>
                  <a:cubicBezTo>
                    <a:pt x="129" y="53"/>
                    <a:pt x="130" y="51"/>
                    <a:pt x="130" y="51"/>
                  </a:cubicBezTo>
                  <a:cubicBezTo>
                    <a:pt x="130" y="51"/>
                    <a:pt x="132" y="53"/>
                    <a:pt x="132" y="53"/>
                  </a:cubicBezTo>
                  <a:cubicBezTo>
                    <a:pt x="133" y="53"/>
                    <a:pt x="134" y="51"/>
                    <a:pt x="134" y="51"/>
                  </a:cubicBezTo>
                  <a:cubicBezTo>
                    <a:pt x="135" y="50"/>
                    <a:pt x="135" y="49"/>
                    <a:pt x="136" y="49"/>
                  </a:cubicBezTo>
                  <a:cubicBezTo>
                    <a:pt x="136" y="48"/>
                    <a:pt x="137" y="47"/>
                    <a:pt x="137" y="46"/>
                  </a:cubicBezTo>
                  <a:cubicBezTo>
                    <a:pt x="138" y="46"/>
                    <a:pt x="139" y="45"/>
                    <a:pt x="139" y="44"/>
                  </a:cubicBezTo>
                  <a:cubicBezTo>
                    <a:pt x="140" y="43"/>
                    <a:pt x="140" y="43"/>
                    <a:pt x="141" y="42"/>
                  </a:cubicBezTo>
                  <a:cubicBezTo>
                    <a:pt x="141" y="42"/>
                    <a:pt x="139" y="40"/>
                    <a:pt x="139" y="40"/>
                  </a:cubicBezTo>
                  <a:cubicBezTo>
                    <a:pt x="138" y="40"/>
                    <a:pt x="138" y="42"/>
                    <a:pt x="137" y="42"/>
                  </a:cubicBezTo>
                  <a:cubicBezTo>
                    <a:pt x="136" y="42"/>
                    <a:pt x="135" y="40"/>
                    <a:pt x="135" y="41"/>
                  </a:cubicBezTo>
                  <a:cubicBezTo>
                    <a:pt x="134" y="41"/>
                    <a:pt x="133" y="42"/>
                    <a:pt x="133" y="43"/>
                  </a:cubicBezTo>
                  <a:cubicBezTo>
                    <a:pt x="133" y="43"/>
                    <a:pt x="135" y="44"/>
                    <a:pt x="135" y="45"/>
                  </a:cubicBezTo>
                  <a:cubicBezTo>
                    <a:pt x="135" y="45"/>
                    <a:pt x="134" y="47"/>
                    <a:pt x="133" y="47"/>
                  </a:cubicBezTo>
                  <a:cubicBezTo>
                    <a:pt x="133" y="47"/>
                    <a:pt x="131" y="45"/>
                    <a:pt x="131" y="45"/>
                  </a:cubicBezTo>
                  <a:cubicBezTo>
                    <a:pt x="131" y="46"/>
                    <a:pt x="130" y="47"/>
                    <a:pt x="130" y="47"/>
                  </a:cubicBezTo>
                  <a:cubicBezTo>
                    <a:pt x="129" y="48"/>
                    <a:pt x="128" y="49"/>
                    <a:pt x="128" y="50"/>
                  </a:cubicBezTo>
                  <a:cubicBezTo>
                    <a:pt x="127" y="50"/>
                    <a:pt x="127" y="51"/>
                    <a:pt x="126" y="52"/>
                  </a:cubicBezTo>
                  <a:cubicBezTo>
                    <a:pt x="126" y="52"/>
                    <a:pt x="125" y="54"/>
                    <a:pt x="124" y="54"/>
                  </a:cubicBezTo>
                  <a:cubicBezTo>
                    <a:pt x="124" y="54"/>
                    <a:pt x="122" y="52"/>
                    <a:pt x="122" y="52"/>
                  </a:cubicBezTo>
                  <a:cubicBezTo>
                    <a:pt x="122" y="52"/>
                    <a:pt x="121" y="54"/>
                    <a:pt x="121" y="55"/>
                  </a:cubicBezTo>
                  <a:cubicBezTo>
                    <a:pt x="120" y="55"/>
                    <a:pt x="119" y="56"/>
                    <a:pt x="119" y="57"/>
                  </a:cubicBezTo>
                  <a:cubicBezTo>
                    <a:pt x="118" y="57"/>
                    <a:pt x="118" y="59"/>
                    <a:pt x="117" y="59"/>
                  </a:cubicBezTo>
                  <a:cubicBezTo>
                    <a:pt x="117" y="59"/>
                    <a:pt x="115" y="57"/>
                    <a:pt x="115" y="57"/>
                  </a:cubicBezTo>
                  <a:cubicBezTo>
                    <a:pt x="114" y="57"/>
                    <a:pt x="114" y="59"/>
                    <a:pt x="113" y="60"/>
                  </a:cubicBezTo>
                  <a:cubicBezTo>
                    <a:pt x="113" y="60"/>
                    <a:pt x="112" y="58"/>
                    <a:pt x="111" y="58"/>
                  </a:cubicBezTo>
                  <a:cubicBezTo>
                    <a:pt x="111" y="58"/>
                    <a:pt x="110" y="60"/>
                    <a:pt x="109" y="60"/>
                  </a:cubicBezTo>
                  <a:cubicBezTo>
                    <a:pt x="109" y="60"/>
                    <a:pt x="108" y="59"/>
                    <a:pt x="107" y="58"/>
                  </a:cubicBezTo>
                  <a:cubicBezTo>
                    <a:pt x="106" y="58"/>
                    <a:pt x="106" y="57"/>
                    <a:pt x="105" y="57"/>
                  </a:cubicBezTo>
                  <a:cubicBezTo>
                    <a:pt x="104" y="56"/>
                    <a:pt x="103" y="55"/>
                    <a:pt x="103" y="55"/>
                  </a:cubicBezTo>
                  <a:cubicBezTo>
                    <a:pt x="102" y="55"/>
                    <a:pt x="101" y="57"/>
                    <a:pt x="101" y="57"/>
                  </a:cubicBezTo>
                  <a:cubicBezTo>
                    <a:pt x="101" y="57"/>
                    <a:pt x="103" y="59"/>
                    <a:pt x="103" y="59"/>
                  </a:cubicBezTo>
                  <a:cubicBezTo>
                    <a:pt x="103" y="59"/>
                    <a:pt x="102" y="61"/>
                    <a:pt x="101" y="61"/>
                  </a:cubicBezTo>
                  <a:cubicBezTo>
                    <a:pt x="101" y="61"/>
                    <a:pt x="99" y="60"/>
                    <a:pt x="99" y="59"/>
                  </a:cubicBezTo>
                  <a:cubicBezTo>
                    <a:pt x="99" y="59"/>
                    <a:pt x="101" y="57"/>
                    <a:pt x="101" y="57"/>
                  </a:cubicBezTo>
                  <a:cubicBezTo>
                    <a:pt x="101" y="57"/>
                    <a:pt x="99" y="56"/>
                    <a:pt x="99" y="56"/>
                  </a:cubicBezTo>
                  <a:cubicBezTo>
                    <a:pt x="98" y="55"/>
                    <a:pt x="97" y="54"/>
                    <a:pt x="96" y="54"/>
                  </a:cubicBezTo>
                  <a:cubicBezTo>
                    <a:pt x="96" y="53"/>
                    <a:pt x="95" y="53"/>
                    <a:pt x="94" y="52"/>
                  </a:cubicBezTo>
                  <a:cubicBezTo>
                    <a:pt x="93" y="52"/>
                    <a:pt x="93" y="51"/>
                    <a:pt x="92" y="50"/>
                  </a:cubicBezTo>
                  <a:cubicBezTo>
                    <a:pt x="91" y="50"/>
                    <a:pt x="90" y="49"/>
                    <a:pt x="90" y="49"/>
                  </a:cubicBezTo>
                  <a:cubicBezTo>
                    <a:pt x="89" y="49"/>
                    <a:pt x="89" y="50"/>
                    <a:pt x="88" y="51"/>
                  </a:cubicBezTo>
                  <a:cubicBezTo>
                    <a:pt x="88" y="51"/>
                    <a:pt x="87" y="53"/>
                    <a:pt x="86" y="53"/>
                  </a:cubicBezTo>
                  <a:cubicBezTo>
                    <a:pt x="86" y="53"/>
                    <a:pt x="84" y="51"/>
                    <a:pt x="84" y="51"/>
                  </a:cubicBezTo>
                  <a:cubicBezTo>
                    <a:pt x="83" y="52"/>
                    <a:pt x="83" y="53"/>
                    <a:pt x="82" y="54"/>
                  </a:cubicBezTo>
                  <a:cubicBezTo>
                    <a:pt x="82" y="54"/>
                    <a:pt x="81" y="55"/>
                    <a:pt x="81" y="56"/>
                  </a:cubicBezTo>
                  <a:cubicBezTo>
                    <a:pt x="80" y="57"/>
                    <a:pt x="79" y="57"/>
                    <a:pt x="79" y="58"/>
                  </a:cubicBezTo>
                  <a:cubicBezTo>
                    <a:pt x="78" y="59"/>
                    <a:pt x="78" y="60"/>
                    <a:pt x="77" y="60"/>
                  </a:cubicBezTo>
                  <a:cubicBezTo>
                    <a:pt x="77" y="61"/>
                    <a:pt x="76" y="63"/>
                    <a:pt x="76" y="63"/>
                  </a:cubicBezTo>
                  <a:cubicBezTo>
                    <a:pt x="75" y="63"/>
                    <a:pt x="73" y="61"/>
                    <a:pt x="73" y="61"/>
                  </a:cubicBezTo>
                  <a:cubicBezTo>
                    <a:pt x="73" y="61"/>
                    <a:pt x="75" y="59"/>
                    <a:pt x="75" y="59"/>
                  </a:cubicBezTo>
                  <a:cubicBezTo>
                    <a:pt x="75" y="58"/>
                    <a:pt x="73" y="57"/>
                    <a:pt x="73" y="57"/>
                  </a:cubicBezTo>
                  <a:cubicBezTo>
                    <a:pt x="72" y="57"/>
                    <a:pt x="71" y="59"/>
                    <a:pt x="71" y="59"/>
                  </a:cubicBezTo>
                  <a:cubicBezTo>
                    <a:pt x="70" y="59"/>
                    <a:pt x="69" y="58"/>
                    <a:pt x="69" y="58"/>
                  </a:cubicBezTo>
                  <a:cubicBezTo>
                    <a:pt x="68" y="57"/>
                    <a:pt x="67" y="56"/>
                    <a:pt x="67" y="56"/>
                  </a:cubicBezTo>
                  <a:cubicBezTo>
                    <a:pt x="66" y="55"/>
                    <a:pt x="65" y="55"/>
                    <a:pt x="64" y="54"/>
                  </a:cubicBezTo>
                  <a:cubicBezTo>
                    <a:pt x="64" y="55"/>
                    <a:pt x="63" y="56"/>
                    <a:pt x="63" y="56"/>
                  </a:cubicBezTo>
                  <a:close/>
                  <a:moveTo>
                    <a:pt x="163" y="13"/>
                  </a:moveTo>
                  <a:cubicBezTo>
                    <a:pt x="163" y="13"/>
                    <a:pt x="162" y="15"/>
                    <a:pt x="161" y="15"/>
                  </a:cubicBezTo>
                  <a:cubicBezTo>
                    <a:pt x="161" y="16"/>
                    <a:pt x="160" y="17"/>
                    <a:pt x="160" y="17"/>
                  </a:cubicBezTo>
                  <a:cubicBezTo>
                    <a:pt x="159" y="18"/>
                    <a:pt x="162" y="19"/>
                    <a:pt x="162" y="19"/>
                  </a:cubicBezTo>
                  <a:cubicBezTo>
                    <a:pt x="162" y="19"/>
                    <a:pt x="160" y="21"/>
                    <a:pt x="160" y="21"/>
                  </a:cubicBezTo>
                  <a:cubicBezTo>
                    <a:pt x="160" y="21"/>
                    <a:pt x="162" y="23"/>
                    <a:pt x="162" y="23"/>
                  </a:cubicBezTo>
                  <a:cubicBezTo>
                    <a:pt x="163" y="23"/>
                    <a:pt x="164" y="21"/>
                    <a:pt x="164" y="21"/>
                  </a:cubicBezTo>
                  <a:cubicBezTo>
                    <a:pt x="165" y="20"/>
                    <a:pt x="165" y="19"/>
                    <a:pt x="166" y="18"/>
                  </a:cubicBezTo>
                  <a:cubicBezTo>
                    <a:pt x="166" y="18"/>
                    <a:pt x="164" y="17"/>
                    <a:pt x="164" y="17"/>
                  </a:cubicBezTo>
                  <a:cubicBezTo>
                    <a:pt x="163" y="16"/>
                    <a:pt x="165" y="15"/>
                    <a:pt x="165" y="15"/>
                  </a:cubicBezTo>
                  <a:cubicBezTo>
                    <a:pt x="165" y="15"/>
                    <a:pt x="163" y="13"/>
                    <a:pt x="163" y="13"/>
                  </a:cubicBezTo>
                  <a:close/>
                  <a:moveTo>
                    <a:pt x="367" y="24"/>
                  </a:moveTo>
                  <a:cubicBezTo>
                    <a:pt x="367" y="24"/>
                    <a:pt x="368" y="21"/>
                    <a:pt x="368" y="21"/>
                  </a:cubicBezTo>
                  <a:cubicBezTo>
                    <a:pt x="368" y="21"/>
                    <a:pt x="367" y="20"/>
                    <a:pt x="366" y="20"/>
                  </a:cubicBezTo>
                  <a:cubicBezTo>
                    <a:pt x="366" y="19"/>
                    <a:pt x="364" y="18"/>
                    <a:pt x="364" y="18"/>
                  </a:cubicBezTo>
                  <a:cubicBezTo>
                    <a:pt x="364" y="18"/>
                    <a:pt x="363" y="20"/>
                    <a:pt x="362" y="20"/>
                  </a:cubicBezTo>
                  <a:cubicBezTo>
                    <a:pt x="362" y="21"/>
                    <a:pt x="361" y="22"/>
                    <a:pt x="361" y="22"/>
                  </a:cubicBezTo>
                  <a:cubicBezTo>
                    <a:pt x="360" y="23"/>
                    <a:pt x="359" y="24"/>
                    <a:pt x="359" y="25"/>
                  </a:cubicBezTo>
                  <a:cubicBezTo>
                    <a:pt x="359" y="25"/>
                    <a:pt x="357" y="26"/>
                    <a:pt x="357" y="27"/>
                  </a:cubicBezTo>
                  <a:cubicBezTo>
                    <a:pt x="357" y="27"/>
                    <a:pt x="359" y="29"/>
                    <a:pt x="359" y="29"/>
                  </a:cubicBezTo>
                  <a:cubicBezTo>
                    <a:pt x="360" y="28"/>
                    <a:pt x="361" y="27"/>
                    <a:pt x="361" y="26"/>
                  </a:cubicBezTo>
                  <a:cubicBezTo>
                    <a:pt x="362" y="25"/>
                    <a:pt x="363" y="23"/>
                    <a:pt x="365" y="22"/>
                  </a:cubicBezTo>
                  <a:cubicBezTo>
                    <a:pt x="365" y="22"/>
                    <a:pt x="366" y="24"/>
                    <a:pt x="367" y="24"/>
                  </a:cubicBezTo>
                  <a:close/>
                  <a:moveTo>
                    <a:pt x="592" y="15"/>
                  </a:moveTo>
                  <a:cubicBezTo>
                    <a:pt x="592" y="16"/>
                    <a:pt x="591" y="17"/>
                    <a:pt x="590" y="18"/>
                  </a:cubicBezTo>
                  <a:cubicBezTo>
                    <a:pt x="590" y="18"/>
                    <a:pt x="593" y="19"/>
                    <a:pt x="593" y="19"/>
                  </a:cubicBezTo>
                  <a:cubicBezTo>
                    <a:pt x="593" y="20"/>
                    <a:pt x="591" y="21"/>
                    <a:pt x="591" y="21"/>
                  </a:cubicBezTo>
                  <a:cubicBezTo>
                    <a:pt x="591" y="22"/>
                    <a:pt x="590" y="23"/>
                    <a:pt x="589" y="24"/>
                  </a:cubicBezTo>
                  <a:cubicBezTo>
                    <a:pt x="589" y="24"/>
                    <a:pt x="588" y="25"/>
                    <a:pt x="587" y="26"/>
                  </a:cubicBezTo>
                  <a:cubicBezTo>
                    <a:pt x="588" y="26"/>
                    <a:pt x="589" y="28"/>
                    <a:pt x="590" y="28"/>
                  </a:cubicBezTo>
                  <a:cubicBezTo>
                    <a:pt x="590" y="27"/>
                    <a:pt x="591" y="26"/>
                    <a:pt x="591" y="25"/>
                  </a:cubicBezTo>
                  <a:cubicBezTo>
                    <a:pt x="592" y="25"/>
                    <a:pt x="593" y="24"/>
                    <a:pt x="593" y="23"/>
                  </a:cubicBezTo>
                  <a:cubicBezTo>
                    <a:pt x="594" y="22"/>
                    <a:pt x="594" y="22"/>
                    <a:pt x="595" y="21"/>
                  </a:cubicBezTo>
                  <a:cubicBezTo>
                    <a:pt x="596" y="19"/>
                    <a:pt x="597" y="18"/>
                    <a:pt x="598" y="16"/>
                  </a:cubicBezTo>
                  <a:cubicBezTo>
                    <a:pt x="597" y="15"/>
                    <a:pt x="595" y="14"/>
                    <a:pt x="594" y="13"/>
                  </a:cubicBezTo>
                  <a:cubicBezTo>
                    <a:pt x="593" y="14"/>
                    <a:pt x="593" y="15"/>
                    <a:pt x="592" y="15"/>
                  </a:cubicBezTo>
                  <a:close/>
                  <a:moveTo>
                    <a:pt x="554" y="57"/>
                  </a:moveTo>
                  <a:cubicBezTo>
                    <a:pt x="554" y="56"/>
                    <a:pt x="555" y="55"/>
                    <a:pt x="555" y="54"/>
                  </a:cubicBezTo>
                  <a:cubicBezTo>
                    <a:pt x="555" y="54"/>
                    <a:pt x="553" y="53"/>
                    <a:pt x="553" y="53"/>
                  </a:cubicBezTo>
                  <a:cubicBezTo>
                    <a:pt x="553" y="52"/>
                    <a:pt x="555" y="51"/>
                    <a:pt x="555" y="50"/>
                  </a:cubicBezTo>
                  <a:cubicBezTo>
                    <a:pt x="555" y="50"/>
                    <a:pt x="553" y="49"/>
                    <a:pt x="552" y="49"/>
                  </a:cubicBezTo>
                  <a:cubicBezTo>
                    <a:pt x="552" y="48"/>
                    <a:pt x="554" y="47"/>
                    <a:pt x="554" y="46"/>
                  </a:cubicBezTo>
                  <a:cubicBezTo>
                    <a:pt x="554" y="46"/>
                    <a:pt x="556" y="45"/>
                    <a:pt x="556" y="44"/>
                  </a:cubicBezTo>
                  <a:cubicBezTo>
                    <a:pt x="556" y="44"/>
                    <a:pt x="554" y="43"/>
                    <a:pt x="554" y="43"/>
                  </a:cubicBezTo>
                  <a:cubicBezTo>
                    <a:pt x="553" y="43"/>
                    <a:pt x="553" y="44"/>
                    <a:pt x="552" y="45"/>
                  </a:cubicBezTo>
                  <a:cubicBezTo>
                    <a:pt x="551" y="45"/>
                    <a:pt x="551" y="46"/>
                    <a:pt x="550" y="47"/>
                  </a:cubicBezTo>
                  <a:cubicBezTo>
                    <a:pt x="550" y="48"/>
                    <a:pt x="549" y="49"/>
                    <a:pt x="549" y="49"/>
                  </a:cubicBezTo>
                  <a:cubicBezTo>
                    <a:pt x="548" y="50"/>
                    <a:pt x="551" y="50"/>
                    <a:pt x="551" y="51"/>
                  </a:cubicBezTo>
                  <a:cubicBezTo>
                    <a:pt x="551" y="52"/>
                    <a:pt x="549" y="52"/>
                    <a:pt x="549" y="53"/>
                  </a:cubicBezTo>
                  <a:cubicBezTo>
                    <a:pt x="549" y="54"/>
                    <a:pt x="551" y="54"/>
                    <a:pt x="551" y="55"/>
                  </a:cubicBezTo>
                  <a:cubicBezTo>
                    <a:pt x="551" y="55"/>
                    <a:pt x="550" y="57"/>
                    <a:pt x="550" y="57"/>
                  </a:cubicBezTo>
                  <a:cubicBezTo>
                    <a:pt x="550" y="58"/>
                    <a:pt x="552" y="58"/>
                    <a:pt x="552" y="59"/>
                  </a:cubicBezTo>
                  <a:cubicBezTo>
                    <a:pt x="552" y="58"/>
                    <a:pt x="553" y="57"/>
                    <a:pt x="554" y="57"/>
                  </a:cubicBezTo>
                  <a:close/>
                  <a:moveTo>
                    <a:pt x="352" y="51"/>
                  </a:moveTo>
                  <a:cubicBezTo>
                    <a:pt x="351" y="50"/>
                    <a:pt x="350" y="49"/>
                    <a:pt x="348" y="48"/>
                  </a:cubicBezTo>
                  <a:cubicBezTo>
                    <a:pt x="347" y="50"/>
                    <a:pt x="346" y="51"/>
                    <a:pt x="345" y="53"/>
                  </a:cubicBezTo>
                  <a:cubicBezTo>
                    <a:pt x="346" y="54"/>
                    <a:pt x="348" y="55"/>
                    <a:pt x="349" y="56"/>
                  </a:cubicBezTo>
                  <a:cubicBezTo>
                    <a:pt x="350" y="54"/>
                    <a:pt x="351" y="53"/>
                    <a:pt x="352" y="51"/>
                  </a:cubicBezTo>
                  <a:close/>
                  <a:moveTo>
                    <a:pt x="11" y="45"/>
                  </a:moveTo>
                  <a:cubicBezTo>
                    <a:pt x="11" y="45"/>
                    <a:pt x="13" y="47"/>
                    <a:pt x="13" y="47"/>
                  </a:cubicBezTo>
                  <a:cubicBezTo>
                    <a:pt x="14" y="47"/>
                    <a:pt x="15" y="45"/>
                    <a:pt x="15" y="45"/>
                  </a:cubicBezTo>
                  <a:cubicBezTo>
                    <a:pt x="15" y="44"/>
                    <a:pt x="13" y="43"/>
                    <a:pt x="13" y="43"/>
                  </a:cubicBezTo>
                  <a:cubicBezTo>
                    <a:pt x="12" y="43"/>
                    <a:pt x="11" y="41"/>
                    <a:pt x="11" y="41"/>
                  </a:cubicBezTo>
                  <a:cubicBezTo>
                    <a:pt x="10" y="41"/>
                    <a:pt x="9" y="43"/>
                    <a:pt x="9" y="44"/>
                  </a:cubicBezTo>
                  <a:cubicBezTo>
                    <a:pt x="9" y="44"/>
                    <a:pt x="7" y="45"/>
                    <a:pt x="7" y="46"/>
                  </a:cubicBezTo>
                  <a:cubicBezTo>
                    <a:pt x="7" y="46"/>
                    <a:pt x="9" y="47"/>
                    <a:pt x="9" y="47"/>
                  </a:cubicBezTo>
                  <a:cubicBezTo>
                    <a:pt x="10" y="47"/>
                    <a:pt x="10" y="45"/>
                    <a:pt x="11" y="45"/>
                  </a:cubicBezTo>
                  <a:close/>
                  <a:moveTo>
                    <a:pt x="51" y="44"/>
                  </a:moveTo>
                  <a:cubicBezTo>
                    <a:pt x="51" y="44"/>
                    <a:pt x="52" y="42"/>
                    <a:pt x="53" y="42"/>
                  </a:cubicBezTo>
                  <a:cubicBezTo>
                    <a:pt x="53" y="42"/>
                    <a:pt x="55" y="44"/>
                    <a:pt x="55" y="43"/>
                  </a:cubicBezTo>
                  <a:cubicBezTo>
                    <a:pt x="55" y="43"/>
                    <a:pt x="56" y="42"/>
                    <a:pt x="57" y="41"/>
                  </a:cubicBezTo>
                  <a:cubicBezTo>
                    <a:pt x="57" y="40"/>
                    <a:pt x="58" y="40"/>
                    <a:pt x="58" y="39"/>
                  </a:cubicBezTo>
                  <a:cubicBezTo>
                    <a:pt x="57" y="39"/>
                    <a:pt x="57" y="37"/>
                    <a:pt x="56" y="37"/>
                  </a:cubicBezTo>
                  <a:cubicBezTo>
                    <a:pt x="56" y="37"/>
                    <a:pt x="55" y="39"/>
                    <a:pt x="54" y="39"/>
                  </a:cubicBezTo>
                  <a:cubicBezTo>
                    <a:pt x="54" y="39"/>
                    <a:pt x="52" y="38"/>
                    <a:pt x="52" y="38"/>
                  </a:cubicBezTo>
                  <a:cubicBezTo>
                    <a:pt x="52" y="38"/>
                    <a:pt x="51" y="39"/>
                    <a:pt x="50" y="40"/>
                  </a:cubicBezTo>
                  <a:cubicBezTo>
                    <a:pt x="50" y="41"/>
                    <a:pt x="49" y="41"/>
                    <a:pt x="49" y="42"/>
                  </a:cubicBezTo>
                  <a:cubicBezTo>
                    <a:pt x="50" y="42"/>
                    <a:pt x="50" y="44"/>
                    <a:pt x="51" y="44"/>
                  </a:cubicBezTo>
                  <a:close/>
                  <a:moveTo>
                    <a:pt x="63" y="28"/>
                  </a:moveTo>
                  <a:cubicBezTo>
                    <a:pt x="63" y="28"/>
                    <a:pt x="61" y="27"/>
                    <a:pt x="61" y="27"/>
                  </a:cubicBezTo>
                  <a:cubicBezTo>
                    <a:pt x="60" y="26"/>
                    <a:pt x="59" y="25"/>
                    <a:pt x="58" y="25"/>
                  </a:cubicBezTo>
                  <a:cubicBezTo>
                    <a:pt x="58" y="25"/>
                    <a:pt x="57" y="27"/>
                    <a:pt x="57" y="27"/>
                  </a:cubicBezTo>
                  <a:cubicBezTo>
                    <a:pt x="56" y="27"/>
                    <a:pt x="55" y="29"/>
                    <a:pt x="55" y="29"/>
                  </a:cubicBezTo>
                  <a:cubicBezTo>
                    <a:pt x="55" y="30"/>
                    <a:pt x="57" y="31"/>
                    <a:pt x="57" y="31"/>
                  </a:cubicBezTo>
                  <a:cubicBezTo>
                    <a:pt x="58" y="31"/>
                    <a:pt x="59" y="33"/>
                    <a:pt x="59" y="33"/>
                  </a:cubicBezTo>
                  <a:cubicBezTo>
                    <a:pt x="60" y="33"/>
                    <a:pt x="61" y="31"/>
                    <a:pt x="61" y="30"/>
                  </a:cubicBezTo>
                  <a:cubicBezTo>
                    <a:pt x="61" y="30"/>
                    <a:pt x="63" y="29"/>
                    <a:pt x="63" y="28"/>
                  </a:cubicBezTo>
                  <a:close/>
                  <a:moveTo>
                    <a:pt x="108" y="48"/>
                  </a:moveTo>
                  <a:cubicBezTo>
                    <a:pt x="108" y="48"/>
                    <a:pt x="106" y="47"/>
                    <a:pt x="105" y="47"/>
                  </a:cubicBezTo>
                  <a:cubicBezTo>
                    <a:pt x="105" y="46"/>
                    <a:pt x="103" y="45"/>
                    <a:pt x="103" y="45"/>
                  </a:cubicBezTo>
                  <a:cubicBezTo>
                    <a:pt x="103" y="45"/>
                    <a:pt x="102" y="47"/>
                    <a:pt x="101" y="47"/>
                  </a:cubicBezTo>
                  <a:cubicBezTo>
                    <a:pt x="101" y="47"/>
                    <a:pt x="100" y="49"/>
                    <a:pt x="100" y="49"/>
                  </a:cubicBezTo>
                  <a:cubicBezTo>
                    <a:pt x="100" y="50"/>
                    <a:pt x="102" y="51"/>
                    <a:pt x="102" y="51"/>
                  </a:cubicBezTo>
                  <a:cubicBezTo>
                    <a:pt x="102" y="51"/>
                    <a:pt x="104" y="53"/>
                    <a:pt x="104" y="53"/>
                  </a:cubicBezTo>
                  <a:cubicBezTo>
                    <a:pt x="105" y="53"/>
                    <a:pt x="106" y="51"/>
                    <a:pt x="106" y="51"/>
                  </a:cubicBezTo>
                  <a:cubicBezTo>
                    <a:pt x="106" y="50"/>
                    <a:pt x="108" y="49"/>
                    <a:pt x="108" y="48"/>
                  </a:cubicBezTo>
                  <a:close/>
                  <a:moveTo>
                    <a:pt x="116" y="51"/>
                  </a:moveTo>
                  <a:cubicBezTo>
                    <a:pt x="116" y="51"/>
                    <a:pt x="117" y="49"/>
                    <a:pt x="118" y="49"/>
                  </a:cubicBezTo>
                  <a:cubicBezTo>
                    <a:pt x="118" y="48"/>
                    <a:pt x="119" y="47"/>
                    <a:pt x="119" y="47"/>
                  </a:cubicBezTo>
                  <a:cubicBezTo>
                    <a:pt x="120" y="46"/>
                    <a:pt x="121" y="45"/>
                    <a:pt x="121" y="44"/>
                  </a:cubicBezTo>
                  <a:cubicBezTo>
                    <a:pt x="121" y="44"/>
                    <a:pt x="119" y="43"/>
                    <a:pt x="119" y="43"/>
                  </a:cubicBezTo>
                  <a:cubicBezTo>
                    <a:pt x="119" y="43"/>
                    <a:pt x="117" y="41"/>
                    <a:pt x="117" y="41"/>
                  </a:cubicBezTo>
                  <a:cubicBezTo>
                    <a:pt x="116" y="41"/>
                    <a:pt x="115" y="43"/>
                    <a:pt x="115" y="43"/>
                  </a:cubicBezTo>
                  <a:cubicBezTo>
                    <a:pt x="114" y="44"/>
                    <a:pt x="114" y="45"/>
                    <a:pt x="113" y="46"/>
                  </a:cubicBezTo>
                  <a:cubicBezTo>
                    <a:pt x="113" y="46"/>
                    <a:pt x="115" y="47"/>
                    <a:pt x="116" y="47"/>
                  </a:cubicBezTo>
                  <a:cubicBezTo>
                    <a:pt x="116" y="48"/>
                    <a:pt x="114" y="49"/>
                    <a:pt x="114" y="49"/>
                  </a:cubicBezTo>
                  <a:cubicBezTo>
                    <a:pt x="114" y="49"/>
                    <a:pt x="116" y="51"/>
                    <a:pt x="116" y="51"/>
                  </a:cubicBezTo>
                  <a:close/>
                  <a:moveTo>
                    <a:pt x="177" y="27"/>
                  </a:moveTo>
                  <a:cubicBezTo>
                    <a:pt x="178" y="27"/>
                    <a:pt x="178" y="29"/>
                    <a:pt x="179" y="29"/>
                  </a:cubicBezTo>
                  <a:cubicBezTo>
                    <a:pt x="180" y="29"/>
                    <a:pt x="180" y="27"/>
                    <a:pt x="181" y="26"/>
                  </a:cubicBezTo>
                  <a:cubicBezTo>
                    <a:pt x="181" y="26"/>
                    <a:pt x="182" y="24"/>
                    <a:pt x="183" y="24"/>
                  </a:cubicBezTo>
                  <a:cubicBezTo>
                    <a:pt x="183" y="24"/>
                    <a:pt x="185" y="26"/>
                    <a:pt x="185" y="26"/>
                  </a:cubicBezTo>
                  <a:cubicBezTo>
                    <a:pt x="185" y="25"/>
                    <a:pt x="186" y="24"/>
                    <a:pt x="186" y="24"/>
                  </a:cubicBezTo>
                  <a:cubicBezTo>
                    <a:pt x="188" y="22"/>
                    <a:pt x="189" y="21"/>
                    <a:pt x="190" y="19"/>
                  </a:cubicBezTo>
                  <a:cubicBezTo>
                    <a:pt x="191" y="19"/>
                    <a:pt x="191" y="21"/>
                    <a:pt x="192" y="21"/>
                  </a:cubicBezTo>
                  <a:cubicBezTo>
                    <a:pt x="192" y="21"/>
                    <a:pt x="194" y="19"/>
                    <a:pt x="194" y="19"/>
                  </a:cubicBezTo>
                  <a:cubicBezTo>
                    <a:pt x="194" y="19"/>
                    <a:pt x="192" y="17"/>
                    <a:pt x="192" y="17"/>
                  </a:cubicBezTo>
                  <a:cubicBezTo>
                    <a:pt x="191" y="17"/>
                    <a:pt x="190" y="19"/>
                    <a:pt x="190" y="19"/>
                  </a:cubicBezTo>
                  <a:cubicBezTo>
                    <a:pt x="189" y="19"/>
                    <a:pt x="188" y="17"/>
                    <a:pt x="188" y="18"/>
                  </a:cubicBezTo>
                  <a:cubicBezTo>
                    <a:pt x="187" y="18"/>
                    <a:pt x="186" y="20"/>
                    <a:pt x="186" y="20"/>
                  </a:cubicBezTo>
                  <a:cubicBezTo>
                    <a:pt x="185" y="20"/>
                    <a:pt x="184" y="18"/>
                    <a:pt x="184" y="18"/>
                  </a:cubicBezTo>
                  <a:cubicBezTo>
                    <a:pt x="183" y="18"/>
                    <a:pt x="182" y="16"/>
                    <a:pt x="181" y="16"/>
                  </a:cubicBezTo>
                  <a:cubicBezTo>
                    <a:pt x="181" y="17"/>
                    <a:pt x="180" y="18"/>
                    <a:pt x="180" y="19"/>
                  </a:cubicBezTo>
                  <a:cubicBezTo>
                    <a:pt x="179" y="19"/>
                    <a:pt x="179" y="20"/>
                    <a:pt x="178" y="21"/>
                  </a:cubicBezTo>
                  <a:cubicBezTo>
                    <a:pt x="178" y="22"/>
                    <a:pt x="177" y="22"/>
                    <a:pt x="176" y="23"/>
                  </a:cubicBezTo>
                  <a:cubicBezTo>
                    <a:pt x="176" y="24"/>
                    <a:pt x="175" y="25"/>
                    <a:pt x="175" y="25"/>
                  </a:cubicBezTo>
                  <a:cubicBezTo>
                    <a:pt x="174" y="26"/>
                    <a:pt x="173" y="27"/>
                    <a:pt x="173" y="27"/>
                  </a:cubicBezTo>
                  <a:cubicBezTo>
                    <a:pt x="173" y="28"/>
                    <a:pt x="175" y="29"/>
                    <a:pt x="175" y="29"/>
                  </a:cubicBezTo>
                  <a:cubicBezTo>
                    <a:pt x="176" y="28"/>
                    <a:pt x="176" y="28"/>
                    <a:pt x="177" y="27"/>
                  </a:cubicBezTo>
                  <a:close/>
                  <a:moveTo>
                    <a:pt x="206" y="49"/>
                  </a:moveTo>
                  <a:cubicBezTo>
                    <a:pt x="206" y="49"/>
                    <a:pt x="207" y="47"/>
                    <a:pt x="208" y="47"/>
                  </a:cubicBezTo>
                  <a:cubicBezTo>
                    <a:pt x="208" y="47"/>
                    <a:pt x="205" y="45"/>
                    <a:pt x="205" y="45"/>
                  </a:cubicBezTo>
                  <a:cubicBezTo>
                    <a:pt x="205" y="45"/>
                    <a:pt x="207" y="44"/>
                    <a:pt x="207" y="43"/>
                  </a:cubicBezTo>
                  <a:cubicBezTo>
                    <a:pt x="207" y="42"/>
                    <a:pt x="208" y="41"/>
                    <a:pt x="209" y="41"/>
                  </a:cubicBezTo>
                  <a:cubicBezTo>
                    <a:pt x="209" y="40"/>
                    <a:pt x="210" y="39"/>
                    <a:pt x="211" y="38"/>
                  </a:cubicBezTo>
                  <a:cubicBezTo>
                    <a:pt x="211" y="38"/>
                    <a:pt x="208" y="37"/>
                    <a:pt x="208" y="37"/>
                  </a:cubicBezTo>
                  <a:cubicBezTo>
                    <a:pt x="208" y="36"/>
                    <a:pt x="210" y="35"/>
                    <a:pt x="210" y="35"/>
                  </a:cubicBezTo>
                  <a:cubicBezTo>
                    <a:pt x="210" y="35"/>
                    <a:pt x="208" y="33"/>
                    <a:pt x="208" y="33"/>
                  </a:cubicBezTo>
                  <a:cubicBezTo>
                    <a:pt x="207" y="33"/>
                    <a:pt x="207" y="34"/>
                    <a:pt x="206" y="35"/>
                  </a:cubicBezTo>
                  <a:cubicBezTo>
                    <a:pt x="206" y="35"/>
                    <a:pt x="204" y="37"/>
                    <a:pt x="204" y="37"/>
                  </a:cubicBezTo>
                  <a:cubicBezTo>
                    <a:pt x="204" y="38"/>
                    <a:pt x="207" y="39"/>
                    <a:pt x="207" y="39"/>
                  </a:cubicBezTo>
                  <a:cubicBezTo>
                    <a:pt x="206" y="40"/>
                    <a:pt x="205" y="41"/>
                    <a:pt x="205" y="41"/>
                  </a:cubicBezTo>
                  <a:cubicBezTo>
                    <a:pt x="204" y="42"/>
                    <a:pt x="203" y="43"/>
                    <a:pt x="203" y="43"/>
                  </a:cubicBezTo>
                  <a:cubicBezTo>
                    <a:pt x="203" y="44"/>
                    <a:pt x="201" y="45"/>
                    <a:pt x="201" y="46"/>
                  </a:cubicBezTo>
                  <a:cubicBezTo>
                    <a:pt x="202" y="46"/>
                    <a:pt x="203" y="47"/>
                    <a:pt x="204" y="47"/>
                  </a:cubicBezTo>
                  <a:cubicBezTo>
                    <a:pt x="204" y="47"/>
                    <a:pt x="205" y="49"/>
                    <a:pt x="206" y="49"/>
                  </a:cubicBezTo>
                  <a:close/>
                  <a:moveTo>
                    <a:pt x="240" y="51"/>
                  </a:moveTo>
                  <a:cubicBezTo>
                    <a:pt x="240" y="50"/>
                    <a:pt x="242" y="52"/>
                    <a:pt x="242" y="52"/>
                  </a:cubicBezTo>
                  <a:cubicBezTo>
                    <a:pt x="243" y="52"/>
                    <a:pt x="244" y="50"/>
                    <a:pt x="244" y="50"/>
                  </a:cubicBezTo>
                  <a:cubicBezTo>
                    <a:pt x="244" y="50"/>
                    <a:pt x="242" y="48"/>
                    <a:pt x="242" y="48"/>
                  </a:cubicBezTo>
                  <a:cubicBezTo>
                    <a:pt x="241" y="48"/>
                    <a:pt x="240" y="47"/>
                    <a:pt x="240" y="47"/>
                  </a:cubicBezTo>
                  <a:cubicBezTo>
                    <a:pt x="239" y="47"/>
                    <a:pt x="238" y="49"/>
                    <a:pt x="238" y="49"/>
                  </a:cubicBezTo>
                  <a:cubicBezTo>
                    <a:pt x="238" y="49"/>
                    <a:pt x="236" y="51"/>
                    <a:pt x="236" y="51"/>
                  </a:cubicBezTo>
                  <a:cubicBezTo>
                    <a:pt x="236" y="52"/>
                    <a:pt x="238" y="52"/>
                    <a:pt x="238" y="53"/>
                  </a:cubicBezTo>
                  <a:cubicBezTo>
                    <a:pt x="239" y="53"/>
                    <a:pt x="240" y="51"/>
                    <a:pt x="240" y="51"/>
                  </a:cubicBezTo>
                  <a:close/>
                  <a:moveTo>
                    <a:pt x="233" y="45"/>
                  </a:moveTo>
                  <a:cubicBezTo>
                    <a:pt x="234" y="46"/>
                    <a:pt x="235" y="43"/>
                    <a:pt x="235" y="43"/>
                  </a:cubicBezTo>
                  <a:cubicBezTo>
                    <a:pt x="236" y="43"/>
                    <a:pt x="237" y="45"/>
                    <a:pt x="237" y="45"/>
                  </a:cubicBezTo>
                  <a:cubicBezTo>
                    <a:pt x="238" y="45"/>
                    <a:pt x="239" y="43"/>
                    <a:pt x="239" y="43"/>
                  </a:cubicBezTo>
                  <a:cubicBezTo>
                    <a:pt x="240" y="42"/>
                    <a:pt x="240" y="41"/>
                    <a:pt x="241" y="40"/>
                  </a:cubicBezTo>
                  <a:cubicBezTo>
                    <a:pt x="240" y="40"/>
                    <a:pt x="239" y="39"/>
                    <a:pt x="239" y="39"/>
                  </a:cubicBezTo>
                  <a:cubicBezTo>
                    <a:pt x="238" y="39"/>
                    <a:pt x="237" y="41"/>
                    <a:pt x="237" y="41"/>
                  </a:cubicBezTo>
                  <a:cubicBezTo>
                    <a:pt x="236" y="41"/>
                    <a:pt x="235" y="39"/>
                    <a:pt x="235" y="39"/>
                  </a:cubicBezTo>
                  <a:cubicBezTo>
                    <a:pt x="234" y="40"/>
                    <a:pt x="233" y="41"/>
                    <a:pt x="233" y="41"/>
                  </a:cubicBezTo>
                  <a:cubicBezTo>
                    <a:pt x="232" y="42"/>
                    <a:pt x="232" y="43"/>
                    <a:pt x="231" y="44"/>
                  </a:cubicBezTo>
                  <a:cubicBezTo>
                    <a:pt x="232" y="44"/>
                    <a:pt x="233" y="45"/>
                    <a:pt x="233" y="45"/>
                  </a:cubicBezTo>
                  <a:close/>
                  <a:moveTo>
                    <a:pt x="241" y="30"/>
                  </a:moveTo>
                  <a:cubicBezTo>
                    <a:pt x="242" y="30"/>
                    <a:pt x="243" y="32"/>
                    <a:pt x="244" y="32"/>
                  </a:cubicBezTo>
                  <a:cubicBezTo>
                    <a:pt x="244" y="32"/>
                    <a:pt x="245" y="30"/>
                    <a:pt x="245" y="30"/>
                  </a:cubicBezTo>
                  <a:cubicBezTo>
                    <a:pt x="246" y="30"/>
                    <a:pt x="247" y="32"/>
                    <a:pt x="248" y="32"/>
                  </a:cubicBezTo>
                  <a:cubicBezTo>
                    <a:pt x="248" y="31"/>
                    <a:pt x="249" y="29"/>
                    <a:pt x="249" y="29"/>
                  </a:cubicBezTo>
                  <a:cubicBezTo>
                    <a:pt x="248" y="28"/>
                    <a:pt x="246" y="27"/>
                    <a:pt x="245" y="26"/>
                  </a:cubicBezTo>
                  <a:cubicBezTo>
                    <a:pt x="244" y="25"/>
                    <a:pt x="243" y="25"/>
                    <a:pt x="243" y="24"/>
                  </a:cubicBezTo>
                  <a:cubicBezTo>
                    <a:pt x="242" y="25"/>
                    <a:pt x="242" y="26"/>
                    <a:pt x="241" y="26"/>
                  </a:cubicBezTo>
                  <a:cubicBezTo>
                    <a:pt x="240" y="27"/>
                    <a:pt x="240" y="28"/>
                    <a:pt x="239" y="29"/>
                  </a:cubicBezTo>
                  <a:cubicBezTo>
                    <a:pt x="239" y="29"/>
                    <a:pt x="237" y="30"/>
                    <a:pt x="238" y="31"/>
                  </a:cubicBezTo>
                  <a:cubicBezTo>
                    <a:pt x="238" y="32"/>
                    <a:pt x="240" y="32"/>
                    <a:pt x="240" y="33"/>
                  </a:cubicBezTo>
                  <a:cubicBezTo>
                    <a:pt x="240" y="32"/>
                    <a:pt x="241" y="30"/>
                    <a:pt x="241" y="30"/>
                  </a:cubicBezTo>
                  <a:close/>
                  <a:moveTo>
                    <a:pt x="283" y="41"/>
                  </a:moveTo>
                  <a:cubicBezTo>
                    <a:pt x="284" y="40"/>
                    <a:pt x="284" y="39"/>
                    <a:pt x="285" y="39"/>
                  </a:cubicBezTo>
                  <a:cubicBezTo>
                    <a:pt x="285" y="38"/>
                    <a:pt x="286" y="37"/>
                    <a:pt x="286" y="36"/>
                  </a:cubicBezTo>
                  <a:cubicBezTo>
                    <a:pt x="286" y="36"/>
                    <a:pt x="284" y="35"/>
                    <a:pt x="284" y="35"/>
                  </a:cubicBezTo>
                  <a:cubicBezTo>
                    <a:pt x="284" y="34"/>
                    <a:pt x="286" y="33"/>
                    <a:pt x="286" y="32"/>
                  </a:cubicBezTo>
                  <a:cubicBezTo>
                    <a:pt x="286" y="32"/>
                    <a:pt x="287" y="31"/>
                    <a:pt x="288" y="30"/>
                  </a:cubicBezTo>
                  <a:cubicBezTo>
                    <a:pt x="288" y="30"/>
                    <a:pt x="285" y="29"/>
                    <a:pt x="285" y="28"/>
                  </a:cubicBezTo>
                  <a:cubicBezTo>
                    <a:pt x="285" y="28"/>
                    <a:pt x="287" y="27"/>
                    <a:pt x="287" y="26"/>
                  </a:cubicBezTo>
                  <a:cubicBezTo>
                    <a:pt x="287" y="26"/>
                    <a:pt x="289" y="25"/>
                    <a:pt x="289" y="24"/>
                  </a:cubicBezTo>
                  <a:cubicBezTo>
                    <a:pt x="289" y="23"/>
                    <a:pt x="287" y="23"/>
                    <a:pt x="286" y="22"/>
                  </a:cubicBezTo>
                  <a:cubicBezTo>
                    <a:pt x="286" y="23"/>
                    <a:pt x="285" y="24"/>
                    <a:pt x="285" y="25"/>
                  </a:cubicBezTo>
                  <a:cubicBezTo>
                    <a:pt x="285" y="25"/>
                    <a:pt x="283" y="26"/>
                    <a:pt x="283" y="27"/>
                  </a:cubicBezTo>
                  <a:cubicBezTo>
                    <a:pt x="283" y="27"/>
                    <a:pt x="285" y="28"/>
                    <a:pt x="285" y="28"/>
                  </a:cubicBezTo>
                  <a:cubicBezTo>
                    <a:pt x="285" y="29"/>
                    <a:pt x="284" y="30"/>
                    <a:pt x="284" y="31"/>
                  </a:cubicBezTo>
                  <a:cubicBezTo>
                    <a:pt x="283" y="31"/>
                    <a:pt x="282" y="32"/>
                    <a:pt x="282" y="33"/>
                  </a:cubicBezTo>
                  <a:cubicBezTo>
                    <a:pt x="282" y="33"/>
                    <a:pt x="284" y="34"/>
                    <a:pt x="284" y="35"/>
                  </a:cubicBezTo>
                  <a:cubicBezTo>
                    <a:pt x="284" y="35"/>
                    <a:pt x="283" y="37"/>
                    <a:pt x="282" y="37"/>
                  </a:cubicBezTo>
                  <a:cubicBezTo>
                    <a:pt x="282" y="37"/>
                    <a:pt x="281" y="38"/>
                    <a:pt x="281" y="39"/>
                  </a:cubicBezTo>
                  <a:cubicBezTo>
                    <a:pt x="281" y="40"/>
                    <a:pt x="279" y="41"/>
                    <a:pt x="279" y="41"/>
                  </a:cubicBezTo>
                  <a:cubicBezTo>
                    <a:pt x="279" y="42"/>
                    <a:pt x="281" y="42"/>
                    <a:pt x="281" y="43"/>
                  </a:cubicBezTo>
                  <a:cubicBezTo>
                    <a:pt x="282" y="42"/>
                    <a:pt x="282" y="42"/>
                    <a:pt x="283" y="41"/>
                  </a:cubicBezTo>
                  <a:close/>
                  <a:moveTo>
                    <a:pt x="270" y="34"/>
                  </a:moveTo>
                  <a:cubicBezTo>
                    <a:pt x="270" y="35"/>
                    <a:pt x="271" y="32"/>
                    <a:pt x="272" y="32"/>
                  </a:cubicBezTo>
                  <a:cubicBezTo>
                    <a:pt x="272" y="32"/>
                    <a:pt x="274" y="34"/>
                    <a:pt x="274" y="34"/>
                  </a:cubicBezTo>
                  <a:cubicBezTo>
                    <a:pt x="275" y="34"/>
                    <a:pt x="275" y="32"/>
                    <a:pt x="276" y="32"/>
                  </a:cubicBezTo>
                  <a:cubicBezTo>
                    <a:pt x="276" y="31"/>
                    <a:pt x="277" y="30"/>
                    <a:pt x="277" y="30"/>
                  </a:cubicBezTo>
                  <a:cubicBezTo>
                    <a:pt x="277" y="29"/>
                    <a:pt x="276" y="28"/>
                    <a:pt x="275" y="28"/>
                  </a:cubicBezTo>
                  <a:cubicBezTo>
                    <a:pt x="275" y="28"/>
                    <a:pt x="273" y="26"/>
                    <a:pt x="273" y="26"/>
                  </a:cubicBezTo>
                  <a:cubicBezTo>
                    <a:pt x="273" y="26"/>
                    <a:pt x="271" y="28"/>
                    <a:pt x="271" y="28"/>
                  </a:cubicBezTo>
                  <a:cubicBezTo>
                    <a:pt x="271" y="29"/>
                    <a:pt x="270" y="30"/>
                    <a:pt x="270" y="31"/>
                  </a:cubicBezTo>
                  <a:cubicBezTo>
                    <a:pt x="269" y="31"/>
                    <a:pt x="268" y="32"/>
                    <a:pt x="268" y="33"/>
                  </a:cubicBezTo>
                  <a:cubicBezTo>
                    <a:pt x="269" y="33"/>
                    <a:pt x="269" y="34"/>
                    <a:pt x="270" y="34"/>
                  </a:cubicBezTo>
                  <a:close/>
                  <a:moveTo>
                    <a:pt x="295" y="25"/>
                  </a:moveTo>
                  <a:cubicBezTo>
                    <a:pt x="295" y="25"/>
                    <a:pt x="293" y="27"/>
                    <a:pt x="293" y="27"/>
                  </a:cubicBezTo>
                  <a:cubicBezTo>
                    <a:pt x="293" y="28"/>
                    <a:pt x="295" y="29"/>
                    <a:pt x="295" y="29"/>
                  </a:cubicBezTo>
                  <a:cubicBezTo>
                    <a:pt x="296" y="29"/>
                    <a:pt x="297" y="31"/>
                    <a:pt x="298" y="31"/>
                  </a:cubicBezTo>
                  <a:cubicBezTo>
                    <a:pt x="298" y="31"/>
                    <a:pt x="299" y="29"/>
                    <a:pt x="299" y="29"/>
                  </a:cubicBezTo>
                  <a:cubicBezTo>
                    <a:pt x="300" y="28"/>
                    <a:pt x="301" y="27"/>
                    <a:pt x="301" y="26"/>
                  </a:cubicBezTo>
                  <a:cubicBezTo>
                    <a:pt x="301" y="26"/>
                    <a:pt x="303" y="25"/>
                    <a:pt x="303" y="24"/>
                  </a:cubicBezTo>
                  <a:cubicBezTo>
                    <a:pt x="303" y="23"/>
                    <a:pt x="301" y="23"/>
                    <a:pt x="301" y="22"/>
                  </a:cubicBezTo>
                  <a:cubicBezTo>
                    <a:pt x="299" y="24"/>
                    <a:pt x="298" y="25"/>
                    <a:pt x="297" y="27"/>
                  </a:cubicBezTo>
                  <a:cubicBezTo>
                    <a:pt x="296" y="27"/>
                    <a:pt x="296" y="25"/>
                    <a:pt x="295" y="25"/>
                  </a:cubicBezTo>
                  <a:close/>
                  <a:moveTo>
                    <a:pt x="373" y="39"/>
                  </a:moveTo>
                  <a:cubicBezTo>
                    <a:pt x="373" y="38"/>
                    <a:pt x="374" y="37"/>
                    <a:pt x="375" y="37"/>
                  </a:cubicBezTo>
                  <a:cubicBezTo>
                    <a:pt x="375" y="36"/>
                    <a:pt x="376" y="38"/>
                    <a:pt x="377" y="38"/>
                  </a:cubicBezTo>
                  <a:cubicBezTo>
                    <a:pt x="377" y="38"/>
                    <a:pt x="378" y="36"/>
                    <a:pt x="378" y="36"/>
                  </a:cubicBezTo>
                  <a:cubicBezTo>
                    <a:pt x="379" y="36"/>
                    <a:pt x="380" y="37"/>
                    <a:pt x="381" y="38"/>
                  </a:cubicBezTo>
                  <a:cubicBezTo>
                    <a:pt x="381" y="38"/>
                    <a:pt x="383" y="39"/>
                    <a:pt x="383" y="39"/>
                  </a:cubicBezTo>
                  <a:cubicBezTo>
                    <a:pt x="384" y="39"/>
                    <a:pt x="384" y="37"/>
                    <a:pt x="385" y="37"/>
                  </a:cubicBezTo>
                  <a:cubicBezTo>
                    <a:pt x="384" y="37"/>
                    <a:pt x="383" y="36"/>
                    <a:pt x="382" y="35"/>
                  </a:cubicBezTo>
                  <a:cubicBezTo>
                    <a:pt x="382" y="35"/>
                    <a:pt x="381" y="34"/>
                    <a:pt x="380" y="34"/>
                  </a:cubicBezTo>
                  <a:cubicBezTo>
                    <a:pt x="380" y="33"/>
                    <a:pt x="379" y="32"/>
                    <a:pt x="378" y="32"/>
                  </a:cubicBezTo>
                  <a:cubicBezTo>
                    <a:pt x="378" y="32"/>
                    <a:pt x="377" y="34"/>
                    <a:pt x="376" y="34"/>
                  </a:cubicBezTo>
                  <a:cubicBezTo>
                    <a:pt x="376" y="34"/>
                    <a:pt x="374" y="32"/>
                    <a:pt x="374" y="33"/>
                  </a:cubicBezTo>
                  <a:cubicBezTo>
                    <a:pt x="373" y="33"/>
                    <a:pt x="373" y="34"/>
                    <a:pt x="372" y="35"/>
                  </a:cubicBezTo>
                  <a:cubicBezTo>
                    <a:pt x="372" y="35"/>
                    <a:pt x="371" y="36"/>
                    <a:pt x="371" y="37"/>
                  </a:cubicBezTo>
                  <a:cubicBezTo>
                    <a:pt x="370" y="38"/>
                    <a:pt x="369" y="39"/>
                    <a:pt x="369" y="39"/>
                  </a:cubicBezTo>
                  <a:cubicBezTo>
                    <a:pt x="369" y="40"/>
                    <a:pt x="371" y="40"/>
                    <a:pt x="371" y="41"/>
                  </a:cubicBezTo>
                  <a:cubicBezTo>
                    <a:pt x="372" y="40"/>
                    <a:pt x="372" y="39"/>
                    <a:pt x="373" y="39"/>
                  </a:cubicBezTo>
                  <a:close/>
                  <a:moveTo>
                    <a:pt x="410" y="50"/>
                  </a:moveTo>
                  <a:cubicBezTo>
                    <a:pt x="411" y="49"/>
                    <a:pt x="412" y="48"/>
                    <a:pt x="412" y="47"/>
                  </a:cubicBezTo>
                  <a:cubicBezTo>
                    <a:pt x="412" y="47"/>
                    <a:pt x="410" y="46"/>
                    <a:pt x="410" y="46"/>
                  </a:cubicBezTo>
                  <a:cubicBezTo>
                    <a:pt x="410" y="46"/>
                    <a:pt x="408" y="44"/>
                    <a:pt x="408" y="44"/>
                  </a:cubicBezTo>
                  <a:cubicBezTo>
                    <a:pt x="407" y="44"/>
                    <a:pt x="406" y="46"/>
                    <a:pt x="406" y="46"/>
                  </a:cubicBezTo>
                  <a:cubicBezTo>
                    <a:pt x="405" y="47"/>
                    <a:pt x="405" y="48"/>
                    <a:pt x="404" y="49"/>
                  </a:cubicBezTo>
                  <a:cubicBezTo>
                    <a:pt x="404" y="49"/>
                    <a:pt x="402" y="50"/>
                    <a:pt x="402" y="51"/>
                  </a:cubicBezTo>
                  <a:cubicBezTo>
                    <a:pt x="402" y="51"/>
                    <a:pt x="404" y="52"/>
                    <a:pt x="405" y="52"/>
                  </a:cubicBezTo>
                  <a:cubicBezTo>
                    <a:pt x="405" y="53"/>
                    <a:pt x="406" y="54"/>
                    <a:pt x="407" y="54"/>
                  </a:cubicBezTo>
                  <a:cubicBezTo>
                    <a:pt x="408" y="53"/>
                    <a:pt x="409" y="51"/>
                    <a:pt x="410" y="50"/>
                  </a:cubicBezTo>
                  <a:close/>
                  <a:moveTo>
                    <a:pt x="399" y="41"/>
                  </a:moveTo>
                  <a:cubicBezTo>
                    <a:pt x="400" y="40"/>
                    <a:pt x="400" y="40"/>
                    <a:pt x="401" y="39"/>
                  </a:cubicBezTo>
                  <a:cubicBezTo>
                    <a:pt x="402" y="37"/>
                    <a:pt x="403" y="36"/>
                    <a:pt x="404" y="35"/>
                  </a:cubicBezTo>
                  <a:cubicBezTo>
                    <a:pt x="403" y="33"/>
                    <a:pt x="401" y="32"/>
                    <a:pt x="400" y="31"/>
                  </a:cubicBezTo>
                  <a:cubicBezTo>
                    <a:pt x="399" y="32"/>
                    <a:pt x="399" y="33"/>
                    <a:pt x="398" y="33"/>
                  </a:cubicBezTo>
                  <a:cubicBezTo>
                    <a:pt x="397" y="35"/>
                    <a:pt x="396" y="36"/>
                    <a:pt x="395" y="38"/>
                  </a:cubicBezTo>
                  <a:cubicBezTo>
                    <a:pt x="394" y="39"/>
                    <a:pt x="392" y="41"/>
                    <a:pt x="391" y="42"/>
                  </a:cubicBezTo>
                  <a:cubicBezTo>
                    <a:pt x="393" y="43"/>
                    <a:pt x="394" y="45"/>
                    <a:pt x="396" y="46"/>
                  </a:cubicBezTo>
                  <a:cubicBezTo>
                    <a:pt x="397" y="44"/>
                    <a:pt x="398" y="43"/>
                    <a:pt x="399" y="41"/>
                  </a:cubicBezTo>
                  <a:close/>
                  <a:moveTo>
                    <a:pt x="433" y="53"/>
                  </a:moveTo>
                  <a:cubicBezTo>
                    <a:pt x="434" y="53"/>
                    <a:pt x="434" y="54"/>
                    <a:pt x="435" y="54"/>
                  </a:cubicBezTo>
                  <a:cubicBezTo>
                    <a:pt x="436" y="55"/>
                    <a:pt x="437" y="56"/>
                    <a:pt x="437" y="56"/>
                  </a:cubicBezTo>
                  <a:cubicBezTo>
                    <a:pt x="438" y="56"/>
                    <a:pt x="439" y="54"/>
                    <a:pt x="439" y="54"/>
                  </a:cubicBezTo>
                  <a:cubicBezTo>
                    <a:pt x="440" y="53"/>
                    <a:pt x="440" y="52"/>
                    <a:pt x="441" y="52"/>
                  </a:cubicBezTo>
                  <a:cubicBezTo>
                    <a:pt x="441" y="51"/>
                    <a:pt x="442" y="50"/>
                    <a:pt x="442" y="49"/>
                  </a:cubicBezTo>
                  <a:cubicBezTo>
                    <a:pt x="442" y="49"/>
                    <a:pt x="440" y="48"/>
                    <a:pt x="440" y="48"/>
                  </a:cubicBezTo>
                  <a:cubicBezTo>
                    <a:pt x="440" y="48"/>
                    <a:pt x="439" y="50"/>
                    <a:pt x="438" y="50"/>
                  </a:cubicBezTo>
                  <a:cubicBezTo>
                    <a:pt x="438" y="50"/>
                    <a:pt x="437" y="48"/>
                    <a:pt x="436" y="48"/>
                  </a:cubicBezTo>
                  <a:cubicBezTo>
                    <a:pt x="436" y="48"/>
                    <a:pt x="435" y="46"/>
                    <a:pt x="434" y="47"/>
                  </a:cubicBezTo>
                  <a:cubicBezTo>
                    <a:pt x="433" y="47"/>
                    <a:pt x="433" y="48"/>
                    <a:pt x="432" y="49"/>
                  </a:cubicBezTo>
                  <a:cubicBezTo>
                    <a:pt x="432" y="49"/>
                    <a:pt x="431" y="50"/>
                    <a:pt x="431" y="51"/>
                  </a:cubicBezTo>
                  <a:cubicBezTo>
                    <a:pt x="430" y="51"/>
                    <a:pt x="429" y="53"/>
                    <a:pt x="429" y="53"/>
                  </a:cubicBezTo>
                  <a:cubicBezTo>
                    <a:pt x="429" y="54"/>
                    <a:pt x="431" y="54"/>
                    <a:pt x="431" y="55"/>
                  </a:cubicBezTo>
                  <a:cubicBezTo>
                    <a:pt x="432" y="54"/>
                    <a:pt x="432" y="53"/>
                    <a:pt x="433" y="53"/>
                  </a:cubicBezTo>
                  <a:close/>
                  <a:moveTo>
                    <a:pt x="464" y="31"/>
                  </a:moveTo>
                  <a:cubicBezTo>
                    <a:pt x="464" y="30"/>
                    <a:pt x="466" y="32"/>
                    <a:pt x="466" y="32"/>
                  </a:cubicBezTo>
                  <a:cubicBezTo>
                    <a:pt x="466" y="32"/>
                    <a:pt x="468" y="30"/>
                    <a:pt x="468" y="30"/>
                  </a:cubicBezTo>
                  <a:cubicBezTo>
                    <a:pt x="468" y="30"/>
                    <a:pt x="466" y="28"/>
                    <a:pt x="466" y="28"/>
                  </a:cubicBezTo>
                  <a:cubicBezTo>
                    <a:pt x="465" y="28"/>
                    <a:pt x="463" y="27"/>
                    <a:pt x="463" y="27"/>
                  </a:cubicBezTo>
                  <a:cubicBezTo>
                    <a:pt x="463" y="26"/>
                    <a:pt x="465" y="25"/>
                    <a:pt x="465" y="24"/>
                  </a:cubicBezTo>
                  <a:cubicBezTo>
                    <a:pt x="465" y="24"/>
                    <a:pt x="466" y="23"/>
                    <a:pt x="467" y="22"/>
                  </a:cubicBezTo>
                  <a:cubicBezTo>
                    <a:pt x="467" y="22"/>
                    <a:pt x="469" y="20"/>
                    <a:pt x="468" y="20"/>
                  </a:cubicBezTo>
                  <a:cubicBezTo>
                    <a:pt x="468" y="19"/>
                    <a:pt x="467" y="19"/>
                    <a:pt x="466" y="18"/>
                  </a:cubicBezTo>
                  <a:cubicBezTo>
                    <a:pt x="466" y="18"/>
                    <a:pt x="465" y="20"/>
                    <a:pt x="465" y="20"/>
                  </a:cubicBezTo>
                  <a:cubicBezTo>
                    <a:pt x="464" y="21"/>
                    <a:pt x="463" y="19"/>
                    <a:pt x="462" y="19"/>
                  </a:cubicBezTo>
                  <a:cubicBezTo>
                    <a:pt x="462" y="19"/>
                    <a:pt x="461" y="20"/>
                    <a:pt x="461" y="21"/>
                  </a:cubicBezTo>
                  <a:cubicBezTo>
                    <a:pt x="461" y="21"/>
                    <a:pt x="463" y="22"/>
                    <a:pt x="463" y="23"/>
                  </a:cubicBezTo>
                  <a:cubicBezTo>
                    <a:pt x="463" y="23"/>
                    <a:pt x="461" y="24"/>
                    <a:pt x="461" y="25"/>
                  </a:cubicBezTo>
                  <a:cubicBezTo>
                    <a:pt x="461" y="25"/>
                    <a:pt x="463" y="26"/>
                    <a:pt x="463" y="27"/>
                  </a:cubicBezTo>
                  <a:cubicBezTo>
                    <a:pt x="463" y="27"/>
                    <a:pt x="462" y="28"/>
                    <a:pt x="462" y="29"/>
                  </a:cubicBezTo>
                  <a:cubicBezTo>
                    <a:pt x="462" y="29"/>
                    <a:pt x="460" y="30"/>
                    <a:pt x="460" y="31"/>
                  </a:cubicBezTo>
                  <a:cubicBezTo>
                    <a:pt x="460" y="32"/>
                    <a:pt x="462" y="32"/>
                    <a:pt x="462" y="33"/>
                  </a:cubicBezTo>
                  <a:cubicBezTo>
                    <a:pt x="463" y="32"/>
                    <a:pt x="463" y="31"/>
                    <a:pt x="464" y="31"/>
                  </a:cubicBezTo>
                  <a:close/>
                  <a:moveTo>
                    <a:pt x="483" y="38"/>
                  </a:moveTo>
                  <a:cubicBezTo>
                    <a:pt x="483" y="38"/>
                    <a:pt x="485" y="40"/>
                    <a:pt x="485" y="40"/>
                  </a:cubicBezTo>
                  <a:cubicBezTo>
                    <a:pt x="485" y="39"/>
                    <a:pt x="487" y="38"/>
                    <a:pt x="487" y="37"/>
                  </a:cubicBezTo>
                  <a:cubicBezTo>
                    <a:pt x="487" y="37"/>
                    <a:pt x="485" y="36"/>
                    <a:pt x="485" y="36"/>
                  </a:cubicBezTo>
                  <a:cubicBezTo>
                    <a:pt x="484" y="36"/>
                    <a:pt x="483" y="34"/>
                    <a:pt x="482" y="34"/>
                  </a:cubicBezTo>
                  <a:cubicBezTo>
                    <a:pt x="482" y="34"/>
                    <a:pt x="481" y="36"/>
                    <a:pt x="481" y="36"/>
                  </a:cubicBezTo>
                  <a:cubicBezTo>
                    <a:pt x="480" y="37"/>
                    <a:pt x="479" y="38"/>
                    <a:pt x="479" y="39"/>
                  </a:cubicBezTo>
                  <a:cubicBezTo>
                    <a:pt x="479" y="39"/>
                    <a:pt x="481" y="40"/>
                    <a:pt x="481" y="40"/>
                  </a:cubicBezTo>
                  <a:cubicBezTo>
                    <a:pt x="482" y="40"/>
                    <a:pt x="482" y="38"/>
                    <a:pt x="483" y="38"/>
                  </a:cubicBezTo>
                  <a:close/>
                  <a:moveTo>
                    <a:pt x="498" y="32"/>
                  </a:moveTo>
                  <a:cubicBezTo>
                    <a:pt x="499" y="32"/>
                    <a:pt x="500" y="34"/>
                    <a:pt x="500" y="34"/>
                  </a:cubicBezTo>
                  <a:cubicBezTo>
                    <a:pt x="501" y="34"/>
                    <a:pt x="502" y="32"/>
                    <a:pt x="502" y="31"/>
                  </a:cubicBezTo>
                  <a:cubicBezTo>
                    <a:pt x="502" y="31"/>
                    <a:pt x="500" y="30"/>
                    <a:pt x="500" y="30"/>
                  </a:cubicBezTo>
                  <a:cubicBezTo>
                    <a:pt x="500" y="29"/>
                    <a:pt x="501" y="28"/>
                    <a:pt x="502" y="27"/>
                  </a:cubicBezTo>
                  <a:cubicBezTo>
                    <a:pt x="501" y="27"/>
                    <a:pt x="500" y="26"/>
                    <a:pt x="499" y="26"/>
                  </a:cubicBezTo>
                  <a:cubicBezTo>
                    <a:pt x="499" y="26"/>
                    <a:pt x="498" y="28"/>
                    <a:pt x="498" y="28"/>
                  </a:cubicBezTo>
                  <a:cubicBezTo>
                    <a:pt x="497" y="29"/>
                    <a:pt x="496" y="29"/>
                    <a:pt x="496" y="30"/>
                  </a:cubicBezTo>
                  <a:cubicBezTo>
                    <a:pt x="496" y="31"/>
                    <a:pt x="494" y="32"/>
                    <a:pt x="494" y="32"/>
                  </a:cubicBezTo>
                  <a:cubicBezTo>
                    <a:pt x="494" y="33"/>
                    <a:pt x="496" y="34"/>
                    <a:pt x="496" y="34"/>
                  </a:cubicBezTo>
                  <a:cubicBezTo>
                    <a:pt x="497" y="34"/>
                    <a:pt x="497" y="32"/>
                    <a:pt x="498" y="32"/>
                  </a:cubicBezTo>
                  <a:close/>
                  <a:moveTo>
                    <a:pt x="527" y="36"/>
                  </a:moveTo>
                  <a:cubicBezTo>
                    <a:pt x="526" y="36"/>
                    <a:pt x="525" y="34"/>
                    <a:pt x="525" y="34"/>
                  </a:cubicBezTo>
                  <a:cubicBezTo>
                    <a:pt x="524" y="34"/>
                    <a:pt x="523" y="36"/>
                    <a:pt x="523" y="37"/>
                  </a:cubicBezTo>
                  <a:cubicBezTo>
                    <a:pt x="523" y="37"/>
                    <a:pt x="525" y="38"/>
                    <a:pt x="525" y="38"/>
                  </a:cubicBezTo>
                  <a:cubicBezTo>
                    <a:pt x="525" y="39"/>
                    <a:pt x="527" y="40"/>
                    <a:pt x="527" y="40"/>
                  </a:cubicBezTo>
                  <a:cubicBezTo>
                    <a:pt x="528" y="40"/>
                    <a:pt x="529" y="38"/>
                    <a:pt x="529" y="38"/>
                  </a:cubicBezTo>
                  <a:cubicBezTo>
                    <a:pt x="530" y="37"/>
                    <a:pt x="530" y="36"/>
                    <a:pt x="531" y="36"/>
                  </a:cubicBezTo>
                  <a:cubicBezTo>
                    <a:pt x="530" y="35"/>
                    <a:pt x="529" y="35"/>
                    <a:pt x="528" y="34"/>
                  </a:cubicBezTo>
                  <a:cubicBezTo>
                    <a:pt x="528" y="34"/>
                    <a:pt x="530" y="32"/>
                    <a:pt x="530" y="32"/>
                  </a:cubicBezTo>
                  <a:cubicBezTo>
                    <a:pt x="530" y="31"/>
                    <a:pt x="528" y="30"/>
                    <a:pt x="528" y="30"/>
                  </a:cubicBezTo>
                  <a:cubicBezTo>
                    <a:pt x="528" y="30"/>
                    <a:pt x="526" y="32"/>
                    <a:pt x="526" y="32"/>
                  </a:cubicBezTo>
                  <a:cubicBezTo>
                    <a:pt x="526" y="33"/>
                    <a:pt x="528" y="33"/>
                    <a:pt x="528" y="34"/>
                  </a:cubicBezTo>
                  <a:cubicBezTo>
                    <a:pt x="528" y="34"/>
                    <a:pt x="527" y="36"/>
                    <a:pt x="527" y="36"/>
                  </a:cubicBezTo>
                  <a:close/>
                  <a:moveTo>
                    <a:pt x="567" y="49"/>
                  </a:moveTo>
                  <a:cubicBezTo>
                    <a:pt x="567" y="49"/>
                    <a:pt x="568" y="47"/>
                    <a:pt x="568" y="47"/>
                  </a:cubicBezTo>
                  <a:cubicBezTo>
                    <a:pt x="569" y="46"/>
                    <a:pt x="569" y="45"/>
                    <a:pt x="570" y="44"/>
                  </a:cubicBezTo>
                  <a:cubicBezTo>
                    <a:pt x="571" y="43"/>
                    <a:pt x="572" y="41"/>
                    <a:pt x="573" y="40"/>
                  </a:cubicBezTo>
                  <a:cubicBezTo>
                    <a:pt x="573" y="40"/>
                    <a:pt x="572" y="38"/>
                    <a:pt x="571" y="38"/>
                  </a:cubicBezTo>
                  <a:cubicBezTo>
                    <a:pt x="571" y="38"/>
                    <a:pt x="570" y="40"/>
                    <a:pt x="569" y="40"/>
                  </a:cubicBezTo>
                  <a:cubicBezTo>
                    <a:pt x="569" y="41"/>
                    <a:pt x="568" y="42"/>
                    <a:pt x="568" y="43"/>
                  </a:cubicBezTo>
                  <a:cubicBezTo>
                    <a:pt x="567" y="44"/>
                    <a:pt x="565" y="46"/>
                    <a:pt x="564" y="47"/>
                  </a:cubicBezTo>
                  <a:cubicBezTo>
                    <a:pt x="565" y="47"/>
                    <a:pt x="566" y="49"/>
                    <a:pt x="567" y="49"/>
                  </a:cubicBezTo>
                  <a:close/>
                  <a:moveTo>
                    <a:pt x="614" y="28"/>
                  </a:moveTo>
                  <a:cubicBezTo>
                    <a:pt x="614" y="28"/>
                    <a:pt x="615" y="26"/>
                    <a:pt x="616" y="26"/>
                  </a:cubicBezTo>
                  <a:cubicBezTo>
                    <a:pt x="616" y="26"/>
                    <a:pt x="618" y="28"/>
                    <a:pt x="618" y="28"/>
                  </a:cubicBezTo>
                  <a:cubicBezTo>
                    <a:pt x="618" y="28"/>
                    <a:pt x="620" y="30"/>
                    <a:pt x="620" y="30"/>
                  </a:cubicBezTo>
                  <a:cubicBezTo>
                    <a:pt x="620" y="30"/>
                    <a:pt x="622" y="28"/>
                    <a:pt x="622" y="27"/>
                  </a:cubicBezTo>
                  <a:cubicBezTo>
                    <a:pt x="622" y="27"/>
                    <a:pt x="620" y="26"/>
                    <a:pt x="619" y="26"/>
                  </a:cubicBezTo>
                  <a:cubicBezTo>
                    <a:pt x="619" y="25"/>
                    <a:pt x="621" y="24"/>
                    <a:pt x="621" y="23"/>
                  </a:cubicBezTo>
                  <a:cubicBezTo>
                    <a:pt x="621" y="23"/>
                    <a:pt x="620" y="22"/>
                    <a:pt x="619" y="22"/>
                  </a:cubicBezTo>
                  <a:cubicBezTo>
                    <a:pt x="618" y="22"/>
                    <a:pt x="618" y="24"/>
                    <a:pt x="617" y="24"/>
                  </a:cubicBezTo>
                  <a:cubicBezTo>
                    <a:pt x="617" y="24"/>
                    <a:pt x="616" y="22"/>
                    <a:pt x="615" y="22"/>
                  </a:cubicBezTo>
                  <a:cubicBezTo>
                    <a:pt x="615" y="22"/>
                    <a:pt x="614" y="24"/>
                    <a:pt x="613" y="24"/>
                  </a:cubicBezTo>
                  <a:cubicBezTo>
                    <a:pt x="613" y="25"/>
                    <a:pt x="612" y="26"/>
                    <a:pt x="612" y="27"/>
                  </a:cubicBezTo>
                  <a:cubicBezTo>
                    <a:pt x="611" y="27"/>
                    <a:pt x="610" y="28"/>
                    <a:pt x="610" y="29"/>
                  </a:cubicBezTo>
                  <a:cubicBezTo>
                    <a:pt x="610" y="30"/>
                    <a:pt x="612" y="30"/>
                    <a:pt x="612" y="31"/>
                  </a:cubicBezTo>
                  <a:cubicBezTo>
                    <a:pt x="613" y="30"/>
                    <a:pt x="613" y="29"/>
                    <a:pt x="614" y="28"/>
                  </a:cubicBezTo>
                  <a:close/>
                  <a:moveTo>
                    <a:pt x="628" y="29"/>
                  </a:moveTo>
                  <a:cubicBezTo>
                    <a:pt x="629" y="27"/>
                    <a:pt x="630" y="26"/>
                    <a:pt x="631" y="24"/>
                  </a:cubicBezTo>
                  <a:cubicBezTo>
                    <a:pt x="631" y="24"/>
                    <a:pt x="630" y="22"/>
                    <a:pt x="629" y="22"/>
                  </a:cubicBezTo>
                  <a:cubicBezTo>
                    <a:pt x="629" y="22"/>
                    <a:pt x="628" y="24"/>
                    <a:pt x="627" y="25"/>
                  </a:cubicBezTo>
                  <a:cubicBezTo>
                    <a:pt x="627" y="25"/>
                    <a:pt x="626" y="26"/>
                    <a:pt x="626" y="27"/>
                  </a:cubicBezTo>
                  <a:cubicBezTo>
                    <a:pt x="625" y="27"/>
                    <a:pt x="624" y="29"/>
                    <a:pt x="624" y="29"/>
                  </a:cubicBezTo>
                  <a:cubicBezTo>
                    <a:pt x="624" y="30"/>
                    <a:pt x="626" y="30"/>
                    <a:pt x="626" y="31"/>
                  </a:cubicBezTo>
                  <a:cubicBezTo>
                    <a:pt x="627" y="30"/>
                    <a:pt x="627" y="29"/>
                    <a:pt x="628" y="29"/>
                  </a:cubicBezTo>
                  <a:close/>
                  <a:moveTo>
                    <a:pt x="650" y="32"/>
                  </a:moveTo>
                  <a:cubicBezTo>
                    <a:pt x="651" y="32"/>
                    <a:pt x="652" y="33"/>
                    <a:pt x="653" y="33"/>
                  </a:cubicBezTo>
                  <a:cubicBezTo>
                    <a:pt x="653" y="33"/>
                    <a:pt x="654" y="31"/>
                    <a:pt x="654" y="31"/>
                  </a:cubicBezTo>
                  <a:cubicBezTo>
                    <a:pt x="655" y="31"/>
                    <a:pt x="655" y="29"/>
                    <a:pt x="656" y="29"/>
                  </a:cubicBezTo>
                  <a:cubicBezTo>
                    <a:pt x="656" y="29"/>
                    <a:pt x="658" y="31"/>
                    <a:pt x="658" y="30"/>
                  </a:cubicBezTo>
                  <a:cubicBezTo>
                    <a:pt x="659" y="30"/>
                    <a:pt x="660" y="29"/>
                    <a:pt x="660" y="28"/>
                  </a:cubicBezTo>
                  <a:cubicBezTo>
                    <a:pt x="660" y="28"/>
                    <a:pt x="662" y="26"/>
                    <a:pt x="662" y="26"/>
                  </a:cubicBezTo>
                  <a:cubicBezTo>
                    <a:pt x="662" y="25"/>
                    <a:pt x="660" y="25"/>
                    <a:pt x="659" y="24"/>
                  </a:cubicBezTo>
                  <a:cubicBezTo>
                    <a:pt x="659" y="25"/>
                    <a:pt x="658" y="26"/>
                    <a:pt x="658" y="27"/>
                  </a:cubicBezTo>
                  <a:cubicBezTo>
                    <a:pt x="657" y="27"/>
                    <a:pt x="656" y="25"/>
                    <a:pt x="655" y="25"/>
                  </a:cubicBezTo>
                  <a:cubicBezTo>
                    <a:pt x="655" y="25"/>
                    <a:pt x="653" y="23"/>
                    <a:pt x="653" y="23"/>
                  </a:cubicBezTo>
                  <a:cubicBezTo>
                    <a:pt x="653" y="23"/>
                    <a:pt x="652" y="25"/>
                    <a:pt x="652" y="25"/>
                  </a:cubicBezTo>
                  <a:cubicBezTo>
                    <a:pt x="651" y="26"/>
                    <a:pt x="650" y="27"/>
                    <a:pt x="650" y="28"/>
                  </a:cubicBezTo>
                  <a:cubicBezTo>
                    <a:pt x="649" y="28"/>
                    <a:pt x="649" y="29"/>
                    <a:pt x="648" y="30"/>
                  </a:cubicBezTo>
                  <a:cubicBezTo>
                    <a:pt x="649" y="30"/>
                    <a:pt x="650" y="31"/>
                    <a:pt x="650" y="32"/>
                  </a:cubicBezTo>
                  <a:close/>
                  <a:moveTo>
                    <a:pt x="695" y="38"/>
                  </a:moveTo>
                  <a:cubicBezTo>
                    <a:pt x="696" y="37"/>
                    <a:pt x="696" y="36"/>
                    <a:pt x="697" y="35"/>
                  </a:cubicBezTo>
                  <a:cubicBezTo>
                    <a:pt x="697" y="35"/>
                    <a:pt x="699" y="34"/>
                    <a:pt x="699" y="33"/>
                  </a:cubicBezTo>
                  <a:cubicBezTo>
                    <a:pt x="699" y="33"/>
                    <a:pt x="697" y="32"/>
                    <a:pt x="696" y="31"/>
                  </a:cubicBezTo>
                  <a:cubicBezTo>
                    <a:pt x="696" y="31"/>
                    <a:pt x="698" y="30"/>
                    <a:pt x="698" y="29"/>
                  </a:cubicBezTo>
                  <a:cubicBezTo>
                    <a:pt x="698" y="29"/>
                    <a:pt x="696" y="27"/>
                    <a:pt x="696" y="27"/>
                  </a:cubicBezTo>
                  <a:cubicBezTo>
                    <a:pt x="695" y="28"/>
                    <a:pt x="694" y="29"/>
                    <a:pt x="694" y="30"/>
                  </a:cubicBezTo>
                  <a:cubicBezTo>
                    <a:pt x="694" y="30"/>
                    <a:pt x="693" y="31"/>
                    <a:pt x="692" y="32"/>
                  </a:cubicBezTo>
                  <a:cubicBezTo>
                    <a:pt x="693" y="33"/>
                    <a:pt x="695" y="33"/>
                    <a:pt x="695" y="34"/>
                  </a:cubicBezTo>
                  <a:cubicBezTo>
                    <a:pt x="695" y="34"/>
                    <a:pt x="693" y="35"/>
                    <a:pt x="693" y="36"/>
                  </a:cubicBezTo>
                  <a:cubicBezTo>
                    <a:pt x="694" y="36"/>
                    <a:pt x="695" y="38"/>
                    <a:pt x="695" y="38"/>
                  </a:cubicBezTo>
                  <a:close/>
                  <a:moveTo>
                    <a:pt x="720" y="28"/>
                  </a:moveTo>
                  <a:cubicBezTo>
                    <a:pt x="721" y="27"/>
                    <a:pt x="721" y="27"/>
                    <a:pt x="722" y="26"/>
                  </a:cubicBezTo>
                  <a:cubicBezTo>
                    <a:pt x="720" y="25"/>
                    <a:pt x="719" y="24"/>
                    <a:pt x="717" y="23"/>
                  </a:cubicBezTo>
                  <a:cubicBezTo>
                    <a:pt x="717" y="23"/>
                    <a:pt x="716" y="24"/>
                    <a:pt x="716" y="25"/>
                  </a:cubicBezTo>
                  <a:cubicBezTo>
                    <a:pt x="715" y="25"/>
                    <a:pt x="718" y="26"/>
                    <a:pt x="718" y="26"/>
                  </a:cubicBezTo>
                  <a:cubicBezTo>
                    <a:pt x="718" y="27"/>
                    <a:pt x="716" y="28"/>
                    <a:pt x="716" y="29"/>
                  </a:cubicBezTo>
                  <a:cubicBezTo>
                    <a:pt x="716" y="29"/>
                    <a:pt x="714" y="30"/>
                    <a:pt x="714" y="31"/>
                  </a:cubicBezTo>
                  <a:cubicBezTo>
                    <a:pt x="714" y="32"/>
                    <a:pt x="716" y="32"/>
                    <a:pt x="717" y="33"/>
                  </a:cubicBezTo>
                  <a:cubicBezTo>
                    <a:pt x="718" y="31"/>
                    <a:pt x="719" y="30"/>
                    <a:pt x="720" y="28"/>
                  </a:cubicBezTo>
                  <a:close/>
                  <a:moveTo>
                    <a:pt x="736" y="44"/>
                  </a:moveTo>
                  <a:cubicBezTo>
                    <a:pt x="737" y="44"/>
                    <a:pt x="738" y="46"/>
                    <a:pt x="738" y="46"/>
                  </a:cubicBezTo>
                  <a:cubicBezTo>
                    <a:pt x="739" y="46"/>
                    <a:pt x="739" y="44"/>
                    <a:pt x="740" y="44"/>
                  </a:cubicBezTo>
                  <a:cubicBezTo>
                    <a:pt x="741" y="43"/>
                    <a:pt x="741" y="42"/>
                    <a:pt x="742" y="41"/>
                  </a:cubicBezTo>
                  <a:cubicBezTo>
                    <a:pt x="742" y="41"/>
                    <a:pt x="743" y="43"/>
                    <a:pt x="744" y="43"/>
                  </a:cubicBezTo>
                  <a:cubicBezTo>
                    <a:pt x="745" y="43"/>
                    <a:pt x="745" y="41"/>
                    <a:pt x="746" y="41"/>
                  </a:cubicBezTo>
                  <a:cubicBezTo>
                    <a:pt x="746" y="40"/>
                    <a:pt x="748" y="39"/>
                    <a:pt x="747" y="39"/>
                  </a:cubicBezTo>
                  <a:cubicBezTo>
                    <a:pt x="747" y="38"/>
                    <a:pt x="745" y="37"/>
                    <a:pt x="745" y="37"/>
                  </a:cubicBezTo>
                  <a:cubicBezTo>
                    <a:pt x="745" y="37"/>
                    <a:pt x="744" y="39"/>
                    <a:pt x="744" y="39"/>
                  </a:cubicBezTo>
                  <a:cubicBezTo>
                    <a:pt x="743" y="39"/>
                    <a:pt x="742" y="37"/>
                    <a:pt x="741" y="37"/>
                  </a:cubicBezTo>
                  <a:cubicBezTo>
                    <a:pt x="741" y="37"/>
                    <a:pt x="740" y="39"/>
                    <a:pt x="740" y="40"/>
                  </a:cubicBezTo>
                  <a:cubicBezTo>
                    <a:pt x="739" y="40"/>
                    <a:pt x="739" y="42"/>
                    <a:pt x="738" y="42"/>
                  </a:cubicBezTo>
                  <a:cubicBezTo>
                    <a:pt x="737" y="42"/>
                    <a:pt x="736" y="40"/>
                    <a:pt x="736" y="40"/>
                  </a:cubicBezTo>
                  <a:cubicBezTo>
                    <a:pt x="735" y="40"/>
                    <a:pt x="735" y="42"/>
                    <a:pt x="734" y="42"/>
                  </a:cubicBezTo>
                  <a:cubicBezTo>
                    <a:pt x="735" y="43"/>
                    <a:pt x="735" y="44"/>
                    <a:pt x="736" y="44"/>
                  </a:cubicBezTo>
                  <a:close/>
                  <a:moveTo>
                    <a:pt x="758" y="43"/>
                  </a:moveTo>
                  <a:cubicBezTo>
                    <a:pt x="758" y="43"/>
                    <a:pt x="760" y="41"/>
                    <a:pt x="760" y="41"/>
                  </a:cubicBezTo>
                  <a:cubicBezTo>
                    <a:pt x="760" y="40"/>
                    <a:pt x="761" y="39"/>
                    <a:pt x="761" y="39"/>
                  </a:cubicBezTo>
                  <a:cubicBezTo>
                    <a:pt x="762" y="38"/>
                    <a:pt x="763" y="37"/>
                    <a:pt x="763" y="36"/>
                  </a:cubicBezTo>
                  <a:cubicBezTo>
                    <a:pt x="763" y="36"/>
                    <a:pt x="761" y="35"/>
                    <a:pt x="761" y="35"/>
                  </a:cubicBezTo>
                  <a:cubicBezTo>
                    <a:pt x="761" y="34"/>
                    <a:pt x="762" y="33"/>
                    <a:pt x="763" y="32"/>
                  </a:cubicBezTo>
                  <a:cubicBezTo>
                    <a:pt x="763" y="32"/>
                    <a:pt x="765" y="34"/>
                    <a:pt x="765" y="34"/>
                  </a:cubicBezTo>
                  <a:cubicBezTo>
                    <a:pt x="765" y="34"/>
                    <a:pt x="766" y="32"/>
                    <a:pt x="767" y="32"/>
                  </a:cubicBezTo>
                  <a:cubicBezTo>
                    <a:pt x="767" y="31"/>
                    <a:pt x="768" y="30"/>
                    <a:pt x="768" y="30"/>
                  </a:cubicBezTo>
                  <a:cubicBezTo>
                    <a:pt x="767" y="29"/>
                    <a:pt x="765" y="27"/>
                    <a:pt x="764" y="26"/>
                  </a:cubicBezTo>
                  <a:cubicBezTo>
                    <a:pt x="763" y="27"/>
                    <a:pt x="763" y="28"/>
                    <a:pt x="762" y="29"/>
                  </a:cubicBezTo>
                  <a:cubicBezTo>
                    <a:pt x="762" y="29"/>
                    <a:pt x="760" y="27"/>
                    <a:pt x="760" y="27"/>
                  </a:cubicBezTo>
                  <a:cubicBezTo>
                    <a:pt x="760" y="27"/>
                    <a:pt x="758" y="29"/>
                    <a:pt x="758" y="29"/>
                  </a:cubicBezTo>
                  <a:cubicBezTo>
                    <a:pt x="758" y="29"/>
                    <a:pt x="761" y="30"/>
                    <a:pt x="760" y="31"/>
                  </a:cubicBezTo>
                  <a:cubicBezTo>
                    <a:pt x="760" y="31"/>
                    <a:pt x="759" y="32"/>
                    <a:pt x="759" y="33"/>
                  </a:cubicBezTo>
                  <a:cubicBezTo>
                    <a:pt x="759" y="33"/>
                    <a:pt x="761" y="34"/>
                    <a:pt x="761" y="35"/>
                  </a:cubicBezTo>
                  <a:cubicBezTo>
                    <a:pt x="761" y="35"/>
                    <a:pt x="760" y="36"/>
                    <a:pt x="759" y="37"/>
                  </a:cubicBezTo>
                  <a:cubicBezTo>
                    <a:pt x="759" y="37"/>
                    <a:pt x="758" y="39"/>
                    <a:pt x="758" y="39"/>
                  </a:cubicBezTo>
                  <a:cubicBezTo>
                    <a:pt x="757" y="40"/>
                    <a:pt x="756" y="41"/>
                    <a:pt x="756" y="41"/>
                  </a:cubicBezTo>
                  <a:cubicBezTo>
                    <a:pt x="757" y="42"/>
                    <a:pt x="757" y="43"/>
                    <a:pt x="758" y="43"/>
                  </a:cubicBezTo>
                  <a:close/>
                  <a:moveTo>
                    <a:pt x="750" y="30"/>
                  </a:moveTo>
                  <a:cubicBezTo>
                    <a:pt x="750" y="30"/>
                    <a:pt x="752" y="28"/>
                    <a:pt x="752" y="28"/>
                  </a:cubicBezTo>
                  <a:cubicBezTo>
                    <a:pt x="752" y="28"/>
                    <a:pt x="750" y="26"/>
                    <a:pt x="750" y="26"/>
                  </a:cubicBezTo>
                  <a:cubicBezTo>
                    <a:pt x="749" y="26"/>
                    <a:pt x="749" y="28"/>
                    <a:pt x="748" y="28"/>
                  </a:cubicBezTo>
                  <a:cubicBezTo>
                    <a:pt x="748" y="29"/>
                    <a:pt x="746" y="30"/>
                    <a:pt x="746" y="31"/>
                  </a:cubicBezTo>
                  <a:cubicBezTo>
                    <a:pt x="746" y="31"/>
                    <a:pt x="748" y="32"/>
                    <a:pt x="749" y="32"/>
                  </a:cubicBezTo>
                  <a:cubicBezTo>
                    <a:pt x="749" y="33"/>
                    <a:pt x="751" y="34"/>
                    <a:pt x="751" y="34"/>
                  </a:cubicBezTo>
                  <a:cubicBezTo>
                    <a:pt x="752" y="34"/>
                    <a:pt x="752" y="32"/>
                    <a:pt x="753" y="32"/>
                  </a:cubicBezTo>
                  <a:cubicBezTo>
                    <a:pt x="752" y="31"/>
                    <a:pt x="750" y="31"/>
                    <a:pt x="750" y="30"/>
                  </a:cubicBezTo>
                  <a:close/>
                  <a:moveTo>
                    <a:pt x="787" y="37"/>
                  </a:moveTo>
                  <a:cubicBezTo>
                    <a:pt x="787" y="37"/>
                    <a:pt x="789" y="36"/>
                    <a:pt x="789" y="35"/>
                  </a:cubicBezTo>
                  <a:cubicBezTo>
                    <a:pt x="789" y="35"/>
                    <a:pt x="787" y="34"/>
                    <a:pt x="787" y="33"/>
                  </a:cubicBezTo>
                  <a:cubicBezTo>
                    <a:pt x="787" y="33"/>
                    <a:pt x="788" y="32"/>
                    <a:pt x="789" y="31"/>
                  </a:cubicBezTo>
                  <a:cubicBezTo>
                    <a:pt x="789" y="31"/>
                    <a:pt x="790" y="29"/>
                    <a:pt x="790" y="29"/>
                  </a:cubicBezTo>
                  <a:cubicBezTo>
                    <a:pt x="790" y="28"/>
                    <a:pt x="788" y="27"/>
                    <a:pt x="788" y="27"/>
                  </a:cubicBezTo>
                  <a:cubicBezTo>
                    <a:pt x="787" y="27"/>
                    <a:pt x="786" y="26"/>
                    <a:pt x="786" y="25"/>
                  </a:cubicBezTo>
                  <a:cubicBezTo>
                    <a:pt x="785" y="25"/>
                    <a:pt x="784" y="27"/>
                    <a:pt x="784" y="28"/>
                  </a:cubicBezTo>
                  <a:cubicBezTo>
                    <a:pt x="784" y="28"/>
                    <a:pt x="782" y="26"/>
                    <a:pt x="782" y="26"/>
                  </a:cubicBezTo>
                  <a:cubicBezTo>
                    <a:pt x="781" y="26"/>
                    <a:pt x="781" y="28"/>
                    <a:pt x="780" y="28"/>
                  </a:cubicBezTo>
                  <a:cubicBezTo>
                    <a:pt x="780" y="29"/>
                    <a:pt x="778" y="30"/>
                    <a:pt x="778" y="30"/>
                  </a:cubicBezTo>
                  <a:cubicBezTo>
                    <a:pt x="778" y="31"/>
                    <a:pt x="780" y="32"/>
                    <a:pt x="781" y="32"/>
                  </a:cubicBezTo>
                  <a:cubicBezTo>
                    <a:pt x="781" y="32"/>
                    <a:pt x="782" y="30"/>
                    <a:pt x="782" y="30"/>
                  </a:cubicBezTo>
                  <a:cubicBezTo>
                    <a:pt x="783" y="30"/>
                    <a:pt x="784" y="31"/>
                    <a:pt x="785" y="32"/>
                  </a:cubicBezTo>
                  <a:cubicBezTo>
                    <a:pt x="785" y="32"/>
                    <a:pt x="786" y="33"/>
                    <a:pt x="787" y="33"/>
                  </a:cubicBezTo>
                  <a:cubicBezTo>
                    <a:pt x="786" y="34"/>
                    <a:pt x="786" y="35"/>
                    <a:pt x="785" y="35"/>
                  </a:cubicBezTo>
                  <a:cubicBezTo>
                    <a:pt x="785" y="36"/>
                    <a:pt x="783" y="37"/>
                    <a:pt x="783" y="38"/>
                  </a:cubicBezTo>
                  <a:cubicBezTo>
                    <a:pt x="783" y="38"/>
                    <a:pt x="785" y="39"/>
                    <a:pt x="786" y="39"/>
                  </a:cubicBezTo>
                  <a:cubicBezTo>
                    <a:pt x="786" y="39"/>
                    <a:pt x="787" y="38"/>
                    <a:pt x="787" y="37"/>
                  </a:cubicBezTo>
                  <a:close/>
                  <a:moveTo>
                    <a:pt x="772" y="25"/>
                  </a:moveTo>
                  <a:cubicBezTo>
                    <a:pt x="772" y="25"/>
                    <a:pt x="773" y="23"/>
                    <a:pt x="773" y="23"/>
                  </a:cubicBezTo>
                  <a:cubicBezTo>
                    <a:pt x="774" y="23"/>
                    <a:pt x="775" y="21"/>
                    <a:pt x="775" y="21"/>
                  </a:cubicBezTo>
                  <a:cubicBezTo>
                    <a:pt x="776" y="19"/>
                    <a:pt x="777" y="18"/>
                    <a:pt x="779" y="16"/>
                  </a:cubicBezTo>
                  <a:cubicBezTo>
                    <a:pt x="778" y="16"/>
                    <a:pt x="777" y="15"/>
                    <a:pt x="776" y="15"/>
                  </a:cubicBezTo>
                  <a:cubicBezTo>
                    <a:pt x="776" y="15"/>
                    <a:pt x="775" y="17"/>
                    <a:pt x="775" y="17"/>
                  </a:cubicBezTo>
                  <a:cubicBezTo>
                    <a:pt x="774" y="17"/>
                    <a:pt x="773" y="18"/>
                    <a:pt x="773" y="19"/>
                  </a:cubicBezTo>
                  <a:cubicBezTo>
                    <a:pt x="772" y="21"/>
                    <a:pt x="771" y="22"/>
                    <a:pt x="769" y="24"/>
                  </a:cubicBezTo>
                  <a:cubicBezTo>
                    <a:pt x="770" y="24"/>
                    <a:pt x="771" y="25"/>
                    <a:pt x="772" y="25"/>
                  </a:cubicBezTo>
                  <a:close/>
                  <a:moveTo>
                    <a:pt x="801" y="37"/>
                  </a:moveTo>
                  <a:cubicBezTo>
                    <a:pt x="801" y="37"/>
                    <a:pt x="804" y="39"/>
                    <a:pt x="804" y="39"/>
                  </a:cubicBezTo>
                  <a:cubicBezTo>
                    <a:pt x="804" y="39"/>
                    <a:pt x="805" y="37"/>
                    <a:pt x="805" y="37"/>
                  </a:cubicBezTo>
                  <a:cubicBezTo>
                    <a:pt x="805" y="36"/>
                    <a:pt x="807" y="35"/>
                    <a:pt x="807" y="35"/>
                  </a:cubicBezTo>
                  <a:cubicBezTo>
                    <a:pt x="807" y="34"/>
                    <a:pt x="805" y="33"/>
                    <a:pt x="805" y="33"/>
                  </a:cubicBezTo>
                  <a:cubicBezTo>
                    <a:pt x="805" y="32"/>
                    <a:pt x="806" y="31"/>
                    <a:pt x="806" y="31"/>
                  </a:cubicBezTo>
                  <a:cubicBezTo>
                    <a:pt x="807" y="30"/>
                    <a:pt x="808" y="29"/>
                    <a:pt x="808" y="28"/>
                  </a:cubicBezTo>
                  <a:cubicBezTo>
                    <a:pt x="809" y="28"/>
                    <a:pt x="809" y="26"/>
                    <a:pt x="810" y="26"/>
                  </a:cubicBezTo>
                  <a:cubicBezTo>
                    <a:pt x="810" y="26"/>
                    <a:pt x="812" y="28"/>
                    <a:pt x="812" y="28"/>
                  </a:cubicBezTo>
                  <a:cubicBezTo>
                    <a:pt x="813" y="28"/>
                    <a:pt x="813" y="26"/>
                    <a:pt x="814" y="26"/>
                  </a:cubicBezTo>
                  <a:cubicBezTo>
                    <a:pt x="814" y="25"/>
                    <a:pt x="816" y="27"/>
                    <a:pt x="816" y="27"/>
                  </a:cubicBezTo>
                  <a:cubicBezTo>
                    <a:pt x="816" y="27"/>
                    <a:pt x="818" y="25"/>
                    <a:pt x="818" y="25"/>
                  </a:cubicBezTo>
                  <a:cubicBezTo>
                    <a:pt x="818" y="25"/>
                    <a:pt x="820" y="23"/>
                    <a:pt x="819" y="23"/>
                  </a:cubicBezTo>
                  <a:cubicBezTo>
                    <a:pt x="819" y="22"/>
                    <a:pt x="817" y="22"/>
                    <a:pt x="817" y="21"/>
                  </a:cubicBezTo>
                  <a:cubicBezTo>
                    <a:pt x="817" y="21"/>
                    <a:pt x="816" y="23"/>
                    <a:pt x="816" y="23"/>
                  </a:cubicBezTo>
                  <a:cubicBezTo>
                    <a:pt x="815" y="23"/>
                    <a:pt x="814" y="22"/>
                    <a:pt x="813" y="22"/>
                  </a:cubicBezTo>
                  <a:cubicBezTo>
                    <a:pt x="813" y="22"/>
                    <a:pt x="812" y="24"/>
                    <a:pt x="812" y="24"/>
                  </a:cubicBezTo>
                  <a:cubicBezTo>
                    <a:pt x="811" y="24"/>
                    <a:pt x="810" y="22"/>
                    <a:pt x="809" y="22"/>
                  </a:cubicBezTo>
                  <a:cubicBezTo>
                    <a:pt x="809" y="22"/>
                    <a:pt x="808" y="24"/>
                    <a:pt x="808" y="24"/>
                  </a:cubicBezTo>
                  <a:cubicBezTo>
                    <a:pt x="807" y="25"/>
                    <a:pt x="806" y="26"/>
                    <a:pt x="806" y="27"/>
                  </a:cubicBezTo>
                  <a:cubicBezTo>
                    <a:pt x="805" y="27"/>
                    <a:pt x="805" y="28"/>
                    <a:pt x="804" y="29"/>
                  </a:cubicBezTo>
                  <a:cubicBezTo>
                    <a:pt x="804" y="29"/>
                    <a:pt x="803" y="31"/>
                    <a:pt x="803" y="31"/>
                  </a:cubicBezTo>
                  <a:cubicBezTo>
                    <a:pt x="802" y="31"/>
                    <a:pt x="801" y="29"/>
                    <a:pt x="800" y="29"/>
                  </a:cubicBezTo>
                  <a:cubicBezTo>
                    <a:pt x="800" y="29"/>
                    <a:pt x="799" y="31"/>
                    <a:pt x="799" y="32"/>
                  </a:cubicBezTo>
                  <a:cubicBezTo>
                    <a:pt x="799" y="32"/>
                    <a:pt x="801" y="33"/>
                    <a:pt x="801" y="33"/>
                  </a:cubicBezTo>
                  <a:cubicBezTo>
                    <a:pt x="802" y="34"/>
                    <a:pt x="802" y="35"/>
                    <a:pt x="803" y="35"/>
                  </a:cubicBezTo>
                  <a:cubicBezTo>
                    <a:pt x="803" y="36"/>
                    <a:pt x="801" y="37"/>
                    <a:pt x="801" y="37"/>
                  </a:cubicBezTo>
                  <a:close/>
                  <a:moveTo>
                    <a:pt x="853" y="52"/>
                  </a:moveTo>
                  <a:cubicBezTo>
                    <a:pt x="853" y="52"/>
                    <a:pt x="852" y="51"/>
                    <a:pt x="851" y="51"/>
                  </a:cubicBezTo>
                  <a:cubicBezTo>
                    <a:pt x="851" y="50"/>
                    <a:pt x="849" y="49"/>
                    <a:pt x="849" y="49"/>
                  </a:cubicBezTo>
                  <a:cubicBezTo>
                    <a:pt x="849" y="49"/>
                    <a:pt x="848" y="51"/>
                    <a:pt x="847" y="51"/>
                  </a:cubicBezTo>
                  <a:cubicBezTo>
                    <a:pt x="847" y="51"/>
                    <a:pt x="846" y="53"/>
                    <a:pt x="846" y="53"/>
                  </a:cubicBezTo>
                  <a:cubicBezTo>
                    <a:pt x="846" y="54"/>
                    <a:pt x="847" y="55"/>
                    <a:pt x="848" y="55"/>
                  </a:cubicBezTo>
                  <a:cubicBezTo>
                    <a:pt x="848" y="55"/>
                    <a:pt x="850" y="57"/>
                    <a:pt x="850" y="57"/>
                  </a:cubicBezTo>
                  <a:cubicBezTo>
                    <a:pt x="850" y="57"/>
                    <a:pt x="852" y="55"/>
                    <a:pt x="852" y="55"/>
                  </a:cubicBezTo>
                  <a:cubicBezTo>
                    <a:pt x="852" y="54"/>
                    <a:pt x="853" y="53"/>
                    <a:pt x="853" y="52"/>
                  </a:cubicBezTo>
                  <a:close/>
                  <a:moveTo>
                    <a:pt x="883" y="46"/>
                  </a:moveTo>
                  <a:cubicBezTo>
                    <a:pt x="883" y="46"/>
                    <a:pt x="884" y="45"/>
                    <a:pt x="884" y="44"/>
                  </a:cubicBezTo>
                  <a:cubicBezTo>
                    <a:pt x="884" y="44"/>
                    <a:pt x="886" y="43"/>
                    <a:pt x="886" y="42"/>
                  </a:cubicBezTo>
                  <a:cubicBezTo>
                    <a:pt x="886" y="41"/>
                    <a:pt x="884" y="41"/>
                    <a:pt x="884" y="40"/>
                  </a:cubicBezTo>
                  <a:cubicBezTo>
                    <a:pt x="883" y="40"/>
                    <a:pt x="883" y="42"/>
                    <a:pt x="882" y="42"/>
                  </a:cubicBezTo>
                  <a:cubicBezTo>
                    <a:pt x="882" y="43"/>
                    <a:pt x="880" y="41"/>
                    <a:pt x="880" y="41"/>
                  </a:cubicBezTo>
                  <a:cubicBezTo>
                    <a:pt x="880" y="41"/>
                    <a:pt x="878" y="43"/>
                    <a:pt x="878" y="43"/>
                  </a:cubicBezTo>
                  <a:cubicBezTo>
                    <a:pt x="878" y="44"/>
                    <a:pt x="880" y="44"/>
                    <a:pt x="881" y="45"/>
                  </a:cubicBezTo>
                  <a:cubicBezTo>
                    <a:pt x="880" y="45"/>
                    <a:pt x="879" y="46"/>
                    <a:pt x="879" y="47"/>
                  </a:cubicBezTo>
                  <a:cubicBezTo>
                    <a:pt x="879" y="47"/>
                    <a:pt x="881" y="48"/>
                    <a:pt x="881" y="49"/>
                  </a:cubicBezTo>
                  <a:cubicBezTo>
                    <a:pt x="881" y="49"/>
                    <a:pt x="883" y="50"/>
                    <a:pt x="883" y="50"/>
                  </a:cubicBezTo>
                  <a:cubicBezTo>
                    <a:pt x="884" y="50"/>
                    <a:pt x="884" y="48"/>
                    <a:pt x="885" y="48"/>
                  </a:cubicBezTo>
                  <a:cubicBezTo>
                    <a:pt x="885" y="47"/>
                    <a:pt x="883" y="47"/>
                    <a:pt x="883" y="46"/>
                  </a:cubicBezTo>
                  <a:close/>
                  <a:moveTo>
                    <a:pt x="883" y="32"/>
                  </a:moveTo>
                  <a:cubicBezTo>
                    <a:pt x="883" y="32"/>
                    <a:pt x="884" y="31"/>
                    <a:pt x="885" y="30"/>
                  </a:cubicBezTo>
                  <a:cubicBezTo>
                    <a:pt x="884" y="30"/>
                    <a:pt x="883" y="29"/>
                    <a:pt x="882" y="28"/>
                  </a:cubicBezTo>
                  <a:cubicBezTo>
                    <a:pt x="882" y="28"/>
                    <a:pt x="880" y="27"/>
                    <a:pt x="880" y="27"/>
                  </a:cubicBezTo>
                  <a:cubicBezTo>
                    <a:pt x="880" y="26"/>
                    <a:pt x="882" y="25"/>
                    <a:pt x="882" y="25"/>
                  </a:cubicBezTo>
                  <a:cubicBezTo>
                    <a:pt x="881" y="24"/>
                    <a:pt x="880" y="23"/>
                    <a:pt x="880" y="23"/>
                  </a:cubicBezTo>
                  <a:cubicBezTo>
                    <a:pt x="879" y="23"/>
                    <a:pt x="878" y="25"/>
                    <a:pt x="878" y="25"/>
                  </a:cubicBezTo>
                  <a:cubicBezTo>
                    <a:pt x="878" y="25"/>
                    <a:pt x="876" y="27"/>
                    <a:pt x="876" y="27"/>
                  </a:cubicBezTo>
                  <a:cubicBezTo>
                    <a:pt x="876" y="28"/>
                    <a:pt x="878" y="28"/>
                    <a:pt x="878" y="29"/>
                  </a:cubicBezTo>
                  <a:cubicBezTo>
                    <a:pt x="878" y="30"/>
                    <a:pt x="877" y="30"/>
                    <a:pt x="877" y="31"/>
                  </a:cubicBezTo>
                  <a:cubicBezTo>
                    <a:pt x="877" y="32"/>
                    <a:pt x="879" y="33"/>
                    <a:pt x="879" y="33"/>
                  </a:cubicBezTo>
                  <a:cubicBezTo>
                    <a:pt x="880" y="33"/>
                    <a:pt x="880" y="34"/>
                    <a:pt x="881" y="35"/>
                  </a:cubicBezTo>
                  <a:cubicBezTo>
                    <a:pt x="882" y="34"/>
                    <a:pt x="882" y="33"/>
                    <a:pt x="883" y="32"/>
                  </a:cubicBezTo>
                  <a:close/>
                  <a:moveTo>
                    <a:pt x="900" y="42"/>
                  </a:moveTo>
                  <a:cubicBezTo>
                    <a:pt x="901" y="42"/>
                    <a:pt x="901" y="40"/>
                    <a:pt x="902" y="40"/>
                  </a:cubicBezTo>
                  <a:cubicBezTo>
                    <a:pt x="902" y="39"/>
                    <a:pt x="904" y="38"/>
                    <a:pt x="904" y="38"/>
                  </a:cubicBezTo>
                  <a:cubicBezTo>
                    <a:pt x="904" y="38"/>
                    <a:pt x="902" y="36"/>
                    <a:pt x="901" y="36"/>
                  </a:cubicBezTo>
                  <a:cubicBezTo>
                    <a:pt x="901" y="36"/>
                    <a:pt x="900" y="38"/>
                    <a:pt x="900" y="38"/>
                  </a:cubicBezTo>
                  <a:cubicBezTo>
                    <a:pt x="899" y="39"/>
                    <a:pt x="899" y="40"/>
                    <a:pt x="898" y="40"/>
                  </a:cubicBezTo>
                  <a:cubicBezTo>
                    <a:pt x="898" y="41"/>
                    <a:pt x="896" y="39"/>
                    <a:pt x="896" y="39"/>
                  </a:cubicBezTo>
                  <a:cubicBezTo>
                    <a:pt x="896" y="39"/>
                    <a:pt x="894" y="41"/>
                    <a:pt x="894" y="41"/>
                  </a:cubicBezTo>
                  <a:cubicBezTo>
                    <a:pt x="894" y="41"/>
                    <a:pt x="896" y="43"/>
                    <a:pt x="896" y="43"/>
                  </a:cubicBezTo>
                  <a:cubicBezTo>
                    <a:pt x="897" y="43"/>
                    <a:pt x="897" y="41"/>
                    <a:pt x="898" y="40"/>
                  </a:cubicBezTo>
                  <a:cubicBezTo>
                    <a:pt x="898" y="40"/>
                    <a:pt x="900" y="42"/>
                    <a:pt x="900" y="42"/>
                  </a:cubicBezTo>
                  <a:close/>
                  <a:moveTo>
                    <a:pt x="899" y="30"/>
                  </a:moveTo>
                  <a:cubicBezTo>
                    <a:pt x="900" y="31"/>
                    <a:pt x="902" y="33"/>
                    <a:pt x="903" y="34"/>
                  </a:cubicBezTo>
                  <a:cubicBezTo>
                    <a:pt x="904" y="33"/>
                    <a:pt x="904" y="32"/>
                    <a:pt x="905" y="31"/>
                  </a:cubicBezTo>
                  <a:cubicBezTo>
                    <a:pt x="905" y="31"/>
                    <a:pt x="906" y="33"/>
                    <a:pt x="907" y="33"/>
                  </a:cubicBezTo>
                  <a:cubicBezTo>
                    <a:pt x="907" y="32"/>
                    <a:pt x="909" y="32"/>
                    <a:pt x="909" y="31"/>
                  </a:cubicBezTo>
                  <a:cubicBezTo>
                    <a:pt x="909" y="30"/>
                    <a:pt x="907" y="30"/>
                    <a:pt x="906" y="29"/>
                  </a:cubicBezTo>
                  <a:cubicBezTo>
                    <a:pt x="906" y="29"/>
                    <a:pt x="908" y="28"/>
                    <a:pt x="908" y="27"/>
                  </a:cubicBezTo>
                  <a:cubicBezTo>
                    <a:pt x="907" y="26"/>
                    <a:pt x="905" y="25"/>
                    <a:pt x="904" y="24"/>
                  </a:cubicBezTo>
                  <a:cubicBezTo>
                    <a:pt x="903" y="25"/>
                    <a:pt x="901" y="27"/>
                    <a:pt x="900" y="28"/>
                  </a:cubicBezTo>
                  <a:cubicBezTo>
                    <a:pt x="900" y="29"/>
                    <a:pt x="899" y="30"/>
                    <a:pt x="899" y="30"/>
                  </a:cubicBezTo>
                  <a:close/>
                  <a:moveTo>
                    <a:pt x="961" y="50"/>
                  </a:moveTo>
                  <a:cubicBezTo>
                    <a:pt x="962" y="48"/>
                    <a:pt x="964" y="47"/>
                    <a:pt x="965" y="45"/>
                  </a:cubicBezTo>
                  <a:cubicBezTo>
                    <a:pt x="964" y="45"/>
                    <a:pt x="963" y="44"/>
                    <a:pt x="963" y="44"/>
                  </a:cubicBezTo>
                  <a:cubicBezTo>
                    <a:pt x="962" y="44"/>
                    <a:pt x="961" y="46"/>
                    <a:pt x="961" y="46"/>
                  </a:cubicBezTo>
                  <a:cubicBezTo>
                    <a:pt x="960" y="46"/>
                    <a:pt x="960" y="48"/>
                    <a:pt x="959" y="48"/>
                  </a:cubicBezTo>
                  <a:cubicBezTo>
                    <a:pt x="959" y="49"/>
                    <a:pt x="957" y="50"/>
                    <a:pt x="957" y="50"/>
                  </a:cubicBezTo>
                  <a:cubicBezTo>
                    <a:pt x="957" y="51"/>
                    <a:pt x="959" y="52"/>
                    <a:pt x="960" y="52"/>
                  </a:cubicBezTo>
                  <a:cubicBezTo>
                    <a:pt x="960" y="51"/>
                    <a:pt x="961" y="51"/>
                    <a:pt x="961" y="50"/>
                  </a:cubicBezTo>
                  <a:close/>
                  <a:moveTo>
                    <a:pt x="971" y="51"/>
                  </a:moveTo>
                  <a:cubicBezTo>
                    <a:pt x="972" y="51"/>
                    <a:pt x="973" y="52"/>
                    <a:pt x="974" y="52"/>
                  </a:cubicBezTo>
                  <a:cubicBezTo>
                    <a:pt x="974" y="52"/>
                    <a:pt x="975" y="51"/>
                    <a:pt x="975" y="50"/>
                  </a:cubicBezTo>
                  <a:cubicBezTo>
                    <a:pt x="976" y="49"/>
                    <a:pt x="976" y="48"/>
                    <a:pt x="977" y="48"/>
                  </a:cubicBezTo>
                  <a:cubicBezTo>
                    <a:pt x="977" y="48"/>
                    <a:pt x="979" y="50"/>
                    <a:pt x="979" y="49"/>
                  </a:cubicBezTo>
                  <a:cubicBezTo>
                    <a:pt x="980" y="49"/>
                    <a:pt x="981" y="48"/>
                    <a:pt x="981" y="47"/>
                  </a:cubicBezTo>
                  <a:cubicBezTo>
                    <a:pt x="981" y="47"/>
                    <a:pt x="979" y="46"/>
                    <a:pt x="979" y="46"/>
                  </a:cubicBezTo>
                  <a:cubicBezTo>
                    <a:pt x="979" y="45"/>
                    <a:pt x="980" y="44"/>
                    <a:pt x="980" y="43"/>
                  </a:cubicBezTo>
                  <a:cubicBezTo>
                    <a:pt x="981" y="43"/>
                    <a:pt x="982" y="42"/>
                    <a:pt x="982" y="41"/>
                  </a:cubicBezTo>
                  <a:cubicBezTo>
                    <a:pt x="982" y="40"/>
                    <a:pt x="980" y="40"/>
                    <a:pt x="980" y="39"/>
                  </a:cubicBezTo>
                  <a:cubicBezTo>
                    <a:pt x="980" y="39"/>
                    <a:pt x="982" y="38"/>
                    <a:pt x="982" y="37"/>
                  </a:cubicBezTo>
                  <a:cubicBezTo>
                    <a:pt x="982" y="37"/>
                    <a:pt x="979" y="35"/>
                    <a:pt x="979" y="35"/>
                  </a:cubicBezTo>
                  <a:cubicBezTo>
                    <a:pt x="979" y="36"/>
                    <a:pt x="978" y="37"/>
                    <a:pt x="978" y="38"/>
                  </a:cubicBezTo>
                  <a:cubicBezTo>
                    <a:pt x="977" y="38"/>
                    <a:pt x="976" y="39"/>
                    <a:pt x="976" y="40"/>
                  </a:cubicBezTo>
                  <a:cubicBezTo>
                    <a:pt x="976" y="40"/>
                    <a:pt x="978" y="41"/>
                    <a:pt x="978" y="42"/>
                  </a:cubicBezTo>
                  <a:cubicBezTo>
                    <a:pt x="978" y="42"/>
                    <a:pt x="977" y="44"/>
                    <a:pt x="977" y="44"/>
                  </a:cubicBezTo>
                  <a:cubicBezTo>
                    <a:pt x="976" y="44"/>
                    <a:pt x="975" y="46"/>
                    <a:pt x="975" y="46"/>
                  </a:cubicBezTo>
                  <a:cubicBezTo>
                    <a:pt x="974" y="46"/>
                    <a:pt x="973" y="44"/>
                    <a:pt x="973" y="44"/>
                  </a:cubicBezTo>
                  <a:cubicBezTo>
                    <a:pt x="972" y="44"/>
                    <a:pt x="971" y="46"/>
                    <a:pt x="971" y="47"/>
                  </a:cubicBezTo>
                  <a:cubicBezTo>
                    <a:pt x="970" y="47"/>
                    <a:pt x="970" y="48"/>
                    <a:pt x="969" y="49"/>
                  </a:cubicBezTo>
                  <a:cubicBezTo>
                    <a:pt x="969" y="49"/>
                    <a:pt x="967" y="51"/>
                    <a:pt x="968" y="51"/>
                  </a:cubicBezTo>
                  <a:cubicBezTo>
                    <a:pt x="968" y="52"/>
                    <a:pt x="970" y="52"/>
                    <a:pt x="970" y="53"/>
                  </a:cubicBezTo>
                  <a:cubicBezTo>
                    <a:pt x="970" y="52"/>
                    <a:pt x="971" y="51"/>
                    <a:pt x="971" y="51"/>
                  </a:cubicBezTo>
                  <a:close/>
                  <a:moveTo>
                    <a:pt x="951" y="31"/>
                  </a:moveTo>
                  <a:cubicBezTo>
                    <a:pt x="952" y="32"/>
                    <a:pt x="952" y="32"/>
                    <a:pt x="953" y="33"/>
                  </a:cubicBezTo>
                  <a:cubicBezTo>
                    <a:pt x="953" y="33"/>
                    <a:pt x="955" y="35"/>
                    <a:pt x="955" y="35"/>
                  </a:cubicBezTo>
                  <a:cubicBezTo>
                    <a:pt x="956" y="35"/>
                    <a:pt x="957" y="33"/>
                    <a:pt x="957" y="32"/>
                  </a:cubicBezTo>
                  <a:cubicBezTo>
                    <a:pt x="957" y="32"/>
                    <a:pt x="955" y="31"/>
                    <a:pt x="955" y="31"/>
                  </a:cubicBezTo>
                  <a:cubicBezTo>
                    <a:pt x="955" y="30"/>
                    <a:pt x="956" y="29"/>
                    <a:pt x="956" y="29"/>
                  </a:cubicBezTo>
                  <a:cubicBezTo>
                    <a:pt x="957" y="28"/>
                    <a:pt x="958" y="27"/>
                    <a:pt x="958" y="26"/>
                  </a:cubicBezTo>
                  <a:cubicBezTo>
                    <a:pt x="958" y="26"/>
                    <a:pt x="960" y="24"/>
                    <a:pt x="960" y="24"/>
                  </a:cubicBezTo>
                  <a:cubicBezTo>
                    <a:pt x="960" y="23"/>
                    <a:pt x="958" y="23"/>
                    <a:pt x="958" y="22"/>
                  </a:cubicBezTo>
                  <a:cubicBezTo>
                    <a:pt x="957" y="23"/>
                    <a:pt x="957" y="24"/>
                    <a:pt x="956" y="25"/>
                  </a:cubicBezTo>
                  <a:cubicBezTo>
                    <a:pt x="955" y="25"/>
                    <a:pt x="955" y="26"/>
                    <a:pt x="954" y="27"/>
                  </a:cubicBezTo>
                  <a:cubicBezTo>
                    <a:pt x="954" y="28"/>
                    <a:pt x="953" y="28"/>
                    <a:pt x="953" y="29"/>
                  </a:cubicBezTo>
                  <a:cubicBezTo>
                    <a:pt x="952" y="29"/>
                    <a:pt x="951" y="27"/>
                    <a:pt x="950" y="27"/>
                  </a:cubicBezTo>
                  <a:cubicBezTo>
                    <a:pt x="950" y="27"/>
                    <a:pt x="949" y="29"/>
                    <a:pt x="949" y="30"/>
                  </a:cubicBezTo>
                  <a:cubicBezTo>
                    <a:pt x="948" y="30"/>
                    <a:pt x="947" y="31"/>
                    <a:pt x="947" y="32"/>
                  </a:cubicBezTo>
                  <a:cubicBezTo>
                    <a:pt x="947" y="32"/>
                    <a:pt x="949" y="33"/>
                    <a:pt x="949" y="34"/>
                  </a:cubicBezTo>
                  <a:cubicBezTo>
                    <a:pt x="950" y="33"/>
                    <a:pt x="950" y="32"/>
                    <a:pt x="951" y="31"/>
                  </a:cubicBezTo>
                  <a:close/>
                  <a:moveTo>
                    <a:pt x="994" y="54"/>
                  </a:moveTo>
                  <a:cubicBezTo>
                    <a:pt x="994" y="54"/>
                    <a:pt x="996" y="55"/>
                    <a:pt x="996" y="55"/>
                  </a:cubicBezTo>
                  <a:cubicBezTo>
                    <a:pt x="997" y="55"/>
                    <a:pt x="997" y="53"/>
                    <a:pt x="998" y="53"/>
                  </a:cubicBezTo>
                  <a:cubicBezTo>
                    <a:pt x="998" y="53"/>
                    <a:pt x="999" y="55"/>
                    <a:pt x="1000" y="55"/>
                  </a:cubicBezTo>
                  <a:cubicBezTo>
                    <a:pt x="1001" y="55"/>
                    <a:pt x="1001" y="53"/>
                    <a:pt x="1002" y="52"/>
                  </a:cubicBezTo>
                  <a:cubicBezTo>
                    <a:pt x="1002" y="52"/>
                    <a:pt x="1003" y="51"/>
                    <a:pt x="1003" y="50"/>
                  </a:cubicBezTo>
                  <a:cubicBezTo>
                    <a:pt x="1004" y="50"/>
                    <a:pt x="1005" y="49"/>
                    <a:pt x="1005" y="48"/>
                  </a:cubicBezTo>
                  <a:cubicBezTo>
                    <a:pt x="1006" y="49"/>
                    <a:pt x="1007" y="49"/>
                    <a:pt x="1007" y="50"/>
                  </a:cubicBezTo>
                  <a:cubicBezTo>
                    <a:pt x="1007" y="49"/>
                    <a:pt x="1009" y="48"/>
                    <a:pt x="1009" y="48"/>
                  </a:cubicBezTo>
                  <a:cubicBezTo>
                    <a:pt x="1009" y="47"/>
                    <a:pt x="1007" y="46"/>
                    <a:pt x="1007" y="46"/>
                  </a:cubicBezTo>
                  <a:cubicBezTo>
                    <a:pt x="1007" y="46"/>
                    <a:pt x="1006" y="48"/>
                    <a:pt x="1005" y="48"/>
                  </a:cubicBezTo>
                  <a:cubicBezTo>
                    <a:pt x="1005" y="48"/>
                    <a:pt x="1003" y="46"/>
                    <a:pt x="1003" y="46"/>
                  </a:cubicBezTo>
                  <a:cubicBezTo>
                    <a:pt x="1002" y="46"/>
                    <a:pt x="1002" y="48"/>
                    <a:pt x="1001" y="49"/>
                  </a:cubicBezTo>
                  <a:cubicBezTo>
                    <a:pt x="1001" y="49"/>
                    <a:pt x="1000" y="51"/>
                    <a:pt x="1000" y="51"/>
                  </a:cubicBezTo>
                  <a:cubicBezTo>
                    <a:pt x="999" y="51"/>
                    <a:pt x="998" y="49"/>
                    <a:pt x="997" y="49"/>
                  </a:cubicBezTo>
                  <a:cubicBezTo>
                    <a:pt x="997" y="49"/>
                    <a:pt x="996" y="51"/>
                    <a:pt x="996" y="51"/>
                  </a:cubicBezTo>
                  <a:cubicBezTo>
                    <a:pt x="996" y="52"/>
                    <a:pt x="994" y="53"/>
                    <a:pt x="994" y="54"/>
                  </a:cubicBezTo>
                  <a:close/>
                  <a:moveTo>
                    <a:pt x="1013" y="43"/>
                  </a:moveTo>
                  <a:cubicBezTo>
                    <a:pt x="1013" y="43"/>
                    <a:pt x="1014" y="41"/>
                    <a:pt x="1014" y="41"/>
                  </a:cubicBezTo>
                  <a:cubicBezTo>
                    <a:pt x="1015" y="41"/>
                    <a:pt x="1016" y="43"/>
                    <a:pt x="1016" y="43"/>
                  </a:cubicBezTo>
                  <a:cubicBezTo>
                    <a:pt x="1017" y="42"/>
                    <a:pt x="1018" y="44"/>
                    <a:pt x="1019" y="44"/>
                  </a:cubicBezTo>
                  <a:cubicBezTo>
                    <a:pt x="1019" y="44"/>
                    <a:pt x="1020" y="42"/>
                    <a:pt x="1020" y="42"/>
                  </a:cubicBezTo>
                  <a:cubicBezTo>
                    <a:pt x="1021" y="41"/>
                    <a:pt x="1022" y="40"/>
                    <a:pt x="1022" y="40"/>
                  </a:cubicBezTo>
                  <a:cubicBezTo>
                    <a:pt x="1021" y="40"/>
                    <a:pt x="1021" y="38"/>
                    <a:pt x="1020" y="38"/>
                  </a:cubicBezTo>
                  <a:cubicBezTo>
                    <a:pt x="1019" y="38"/>
                    <a:pt x="1019" y="40"/>
                    <a:pt x="1018" y="40"/>
                  </a:cubicBezTo>
                  <a:cubicBezTo>
                    <a:pt x="1018" y="40"/>
                    <a:pt x="1017" y="38"/>
                    <a:pt x="1016" y="39"/>
                  </a:cubicBezTo>
                  <a:cubicBezTo>
                    <a:pt x="1015" y="39"/>
                    <a:pt x="1015" y="41"/>
                    <a:pt x="1014" y="41"/>
                  </a:cubicBezTo>
                  <a:cubicBezTo>
                    <a:pt x="1014" y="41"/>
                    <a:pt x="1013" y="39"/>
                    <a:pt x="1012" y="39"/>
                  </a:cubicBezTo>
                  <a:cubicBezTo>
                    <a:pt x="1011" y="39"/>
                    <a:pt x="1011" y="41"/>
                    <a:pt x="1010" y="41"/>
                  </a:cubicBezTo>
                  <a:cubicBezTo>
                    <a:pt x="1011" y="42"/>
                    <a:pt x="1012" y="43"/>
                    <a:pt x="1013" y="43"/>
                  </a:cubicBezTo>
                  <a:close/>
                </a:path>
              </a:pathLst>
            </a:custGeom>
            <a:grpFill/>
            <a:ln>
              <a:noFill/>
            </a:ln>
          </p:spPr>
          <p:txBody>
            <a:bodyPr vert="horz" wrap="square" lIns="68580" tIns="34290" rIns="68580" bIns="34290" numCol="1" anchor="t" anchorCtr="0" compatLnSpc="1"/>
            <a:lstStyle/>
            <a:p>
              <a:endParaRPr lang="zh-CN" altLang="en-US" sz="1350"/>
            </a:p>
          </p:txBody>
        </p:sp>
      </p:grpSp>
      <p:sp>
        <p:nvSpPr>
          <p:cNvPr id="16" name="稻壳儿搜索【幻雨工作室】_8"/>
          <p:cNvSpPr txBox="1"/>
          <p:nvPr/>
        </p:nvSpPr>
        <p:spPr>
          <a:xfrm>
            <a:off x="2999446" y="4097834"/>
            <a:ext cx="6139710" cy="8308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oAutofit/>
          </a:bodyPr>
          <a:lstStyle>
            <a:defPPr>
              <a:defRPr lang="zh-CN"/>
            </a:defPPr>
            <a:lvl1pPr algn="dist">
              <a:defRPr sz="2400">
                <a:gradFill>
                  <a:gsLst>
                    <a:gs pos="0">
                      <a:srgbClr val="ECECEC">
                        <a:alpha val="0"/>
                      </a:srgbClr>
                    </a:gs>
                    <a:gs pos="28000">
                      <a:schemeClr val="bg1"/>
                    </a:gs>
                    <a:gs pos="66000">
                      <a:schemeClr val="bg1"/>
                    </a:gs>
                    <a:gs pos="13000">
                      <a:schemeClr val="bg1"/>
                    </a:gs>
                    <a:gs pos="100000">
                      <a:schemeClr val="bg1">
                        <a:alpha val="0"/>
                      </a:schemeClr>
                    </a:gs>
                    <a:gs pos="91000">
                      <a:schemeClr val="bg1">
                        <a:lumMod val="85000"/>
                      </a:schemeClr>
                    </a:gs>
                  </a:gsLst>
                  <a:lin ang="7800000" scaled="0"/>
                </a:gradFill>
                <a:latin typeface="微软雅黑" panose="020B0503020204020204" charset="-122"/>
                <a:ea typeface="微软雅黑" panose="020B0503020204020204" charset="-122"/>
              </a:defRPr>
            </a:lvl1pPr>
          </a:lstStyle>
          <a:p>
            <a:r>
              <a:rPr lang="zh-CN" altLang="en-US" dirty="0">
                <a:solidFill>
                  <a:schemeClr val="bg1"/>
                </a:solidFill>
                <a:sym typeface="+mn-ea"/>
              </a:rPr>
              <a:t>杜雨轩、戴敖博韬、戴江凡、林琰钧、马成</a:t>
            </a:r>
            <a:endParaRPr lang="zh-CN" altLang="en-US" dirty="0"/>
          </a:p>
        </p:txBody>
      </p:sp>
      <p:pic>
        <p:nvPicPr>
          <p:cNvPr id="17" name="稻壳儿搜索【幻雨工作室】_9"/>
          <p:cNvPicPr>
            <a:picLocks noChangeAspect="1"/>
          </p:cNvPicPr>
          <p:nvPr/>
        </p:nvPicPr>
        <p:blipFill>
          <a:blip r:embed="rId6"/>
          <a:stretch>
            <a:fillRect/>
          </a:stretch>
        </p:blipFill>
        <p:spPr>
          <a:xfrm>
            <a:off x="884615" y="3789322"/>
            <a:ext cx="694438" cy="622101"/>
          </a:xfrm>
          <a:prstGeom prst="rect">
            <a:avLst/>
          </a:prstGeom>
        </p:spPr>
      </p:pic>
      <p:pic>
        <p:nvPicPr>
          <p:cNvPr id="18" name="稻壳儿搜索【幻雨工作室】_10"/>
          <p:cNvPicPr>
            <a:picLocks noChangeAspect="1"/>
          </p:cNvPicPr>
          <p:nvPr/>
        </p:nvPicPr>
        <p:blipFill>
          <a:blip r:embed="rId7"/>
          <a:stretch>
            <a:fillRect/>
          </a:stretch>
        </p:blipFill>
        <p:spPr>
          <a:xfrm>
            <a:off x="9979874" y="4598643"/>
            <a:ext cx="968530" cy="683667"/>
          </a:xfrm>
          <a:prstGeom prst="rect">
            <a:avLst/>
          </a:prstGeom>
        </p:spPr>
      </p:pic>
      <p:pic>
        <p:nvPicPr>
          <p:cNvPr id="19" name="稻壳儿搜索【幻雨工作室】_11"/>
          <p:cNvPicPr>
            <a:picLocks noChangeAspect="1"/>
          </p:cNvPicPr>
          <p:nvPr/>
        </p:nvPicPr>
        <p:blipFill>
          <a:blip r:embed="rId8"/>
          <a:stretch>
            <a:fillRect/>
          </a:stretch>
        </p:blipFill>
        <p:spPr>
          <a:xfrm rot="15120833">
            <a:off x="11058648" y="2984503"/>
            <a:ext cx="203973" cy="625517"/>
          </a:xfrm>
          <a:prstGeom prst="rect">
            <a:avLst/>
          </a:prstGeom>
        </p:spPr>
      </p:pic>
      <p:pic>
        <p:nvPicPr>
          <p:cNvPr id="20" name="稻壳儿搜索【幻雨工作室】_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73131" y="850434"/>
            <a:ext cx="883675" cy="626606"/>
          </a:xfrm>
          <a:prstGeom prst="rect">
            <a:avLst/>
          </a:prstGeom>
        </p:spPr>
      </p:pic>
      <p:pic>
        <p:nvPicPr>
          <p:cNvPr id="21" name="稻壳儿搜索【幻雨工作室】_13"/>
          <p:cNvPicPr>
            <a:picLocks noChangeAspect="1"/>
          </p:cNvPicPr>
          <p:nvPr/>
        </p:nvPicPr>
        <p:blipFill>
          <a:blip r:embed="rId10"/>
          <a:stretch>
            <a:fillRect/>
          </a:stretch>
        </p:blipFill>
        <p:spPr>
          <a:xfrm rot="18684544" flipV="1">
            <a:off x="1853140" y="4489439"/>
            <a:ext cx="600070" cy="683558"/>
          </a:xfrm>
          <a:prstGeom prst="rect">
            <a:avLst/>
          </a:prstGeom>
        </p:spPr>
      </p:pic>
      <p:pic>
        <p:nvPicPr>
          <p:cNvPr id="22" name="稻壳儿搜索【幻雨工作室】_14"/>
          <p:cNvPicPr>
            <a:picLocks noChangeAspect="1"/>
          </p:cNvPicPr>
          <p:nvPr/>
        </p:nvPicPr>
        <p:blipFill>
          <a:blip r:embed="rId10"/>
          <a:stretch>
            <a:fillRect/>
          </a:stretch>
        </p:blipFill>
        <p:spPr>
          <a:xfrm rot="5634928" flipV="1">
            <a:off x="9057713" y="921929"/>
            <a:ext cx="600070" cy="6835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1830" y="656555"/>
            <a:ext cx="3408770" cy="58477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dist" defTabSz="685800">
              <a:lnSpc>
                <a:spcPct val="100000"/>
              </a:lnSpc>
              <a:defRPr/>
            </a:pPr>
            <a:r>
              <a:rPr lang="en-US" altLang="zh-CN" sz="3200" b="0" dirty="0">
                <a:solidFill>
                  <a:schemeClr val="bg1"/>
                </a:solidFill>
              </a:rPr>
              <a:t>Kubernetes(K8S)</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1"/>
          <a:stretch>
            <a:fillRect/>
          </a:stretch>
        </p:blipFill>
        <p:spPr>
          <a:xfrm>
            <a:off x="9029699" y="567366"/>
            <a:ext cx="2417121" cy="789752"/>
          </a:xfrm>
          <a:prstGeom prst="rect">
            <a:avLst/>
          </a:prstGeom>
        </p:spPr>
      </p:pic>
      <p:sp>
        <p:nvSpPr>
          <p:cNvPr id="9" name="文本框 8"/>
          <p:cNvSpPr txBox="1"/>
          <p:nvPr/>
        </p:nvSpPr>
        <p:spPr>
          <a:xfrm>
            <a:off x="521658" y="1846169"/>
            <a:ext cx="11222667" cy="138499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solidFill>
                  <a:schemeClr val="bg1"/>
                </a:solidFill>
              </a:rPr>
              <a:t>K8S</a:t>
            </a:r>
            <a:r>
              <a:rPr lang="zh-CN" altLang="en-US" sz="2800" dirty="0">
                <a:solidFill>
                  <a:schemeClr val="bg1"/>
                </a:solidFill>
              </a:rPr>
              <a:t>是一个开源容器编排工具。为我们提供了容器部署、扩容、启停等功能，此外，还提供了一些集群性能监测的工具，帮助我们更好地管理集群。</a:t>
            </a:r>
            <a:endParaRPr lang="zh-CN" altLang="en-US" sz="2800" dirty="0">
              <a:solidFill>
                <a:schemeClr val="bg1"/>
              </a:solidFill>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87" y="3981763"/>
            <a:ext cx="11858625" cy="20649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1830" y="656555"/>
            <a:ext cx="3408770" cy="58477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dist" defTabSz="685800">
              <a:lnSpc>
                <a:spcPct val="100000"/>
              </a:lnSpc>
              <a:defRPr/>
            </a:pPr>
            <a:r>
              <a:rPr lang="en-US" altLang="zh-CN" sz="3200" b="0" dirty="0">
                <a:solidFill>
                  <a:schemeClr val="bg1"/>
                </a:solidFill>
              </a:rPr>
              <a:t>Kubernetes(K8S)</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1"/>
          <a:stretch>
            <a:fillRect/>
          </a:stretch>
        </p:blipFill>
        <p:spPr>
          <a:xfrm>
            <a:off x="9029699" y="567366"/>
            <a:ext cx="2417121" cy="789752"/>
          </a:xfrm>
          <a:prstGeom prst="rect">
            <a:avLst/>
          </a:prstGeom>
        </p:spPr>
      </p:pic>
      <p:sp>
        <p:nvSpPr>
          <p:cNvPr id="9" name="文本框 8"/>
          <p:cNvSpPr txBox="1"/>
          <p:nvPr/>
        </p:nvSpPr>
        <p:spPr>
          <a:xfrm>
            <a:off x="521659" y="1846169"/>
            <a:ext cx="2278691" cy="3108543"/>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solidFill>
                  <a:schemeClr val="bg1"/>
                </a:solidFill>
              </a:rPr>
              <a:t>当有容器故障时，</a:t>
            </a:r>
            <a:r>
              <a:rPr lang="en-US" altLang="zh-CN" sz="2800" dirty="0">
                <a:solidFill>
                  <a:schemeClr val="bg1"/>
                </a:solidFill>
              </a:rPr>
              <a:t>K8S</a:t>
            </a:r>
            <a:r>
              <a:rPr lang="zh-CN" altLang="en-US" sz="2800" dirty="0">
                <a:solidFill>
                  <a:schemeClr val="bg1"/>
                </a:solidFill>
              </a:rPr>
              <a:t>能启动一个新的容器以满足服务需求</a:t>
            </a:r>
            <a:endParaRPr lang="zh-CN" altLang="en-US" sz="2800" dirty="0">
              <a:solidFill>
                <a:schemeClr val="bg1"/>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378" y="1547697"/>
            <a:ext cx="9083097" cy="44259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1830" y="656555"/>
            <a:ext cx="3408770" cy="58477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l" defTabSz="685800">
              <a:lnSpc>
                <a:spcPct val="100000"/>
              </a:lnSpc>
              <a:defRPr/>
            </a:pPr>
            <a:r>
              <a:rPr lang="zh-CN" altLang="en-US" sz="3200" b="0" dirty="0">
                <a:solidFill>
                  <a:schemeClr val="bg1"/>
                </a:solidFill>
              </a:rPr>
              <a:t>难点</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1"/>
          <a:stretch>
            <a:fillRect/>
          </a:stretch>
        </p:blipFill>
        <p:spPr>
          <a:xfrm>
            <a:off x="9029699" y="567366"/>
            <a:ext cx="2417121" cy="789752"/>
          </a:xfrm>
          <a:prstGeom prst="rect">
            <a:avLst/>
          </a:prstGeom>
        </p:spPr>
      </p:pic>
      <p:sp>
        <p:nvSpPr>
          <p:cNvPr id="9" name="文本框 8"/>
          <p:cNvSpPr txBox="1"/>
          <p:nvPr/>
        </p:nvSpPr>
        <p:spPr>
          <a:xfrm>
            <a:off x="521659" y="1846169"/>
            <a:ext cx="10925161" cy="353943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solidFill>
                  <a:schemeClr val="bg1"/>
                </a:solidFill>
              </a:rPr>
              <a:t>我们的</a:t>
            </a:r>
            <a:r>
              <a:rPr lang="en-US" altLang="zh-CN" sz="2800" dirty="0">
                <a:solidFill>
                  <a:schemeClr val="bg1"/>
                </a:solidFill>
              </a:rPr>
              <a:t>spark</a:t>
            </a:r>
            <a:r>
              <a:rPr lang="zh-CN" altLang="en-US" sz="2800" dirty="0">
                <a:solidFill>
                  <a:schemeClr val="bg1"/>
                </a:solidFill>
              </a:rPr>
              <a:t>应用是分布式的，但是我们不希望将数据拷贝很多份</a:t>
            </a:r>
            <a:endParaRPr lang="en-US" altLang="zh-CN" sz="2800" dirty="0">
              <a:solidFill>
                <a:schemeClr val="bg1"/>
              </a:solidFill>
            </a:endParaRPr>
          </a:p>
          <a:p>
            <a:pPr marL="914400" lvl="1" indent="-457200">
              <a:buFont typeface="Arial" panose="020B0604020202020204" pitchFamily="34" charset="0"/>
              <a:buChar char="•"/>
            </a:pPr>
            <a:endParaRPr lang="en-US" altLang="zh-CN" sz="2800" dirty="0">
              <a:solidFill>
                <a:schemeClr val="bg1"/>
              </a:solidFill>
            </a:endParaRPr>
          </a:p>
          <a:p>
            <a:pPr marL="914400" lvl="1" indent="-457200">
              <a:buFont typeface="Arial" panose="020B0604020202020204" pitchFamily="34" charset="0"/>
              <a:buChar char="•"/>
            </a:pPr>
            <a:r>
              <a:rPr lang="zh-CN" altLang="en-US" sz="2800" dirty="0">
                <a:solidFill>
                  <a:schemeClr val="bg1"/>
                </a:solidFill>
              </a:rPr>
              <a:t>一种做法是使用</a:t>
            </a:r>
            <a:r>
              <a:rPr lang="en-US" altLang="zh-CN" sz="2800" dirty="0">
                <a:solidFill>
                  <a:schemeClr val="bg1"/>
                </a:solidFill>
              </a:rPr>
              <a:t>HDFS</a:t>
            </a:r>
            <a:r>
              <a:rPr lang="zh-CN" altLang="en-US" sz="2800" dirty="0">
                <a:solidFill>
                  <a:schemeClr val="bg1"/>
                </a:solidFill>
              </a:rPr>
              <a:t>的常规做法</a:t>
            </a:r>
            <a:endParaRPr lang="en-US" altLang="zh-CN" sz="2800" dirty="0">
              <a:solidFill>
                <a:schemeClr val="bg1"/>
              </a:solidFill>
            </a:endParaRPr>
          </a:p>
          <a:p>
            <a:pPr marL="914400" lvl="1" indent="-457200">
              <a:buFont typeface="Arial" panose="020B0604020202020204" pitchFamily="34" charset="0"/>
              <a:buChar char="•"/>
            </a:pPr>
            <a:r>
              <a:rPr lang="zh-CN" altLang="en-US" sz="2800" dirty="0">
                <a:solidFill>
                  <a:schemeClr val="bg1"/>
                </a:solidFill>
              </a:rPr>
              <a:t>我们采用的是</a:t>
            </a:r>
            <a:r>
              <a:rPr lang="en-US" altLang="zh-CN" sz="2800" dirty="0">
                <a:solidFill>
                  <a:schemeClr val="bg1"/>
                </a:solidFill>
              </a:rPr>
              <a:t>NFS</a:t>
            </a:r>
            <a:r>
              <a:rPr lang="zh-CN" altLang="en-US" sz="2800" dirty="0">
                <a:solidFill>
                  <a:schemeClr val="bg1"/>
                </a:solidFill>
              </a:rPr>
              <a:t>的方法，让需要对文件进行读写操作的容器挂载同一个</a:t>
            </a:r>
            <a:r>
              <a:rPr lang="en-US" altLang="zh-CN" sz="2800" dirty="0">
                <a:solidFill>
                  <a:schemeClr val="bg1"/>
                </a:solidFill>
              </a:rPr>
              <a:t>NFS</a:t>
            </a:r>
            <a:r>
              <a:rPr lang="zh-CN" altLang="en-US" sz="2800" dirty="0">
                <a:solidFill>
                  <a:schemeClr val="bg1"/>
                </a:solidFill>
              </a:rPr>
              <a:t>存储卷就可以了</a:t>
            </a:r>
            <a:endParaRPr lang="en-US" altLang="zh-CN" sz="2800" dirty="0">
              <a:solidFill>
                <a:schemeClr val="bg1"/>
              </a:solidFill>
            </a:endParaRPr>
          </a:p>
          <a:p>
            <a:pPr marL="914400" lvl="1" indent="-457200">
              <a:buFont typeface="Arial" panose="020B0604020202020204" pitchFamily="34" charset="0"/>
              <a:buChar char="•"/>
            </a:pPr>
            <a:endParaRPr lang="en-US" altLang="zh-CN" sz="2800" dirty="0">
              <a:solidFill>
                <a:schemeClr val="bg1"/>
              </a:solidFill>
            </a:endParaRPr>
          </a:p>
          <a:p>
            <a:pPr marL="914400" lvl="1" indent="-457200">
              <a:buFont typeface="Arial" panose="020B0604020202020204" pitchFamily="34" charset="0"/>
              <a:buChar char="•"/>
            </a:pPr>
            <a:r>
              <a:rPr lang="zh-CN" altLang="en-US" sz="2800" dirty="0">
                <a:solidFill>
                  <a:schemeClr val="bg1"/>
                </a:solidFill>
              </a:rPr>
              <a:t>而</a:t>
            </a:r>
            <a:r>
              <a:rPr lang="en-US" altLang="zh-CN" sz="2800" dirty="0">
                <a:solidFill>
                  <a:schemeClr val="bg1"/>
                </a:solidFill>
              </a:rPr>
              <a:t>K8S</a:t>
            </a:r>
            <a:r>
              <a:rPr lang="zh-CN" altLang="en-US" sz="2800" dirty="0">
                <a:solidFill>
                  <a:schemeClr val="bg1"/>
                </a:solidFill>
              </a:rPr>
              <a:t>能够让我们比较方便的方式定义目标容器去挂载一个存储卷，这样子我们就解决了文件的访问问题了。</a:t>
            </a:r>
            <a:endParaRPr lang="zh-CN" altLang="en-US"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7880" y="660110"/>
            <a:ext cx="3319965" cy="58356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l" defTabSz="685800">
              <a:lnSpc>
                <a:spcPct val="100000"/>
              </a:lnSpc>
              <a:defRPr/>
            </a:pPr>
            <a:r>
              <a:rPr lang="en-US" altLang="zh-CN" sz="3200" b="0" dirty="0">
                <a:solidFill>
                  <a:schemeClr val="bg1"/>
                </a:solidFill>
              </a:rPr>
              <a:t>Spark </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稻壳儿搜索【幻雨工作室】_8"/>
          <p:cNvSpPr/>
          <p:nvPr/>
        </p:nvSpPr>
        <p:spPr>
          <a:xfrm>
            <a:off x="1008744" y="2085947"/>
            <a:ext cx="10192876" cy="4426620"/>
          </a:xfrm>
          <a:prstGeom prst="rect">
            <a:avLst/>
          </a:prstGeom>
        </p:spPr>
        <p:txBody>
          <a:bodyPr wrap="square">
            <a:noAutofit/>
          </a:bodyPr>
          <a:lstStyle/>
          <a:p>
            <a:pPr marL="457200" indent="-457200">
              <a:lnSpc>
                <a:spcPct val="110000"/>
              </a:lnSpc>
              <a:buChar char="•"/>
            </a:pPr>
            <a:r>
              <a:rPr lang="zh-CN" altLang="en-US" sz="2800" dirty="0">
                <a:solidFill>
                  <a:schemeClr val="bg1"/>
                </a:solidFill>
              </a:rPr>
              <a:t>高性能 </a:t>
            </a:r>
            <a:r>
              <a:rPr lang="en-US" altLang="zh-CN" sz="2800" dirty="0">
                <a:solidFill>
                  <a:schemeClr val="bg1"/>
                </a:solidFill>
              </a:rPr>
              <a:t>DAG </a:t>
            </a:r>
            <a:r>
              <a:rPr lang="zh-CN" altLang="en-US" sz="2800" dirty="0">
                <a:solidFill>
                  <a:schemeClr val="bg1"/>
                </a:solidFill>
              </a:rPr>
              <a:t>计算引擎</a:t>
            </a:r>
            <a:endParaRPr lang="zh-CN" altLang="en-US" sz="2800" dirty="0">
              <a:solidFill>
                <a:schemeClr val="bg1"/>
              </a:solidFill>
            </a:endParaRPr>
          </a:p>
          <a:p>
            <a:pPr marL="457200" indent="-457200">
              <a:lnSpc>
                <a:spcPct val="110000"/>
              </a:lnSpc>
              <a:buChar char="•"/>
            </a:pPr>
            <a:r>
              <a:rPr lang="zh-CN" altLang="en-US" sz="2800" dirty="0">
                <a:solidFill>
                  <a:schemeClr val="bg1"/>
                </a:solidFill>
              </a:rPr>
              <a:t>一个实现快速通用的集群计算平台</a:t>
            </a:r>
            <a:endParaRPr lang="zh-CN" altLang="en-US" sz="2800" dirty="0">
              <a:solidFill>
                <a:schemeClr val="bg1"/>
              </a:solidFill>
            </a:endParaRPr>
          </a:p>
          <a:p>
            <a:pPr marL="457200" indent="-457200">
              <a:lnSpc>
                <a:spcPct val="110000"/>
              </a:lnSpc>
              <a:buChar char="•"/>
            </a:pPr>
            <a:r>
              <a:rPr lang="zh-CN" altLang="en-US" sz="2800" dirty="0">
                <a:solidFill>
                  <a:schemeClr val="bg1"/>
                </a:solidFill>
              </a:rPr>
              <a:t>基于内存计算的大数据并行计算框架</a:t>
            </a:r>
            <a:endParaRPr lang="zh-CN" altLang="en-US" sz="2800" dirty="0">
              <a:solidFill>
                <a:schemeClr val="bg1"/>
              </a:solidFill>
            </a:endParaRPr>
          </a:p>
          <a:p>
            <a:pPr marL="457200" indent="-457200">
              <a:lnSpc>
                <a:spcPct val="110000"/>
              </a:lnSpc>
              <a:buChar char="•"/>
            </a:pPr>
            <a:r>
              <a:rPr lang="zh-CN" altLang="en-US" sz="2800" dirty="0">
                <a:solidFill>
                  <a:schemeClr val="bg1"/>
                </a:solidFill>
              </a:rPr>
              <a:t>可用于构建大型的、低延迟的数据分析应用程序</a:t>
            </a:r>
            <a:endParaRPr lang="en-US" altLang="zh-CN" sz="28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搜索【幻雨工作室】_1"/>
          <p:cNvSpPr txBox="1"/>
          <p:nvPr/>
        </p:nvSpPr>
        <p:spPr bwMode="auto">
          <a:xfrm>
            <a:off x="1397880" y="660110"/>
            <a:ext cx="3319965" cy="58356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l" defTabSz="685800">
              <a:lnSpc>
                <a:spcPct val="100000"/>
              </a:lnSpc>
              <a:defRPr/>
            </a:pPr>
            <a:r>
              <a:rPr lang="en-US" altLang="zh-CN" sz="3200" b="0" dirty="0">
                <a:solidFill>
                  <a:schemeClr val="bg1"/>
                </a:solidFill>
              </a:rPr>
              <a:t>Spark on K8S</a:t>
            </a:r>
            <a:endParaRPr lang="en-US" altLang="zh-CN" sz="3200" b="0" dirty="0">
              <a:solidFill>
                <a:schemeClr val="bg1"/>
              </a:solidFill>
            </a:endParaRPr>
          </a:p>
        </p:txBody>
      </p:sp>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稻壳儿搜索【幻雨工作室】_8"/>
          <p:cNvSpPr/>
          <p:nvPr/>
        </p:nvSpPr>
        <p:spPr>
          <a:xfrm>
            <a:off x="970750" y="1592030"/>
            <a:ext cx="10192876" cy="4426620"/>
          </a:xfrm>
          <a:prstGeom prst="rect">
            <a:avLst/>
          </a:prstGeom>
        </p:spPr>
        <p:txBody>
          <a:bodyPr wrap="square">
            <a:noAutofit/>
          </a:bodyPr>
          <a:lstStyle/>
          <a:p>
            <a:pPr marL="457200" indent="-457200">
              <a:lnSpc>
                <a:spcPct val="110000"/>
              </a:lnSpc>
              <a:buChar char="•"/>
            </a:pPr>
            <a:r>
              <a:rPr lang="en-US" altLang="zh-CN" sz="2800" dirty="0">
                <a:solidFill>
                  <a:schemeClr val="bg1"/>
                </a:solidFill>
              </a:rPr>
              <a:t>Kubernetes Native</a:t>
            </a:r>
            <a:r>
              <a:rPr lang="en-US" altLang="zh-CN" sz="2800" dirty="0">
                <a:solidFill>
                  <a:schemeClr val="bg1"/>
                </a:solidFill>
                <a:sym typeface="+mn-ea"/>
              </a:rPr>
              <a:t>部署</a:t>
            </a:r>
            <a:r>
              <a:rPr lang="en-US" altLang="zh-CN" sz="2800" dirty="0">
                <a:solidFill>
                  <a:schemeClr val="bg1"/>
                </a:solidFill>
              </a:rPr>
              <a:t>模式</a:t>
            </a:r>
            <a:endParaRPr lang="en-US" altLang="zh-CN" sz="2800" dirty="0">
              <a:solidFill>
                <a:schemeClr val="bg1"/>
              </a:solidFill>
            </a:endParaRPr>
          </a:p>
          <a:p>
            <a:pPr marL="914400" lvl="1" indent="-457200">
              <a:lnSpc>
                <a:spcPct val="110000"/>
              </a:lnSpc>
              <a:buChar char="•"/>
            </a:pPr>
            <a:r>
              <a:rPr lang="en-US" altLang="zh-CN" sz="2800" dirty="0">
                <a:solidFill>
                  <a:schemeClr val="bg1"/>
                </a:solidFill>
              </a:rPr>
              <a:t>spark-submit 直接向 K8S 的 API Server 提交任务</a:t>
            </a:r>
            <a:endParaRPr lang="en-US" altLang="zh-CN" sz="2800" dirty="0">
              <a:solidFill>
                <a:schemeClr val="bg1"/>
              </a:solidFill>
            </a:endParaRPr>
          </a:p>
          <a:p>
            <a:pPr marL="914400" lvl="1" indent="-457200">
              <a:lnSpc>
                <a:spcPct val="110000"/>
              </a:lnSpc>
              <a:buChar char="•"/>
            </a:pPr>
            <a:r>
              <a:rPr lang="zh-CN" altLang="en-US" sz="2800" dirty="0">
                <a:solidFill>
                  <a:schemeClr val="bg1"/>
                </a:solidFill>
              </a:rPr>
              <a:t>后</a:t>
            </a:r>
            <a:r>
              <a:rPr lang="en-US" altLang="zh-CN" sz="2800" dirty="0">
                <a:solidFill>
                  <a:schemeClr val="bg1"/>
                </a:solidFill>
              </a:rPr>
              <a:t>将 Driver 和 Executor</a:t>
            </a:r>
            <a:r>
              <a:rPr lang="zh-CN" altLang="en-US" sz="2800" dirty="0">
                <a:solidFill>
                  <a:schemeClr val="bg1"/>
                </a:solidFill>
              </a:rPr>
              <a:t>节点</a:t>
            </a:r>
            <a:r>
              <a:rPr lang="en-US" altLang="zh-CN" sz="2800" dirty="0">
                <a:solidFill>
                  <a:schemeClr val="bg1"/>
                </a:solidFill>
              </a:rPr>
              <a:t>Pod化以执行任务</a:t>
            </a:r>
            <a:endParaRPr lang="en-US" altLang="zh-CN" sz="2800" dirty="0">
              <a:solidFill>
                <a:schemeClr val="bg1"/>
              </a:solidFill>
            </a:endParaRPr>
          </a:p>
          <a:p>
            <a:pPr marL="457200" lvl="0" indent="-457200">
              <a:lnSpc>
                <a:spcPct val="110000"/>
              </a:lnSpc>
              <a:buChar char="•"/>
            </a:pPr>
            <a:endParaRPr lang="zh-CN" altLang="en-US" sz="2800" dirty="0">
              <a:solidFill>
                <a:schemeClr val="bg1"/>
              </a:solidFill>
            </a:endParaRPr>
          </a:p>
          <a:p>
            <a:pPr marL="457200" lvl="0" indent="-457200">
              <a:lnSpc>
                <a:spcPct val="110000"/>
              </a:lnSpc>
              <a:buChar char="•"/>
            </a:pPr>
            <a:r>
              <a:rPr lang="zh-CN" altLang="en-US" sz="2800" dirty="0">
                <a:solidFill>
                  <a:schemeClr val="bg1"/>
                </a:solidFill>
              </a:rPr>
              <a:t>优势：</a:t>
            </a:r>
            <a:endParaRPr lang="zh-CN" altLang="en-US" sz="2800" dirty="0">
              <a:solidFill>
                <a:schemeClr val="bg1"/>
              </a:solidFill>
            </a:endParaRPr>
          </a:p>
          <a:p>
            <a:pPr marL="914400" lvl="1" indent="-457200">
              <a:lnSpc>
                <a:spcPct val="110000"/>
              </a:lnSpc>
              <a:buChar char="•"/>
            </a:pPr>
            <a:r>
              <a:rPr lang="zh-CN" altLang="en-US" sz="2800" dirty="0">
                <a:solidFill>
                  <a:schemeClr val="bg1"/>
                </a:solidFill>
              </a:rPr>
              <a:t>方便做隔离</a:t>
            </a:r>
            <a:endParaRPr lang="zh-CN" altLang="en-US" sz="2800" dirty="0">
              <a:solidFill>
                <a:schemeClr val="bg1"/>
              </a:solidFill>
            </a:endParaRPr>
          </a:p>
          <a:p>
            <a:pPr marL="914400" lvl="1" indent="-457200">
              <a:lnSpc>
                <a:spcPct val="110000"/>
              </a:lnSpc>
              <a:buChar char="•"/>
            </a:pPr>
            <a:r>
              <a:rPr lang="zh-CN" altLang="en-US" sz="2800" dirty="0">
                <a:solidFill>
                  <a:schemeClr val="bg1"/>
                </a:solidFill>
              </a:rPr>
              <a:t>在资源调度层面上，利于</a:t>
            </a:r>
            <a:r>
              <a:rPr lang="en-US" altLang="zh-CN" sz="2800" dirty="0">
                <a:solidFill>
                  <a:schemeClr val="bg1"/>
                </a:solidFill>
              </a:rPr>
              <a:t>k8s</a:t>
            </a:r>
            <a:r>
              <a:rPr lang="zh-CN" altLang="en-US" sz="2800" dirty="0">
                <a:solidFill>
                  <a:schemeClr val="bg1"/>
                </a:solidFill>
              </a:rPr>
              <a:t>集成</a:t>
            </a:r>
            <a:endParaRPr lang="en-US" altLang="zh-CN" sz="28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稻壳儿搜索【幻雨工作室】_2"/>
          <p:cNvSpPr/>
          <p:nvPr/>
        </p:nvSpPr>
        <p:spPr bwMode="auto">
          <a:xfrm>
            <a:off x="1338607" y="1277197"/>
            <a:ext cx="3178474" cy="7992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14" name="稻壳儿搜索【幻雨工作室】_3"/>
          <p:cNvSpPr>
            <a:spLocks noEditPoints="1"/>
          </p:cNvSpPr>
          <p:nvPr/>
        </p:nvSpPr>
        <p:spPr bwMode="auto">
          <a:xfrm rot="1800000">
            <a:off x="375610" y="714417"/>
            <a:ext cx="1105167" cy="415764"/>
          </a:xfrm>
          <a:custGeom>
            <a:avLst/>
            <a:gdLst>
              <a:gd name="T0" fmla="*/ 17 w 220"/>
              <a:gd name="T1" fmla="*/ 45 h 83"/>
              <a:gd name="T2" fmla="*/ 4 w 220"/>
              <a:gd name="T3" fmla="*/ 39 h 83"/>
              <a:gd name="T4" fmla="*/ 6 w 220"/>
              <a:gd name="T5" fmla="*/ 19 h 83"/>
              <a:gd name="T6" fmla="*/ 12 w 220"/>
              <a:gd name="T7" fmla="*/ 1 h 83"/>
              <a:gd name="T8" fmla="*/ 24 w 220"/>
              <a:gd name="T9" fmla="*/ 2 h 83"/>
              <a:gd name="T10" fmla="*/ 29 w 220"/>
              <a:gd name="T11" fmla="*/ 1 h 83"/>
              <a:gd name="T12" fmla="*/ 129 w 220"/>
              <a:gd name="T13" fmla="*/ 26 h 83"/>
              <a:gd name="T14" fmla="*/ 166 w 220"/>
              <a:gd name="T15" fmla="*/ 35 h 83"/>
              <a:gd name="T16" fmla="*/ 177 w 220"/>
              <a:gd name="T17" fmla="*/ 37 h 83"/>
              <a:gd name="T18" fmla="*/ 188 w 220"/>
              <a:gd name="T19" fmla="*/ 45 h 83"/>
              <a:gd name="T20" fmla="*/ 220 w 220"/>
              <a:gd name="T21" fmla="*/ 68 h 83"/>
              <a:gd name="T22" fmla="*/ 219 w 220"/>
              <a:gd name="T23" fmla="*/ 71 h 83"/>
              <a:gd name="T24" fmla="*/ 207 w 220"/>
              <a:gd name="T25" fmla="*/ 74 h 83"/>
              <a:gd name="T26" fmla="*/ 181 w 220"/>
              <a:gd name="T27" fmla="*/ 80 h 83"/>
              <a:gd name="T28" fmla="*/ 168 w 220"/>
              <a:gd name="T29" fmla="*/ 82 h 83"/>
              <a:gd name="T30" fmla="*/ 139 w 220"/>
              <a:gd name="T31" fmla="*/ 74 h 83"/>
              <a:gd name="T32" fmla="*/ 17 w 220"/>
              <a:gd name="T33" fmla="*/ 45 h 83"/>
              <a:gd name="T34" fmla="*/ 170 w 220"/>
              <a:gd name="T35" fmla="*/ 78 h 83"/>
              <a:gd name="T36" fmla="*/ 198 w 220"/>
              <a:gd name="T37" fmla="*/ 72 h 83"/>
              <a:gd name="T38" fmla="*/ 201 w 220"/>
              <a:gd name="T39" fmla="*/ 58 h 83"/>
              <a:gd name="T40" fmla="*/ 178 w 220"/>
              <a:gd name="T41" fmla="*/ 42 h 83"/>
              <a:gd name="T42" fmla="*/ 173 w 220"/>
              <a:gd name="T43" fmla="*/ 47 h 83"/>
              <a:gd name="T44" fmla="*/ 178 w 220"/>
              <a:gd name="T45" fmla="*/ 53 h 83"/>
              <a:gd name="T46" fmla="*/ 170 w 220"/>
              <a:gd name="T47" fmla="*/ 61 h 83"/>
              <a:gd name="T48" fmla="*/ 176 w 220"/>
              <a:gd name="T49" fmla="*/ 66 h 83"/>
              <a:gd name="T50" fmla="*/ 168 w 220"/>
              <a:gd name="T51" fmla="*/ 77 h 83"/>
              <a:gd name="T52" fmla="*/ 170 w 220"/>
              <a:gd name="T53" fmla="*/ 78 h 83"/>
              <a:gd name="T54" fmla="*/ 166 w 220"/>
              <a:gd name="T55" fmla="*/ 66 h 83"/>
              <a:gd name="T56" fmla="*/ 48 w 220"/>
              <a:gd name="T57" fmla="*/ 37 h 83"/>
              <a:gd name="T58" fmla="*/ 63 w 220"/>
              <a:gd name="T59" fmla="*/ 52 h 83"/>
              <a:gd name="T60" fmla="*/ 164 w 220"/>
              <a:gd name="T61" fmla="*/ 77 h 83"/>
              <a:gd name="T62" fmla="*/ 165 w 220"/>
              <a:gd name="T63" fmla="*/ 77 h 83"/>
              <a:gd name="T64" fmla="*/ 166 w 220"/>
              <a:gd name="T65" fmla="*/ 66 h 83"/>
              <a:gd name="T66" fmla="*/ 172 w 220"/>
              <a:gd name="T67" fmla="*/ 40 h 83"/>
              <a:gd name="T68" fmla="*/ 57 w 220"/>
              <a:gd name="T69" fmla="*/ 10 h 83"/>
              <a:gd name="T70" fmla="*/ 53 w 220"/>
              <a:gd name="T71" fmla="*/ 21 h 83"/>
              <a:gd name="T72" fmla="*/ 170 w 220"/>
              <a:gd name="T73" fmla="*/ 51 h 83"/>
              <a:gd name="T74" fmla="*/ 171 w 220"/>
              <a:gd name="T75" fmla="*/ 51 h 83"/>
              <a:gd name="T76" fmla="*/ 172 w 220"/>
              <a:gd name="T77" fmla="*/ 40 h 83"/>
              <a:gd name="T78" fmla="*/ 167 w 220"/>
              <a:gd name="T79" fmla="*/ 53 h 83"/>
              <a:gd name="T80" fmla="*/ 52 w 220"/>
              <a:gd name="T81" fmla="*/ 24 h 83"/>
              <a:gd name="T82" fmla="*/ 48 w 220"/>
              <a:gd name="T83" fmla="*/ 34 h 83"/>
              <a:gd name="T84" fmla="*/ 166 w 220"/>
              <a:gd name="T85" fmla="*/ 63 h 83"/>
              <a:gd name="T86" fmla="*/ 169 w 220"/>
              <a:gd name="T87" fmla="*/ 54 h 83"/>
              <a:gd name="T88" fmla="*/ 167 w 220"/>
              <a:gd name="T89" fmla="*/ 53 h 83"/>
              <a:gd name="T90" fmla="*/ 44 w 220"/>
              <a:gd name="T91" fmla="*/ 45 h 83"/>
              <a:gd name="T92" fmla="*/ 53 w 220"/>
              <a:gd name="T93" fmla="*/ 9 h 83"/>
              <a:gd name="T94" fmla="*/ 32 w 220"/>
              <a:gd name="T95" fmla="*/ 5 h 83"/>
              <a:gd name="T96" fmla="*/ 27 w 220"/>
              <a:gd name="T97" fmla="*/ 10 h 83"/>
              <a:gd name="T98" fmla="*/ 23 w 220"/>
              <a:gd name="T99" fmla="*/ 21 h 83"/>
              <a:gd name="T100" fmla="*/ 21 w 220"/>
              <a:gd name="T101" fmla="*/ 41 h 83"/>
              <a:gd name="T102" fmla="*/ 23 w 220"/>
              <a:gd name="T103" fmla="*/ 35 h 83"/>
              <a:gd name="T104" fmla="*/ 22 w 220"/>
              <a:gd name="T105" fmla="*/ 42 h 83"/>
              <a:gd name="T106" fmla="*/ 39 w 220"/>
              <a:gd name="T107" fmla="*/ 46 h 83"/>
              <a:gd name="T108" fmla="*/ 40 w 220"/>
              <a:gd name="T109" fmla="*/ 40 h 83"/>
              <a:gd name="T110" fmla="*/ 42 w 220"/>
              <a:gd name="T111" fmla="*/ 40 h 83"/>
              <a:gd name="T112" fmla="*/ 42 w 220"/>
              <a:gd name="T113" fmla="*/ 46 h 83"/>
              <a:gd name="T114" fmla="*/ 44 w 220"/>
              <a:gd name="T115" fmla="*/ 45 h 83"/>
              <a:gd name="T116" fmla="*/ 24 w 220"/>
              <a:gd name="T117" fmla="*/ 7 h 83"/>
              <a:gd name="T118" fmla="*/ 15 w 220"/>
              <a:gd name="T119" fmla="*/ 5 h 83"/>
              <a:gd name="T120" fmla="*/ 7 w 220"/>
              <a:gd name="T121" fmla="*/ 36 h 83"/>
              <a:gd name="T122" fmla="*/ 15 w 220"/>
              <a:gd name="T123" fmla="*/ 39 h 83"/>
              <a:gd name="T124" fmla="*/ 24 w 220"/>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3">
                <a:moveTo>
                  <a:pt x="17" y="45"/>
                </a:moveTo>
                <a:cubicBezTo>
                  <a:pt x="15" y="41"/>
                  <a:pt x="9" y="41"/>
                  <a:pt x="4" y="39"/>
                </a:cubicBezTo>
                <a:cubicBezTo>
                  <a:pt x="0" y="34"/>
                  <a:pt x="4" y="27"/>
                  <a:pt x="6" y="19"/>
                </a:cubicBezTo>
                <a:cubicBezTo>
                  <a:pt x="8" y="14"/>
                  <a:pt x="9" y="5"/>
                  <a:pt x="12" y="1"/>
                </a:cubicBezTo>
                <a:cubicBezTo>
                  <a:pt x="15" y="0"/>
                  <a:pt x="19" y="1"/>
                  <a:pt x="24" y="2"/>
                </a:cubicBezTo>
                <a:cubicBezTo>
                  <a:pt x="26" y="4"/>
                  <a:pt x="26" y="0"/>
                  <a:pt x="29" y="1"/>
                </a:cubicBezTo>
                <a:cubicBezTo>
                  <a:pt x="61" y="8"/>
                  <a:pt x="96" y="19"/>
                  <a:pt x="129" y="26"/>
                </a:cubicBezTo>
                <a:cubicBezTo>
                  <a:pt x="141" y="29"/>
                  <a:pt x="152" y="32"/>
                  <a:pt x="166" y="35"/>
                </a:cubicBezTo>
                <a:cubicBezTo>
                  <a:pt x="169" y="36"/>
                  <a:pt x="174" y="36"/>
                  <a:pt x="177" y="37"/>
                </a:cubicBezTo>
                <a:cubicBezTo>
                  <a:pt x="180" y="38"/>
                  <a:pt x="184" y="42"/>
                  <a:pt x="188" y="45"/>
                </a:cubicBezTo>
                <a:cubicBezTo>
                  <a:pt x="198" y="53"/>
                  <a:pt x="212" y="62"/>
                  <a:pt x="220" y="68"/>
                </a:cubicBezTo>
                <a:cubicBezTo>
                  <a:pt x="220" y="68"/>
                  <a:pt x="220" y="70"/>
                  <a:pt x="219" y="71"/>
                </a:cubicBezTo>
                <a:cubicBezTo>
                  <a:pt x="218" y="73"/>
                  <a:pt x="211" y="73"/>
                  <a:pt x="207" y="74"/>
                </a:cubicBezTo>
                <a:cubicBezTo>
                  <a:pt x="197" y="75"/>
                  <a:pt x="191" y="77"/>
                  <a:pt x="181" y="80"/>
                </a:cubicBezTo>
                <a:cubicBezTo>
                  <a:pt x="177" y="81"/>
                  <a:pt x="171" y="83"/>
                  <a:pt x="168" y="82"/>
                </a:cubicBezTo>
                <a:cubicBezTo>
                  <a:pt x="160" y="82"/>
                  <a:pt x="148" y="76"/>
                  <a:pt x="139" y="74"/>
                </a:cubicBezTo>
                <a:cubicBezTo>
                  <a:pt x="99" y="64"/>
                  <a:pt x="56" y="52"/>
                  <a:pt x="17" y="45"/>
                </a:cubicBezTo>
                <a:close/>
                <a:moveTo>
                  <a:pt x="170" y="78"/>
                </a:moveTo>
                <a:cubicBezTo>
                  <a:pt x="179" y="77"/>
                  <a:pt x="188" y="74"/>
                  <a:pt x="198" y="72"/>
                </a:cubicBezTo>
                <a:cubicBezTo>
                  <a:pt x="198" y="67"/>
                  <a:pt x="199" y="62"/>
                  <a:pt x="201" y="58"/>
                </a:cubicBezTo>
                <a:cubicBezTo>
                  <a:pt x="193" y="53"/>
                  <a:pt x="186" y="48"/>
                  <a:pt x="178" y="42"/>
                </a:cubicBezTo>
                <a:cubicBezTo>
                  <a:pt x="176" y="43"/>
                  <a:pt x="174" y="44"/>
                  <a:pt x="173" y="47"/>
                </a:cubicBezTo>
                <a:cubicBezTo>
                  <a:pt x="173" y="50"/>
                  <a:pt x="178" y="50"/>
                  <a:pt x="178" y="53"/>
                </a:cubicBezTo>
                <a:cubicBezTo>
                  <a:pt x="176" y="57"/>
                  <a:pt x="170" y="54"/>
                  <a:pt x="170" y="61"/>
                </a:cubicBezTo>
                <a:cubicBezTo>
                  <a:pt x="170" y="64"/>
                  <a:pt x="175" y="63"/>
                  <a:pt x="176" y="66"/>
                </a:cubicBezTo>
                <a:cubicBezTo>
                  <a:pt x="171" y="68"/>
                  <a:pt x="165" y="71"/>
                  <a:pt x="168" y="77"/>
                </a:cubicBezTo>
                <a:cubicBezTo>
                  <a:pt x="169" y="78"/>
                  <a:pt x="170" y="78"/>
                  <a:pt x="170" y="78"/>
                </a:cubicBezTo>
                <a:close/>
                <a:moveTo>
                  <a:pt x="166" y="66"/>
                </a:moveTo>
                <a:cubicBezTo>
                  <a:pt x="126" y="55"/>
                  <a:pt x="84" y="45"/>
                  <a:pt x="48" y="37"/>
                </a:cubicBezTo>
                <a:cubicBezTo>
                  <a:pt x="44" y="49"/>
                  <a:pt x="51" y="49"/>
                  <a:pt x="63" y="52"/>
                </a:cubicBezTo>
                <a:cubicBezTo>
                  <a:pt x="99" y="61"/>
                  <a:pt x="127" y="68"/>
                  <a:pt x="164" y="77"/>
                </a:cubicBezTo>
                <a:cubicBezTo>
                  <a:pt x="165" y="77"/>
                  <a:pt x="165" y="77"/>
                  <a:pt x="165" y="77"/>
                </a:cubicBezTo>
                <a:cubicBezTo>
                  <a:pt x="161" y="74"/>
                  <a:pt x="166" y="68"/>
                  <a:pt x="166" y="66"/>
                </a:cubicBezTo>
                <a:close/>
                <a:moveTo>
                  <a:pt x="172" y="40"/>
                </a:moveTo>
                <a:cubicBezTo>
                  <a:pt x="131" y="31"/>
                  <a:pt x="93" y="21"/>
                  <a:pt x="57" y="10"/>
                </a:cubicBezTo>
                <a:cubicBezTo>
                  <a:pt x="56" y="14"/>
                  <a:pt x="54" y="17"/>
                  <a:pt x="53" y="21"/>
                </a:cubicBezTo>
                <a:cubicBezTo>
                  <a:pt x="97" y="35"/>
                  <a:pt x="129" y="42"/>
                  <a:pt x="170" y="51"/>
                </a:cubicBezTo>
                <a:cubicBezTo>
                  <a:pt x="171" y="51"/>
                  <a:pt x="171" y="51"/>
                  <a:pt x="171" y="51"/>
                </a:cubicBezTo>
                <a:cubicBezTo>
                  <a:pt x="166" y="48"/>
                  <a:pt x="173" y="41"/>
                  <a:pt x="172" y="40"/>
                </a:cubicBezTo>
                <a:close/>
                <a:moveTo>
                  <a:pt x="167" y="53"/>
                </a:moveTo>
                <a:cubicBezTo>
                  <a:pt x="130" y="46"/>
                  <a:pt x="87" y="34"/>
                  <a:pt x="52" y="24"/>
                </a:cubicBezTo>
                <a:cubicBezTo>
                  <a:pt x="49" y="27"/>
                  <a:pt x="49" y="32"/>
                  <a:pt x="48" y="34"/>
                </a:cubicBezTo>
                <a:cubicBezTo>
                  <a:pt x="86" y="43"/>
                  <a:pt x="130" y="54"/>
                  <a:pt x="166" y="63"/>
                </a:cubicBezTo>
                <a:cubicBezTo>
                  <a:pt x="166" y="60"/>
                  <a:pt x="166" y="56"/>
                  <a:pt x="169" y="54"/>
                </a:cubicBezTo>
                <a:cubicBezTo>
                  <a:pt x="168" y="54"/>
                  <a:pt x="168" y="53"/>
                  <a:pt x="167" y="53"/>
                </a:cubicBezTo>
                <a:close/>
                <a:moveTo>
                  <a:pt x="44" y="45"/>
                </a:moveTo>
                <a:cubicBezTo>
                  <a:pt x="42" y="35"/>
                  <a:pt x="48" y="20"/>
                  <a:pt x="53" y="9"/>
                </a:cubicBezTo>
                <a:cubicBezTo>
                  <a:pt x="45" y="7"/>
                  <a:pt x="39" y="6"/>
                  <a:pt x="32" y="5"/>
                </a:cubicBezTo>
                <a:cubicBezTo>
                  <a:pt x="32" y="7"/>
                  <a:pt x="29" y="15"/>
                  <a:pt x="27" y="10"/>
                </a:cubicBezTo>
                <a:cubicBezTo>
                  <a:pt x="25" y="14"/>
                  <a:pt x="24" y="17"/>
                  <a:pt x="23" y="21"/>
                </a:cubicBezTo>
                <a:cubicBezTo>
                  <a:pt x="21" y="27"/>
                  <a:pt x="18" y="38"/>
                  <a:pt x="21" y="41"/>
                </a:cubicBezTo>
                <a:cubicBezTo>
                  <a:pt x="19" y="40"/>
                  <a:pt x="21" y="35"/>
                  <a:pt x="23" y="35"/>
                </a:cubicBezTo>
                <a:cubicBezTo>
                  <a:pt x="25" y="36"/>
                  <a:pt x="24" y="42"/>
                  <a:pt x="22" y="42"/>
                </a:cubicBezTo>
                <a:cubicBezTo>
                  <a:pt x="26" y="43"/>
                  <a:pt x="33" y="45"/>
                  <a:pt x="39" y="46"/>
                </a:cubicBezTo>
                <a:cubicBezTo>
                  <a:pt x="39" y="44"/>
                  <a:pt x="37" y="41"/>
                  <a:pt x="40" y="40"/>
                </a:cubicBezTo>
                <a:cubicBezTo>
                  <a:pt x="40" y="40"/>
                  <a:pt x="41" y="40"/>
                  <a:pt x="42" y="40"/>
                </a:cubicBezTo>
                <a:cubicBezTo>
                  <a:pt x="42" y="43"/>
                  <a:pt x="41" y="46"/>
                  <a:pt x="42" y="46"/>
                </a:cubicBezTo>
                <a:cubicBezTo>
                  <a:pt x="43" y="47"/>
                  <a:pt x="44" y="47"/>
                  <a:pt x="44" y="45"/>
                </a:cubicBezTo>
                <a:close/>
                <a:moveTo>
                  <a:pt x="24" y="7"/>
                </a:moveTo>
                <a:cubicBezTo>
                  <a:pt x="22" y="5"/>
                  <a:pt x="19" y="5"/>
                  <a:pt x="15" y="5"/>
                </a:cubicBezTo>
                <a:cubicBezTo>
                  <a:pt x="13" y="15"/>
                  <a:pt x="7" y="25"/>
                  <a:pt x="7" y="36"/>
                </a:cubicBezTo>
                <a:cubicBezTo>
                  <a:pt x="8" y="38"/>
                  <a:pt x="13" y="38"/>
                  <a:pt x="15" y="39"/>
                </a:cubicBezTo>
                <a:cubicBezTo>
                  <a:pt x="17" y="28"/>
                  <a:pt x="20" y="19"/>
                  <a:pt x="24" y="7"/>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稻壳儿搜索【幻雨工作室】_7"/>
          <p:cNvSpPr/>
          <p:nvPr/>
        </p:nvSpPr>
        <p:spPr>
          <a:xfrm>
            <a:off x="1397880" y="1708520"/>
            <a:ext cx="9377446" cy="4543110"/>
          </a:xfrm>
          <a:prstGeom prst="rect">
            <a:avLst/>
          </a:prstGeom>
        </p:spPr>
        <p:txBody>
          <a:bodyPr wrap="square">
            <a:noAutofit/>
          </a:bodyPr>
          <a:lstStyle/>
          <a:p>
            <a:pPr marL="457200" indent="-457200">
              <a:lnSpc>
                <a:spcPct val="100000"/>
              </a:lnSpc>
              <a:buChar char="•"/>
            </a:pPr>
            <a:r>
              <a:rPr lang="en-US" altLang="zh-CN" sz="2800" dirty="0">
                <a:solidFill>
                  <a:schemeClr val="bg1"/>
                </a:solidFill>
              </a:rPr>
              <a:t>具体部署情况</a:t>
            </a:r>
            <a:endParaRPr lang="en-US" altLang="zh-CN" sz="2800" dirty="0">
              <a:solidFill>
                <a:schemeClr val="bg1"/>
              </a:solidFill>
            </a:endParaRPr>
          </a:p>
          <a:p>
            <a:pPr marL="914400" lvl="1" indent="-457200">
              <a:lnSpc>
                <a:spcPct val="100000"/>
              </a:lnSpc>
              <a:buChar char="•"/>
            </a:pPr>
            <a:r>
              <a:rPr lang="en-US" altLang="zh-CN" sz="2800" dirty="0">
                <a:solidFill>
                  <a:schemeClr val="bg1"/>
                </a:solidFill>
              </a:rPr>
              <a:t>2</a:t>
            </a:r>
            <a:r>
              <a:rPr lang="zh-CN" altLang="en-US" sz="2800" dirty="0">
                <a:solidFill>
                  <a:schemeClr val="bg1"/>
                </a:solidFill>
              </a:rPr>
              <a:t>台</a:t>
            </a:r>
            <a:r>
              <a:rPr lang="en-US" altLang="zh-CN" sz="2800" dirty="0">
                <a:solidFill>
                  <a:schemeClr val="bg1"/>
                </a:solidFill>
              </a:rPr>
              <a:t>master</a:t>
            </a:r>
            <a:r>
              <a:rPr lang="zh-CN" altLang="en-US" sz="2800" dirty="0">
                <a:solidFill>
                  <a:schemeClr val="bg1"/>
                </a:solidFill>
              </a:rPr>
              <a:t>节点，</a:t>
            </a:r>
            <a:r>
              <a:rPr lang="en-US" altLang="zh-CN" sz="2800" dirty="0">
                <a:solidFill>
                  <a:schemeClr val="bg1"/>
                </a:solidFill>
              </a:rPr>
              <a:t>5</a:t>
            </a:r>
            <a:r>
              <a:rPr lang="zh-CN" altLang="en-US" sz="2800" dirty="0">
                <a:solidFill>
                  <a:schemeClr val="bg1"/>
                </a:solidFill>
              </a:rPr>
              <a:t>台</a:t>
            </a:r>
            <a:r>
              <a:rPr lang="en-US" altLang="zh-CN" sz="2800" dirty="0">
                <a:solidFill>
                  <a:schemeClr val="bg1"/>
                </a:solidFill>
              </a:rPr>
              <a:t>worker</a:t>
            </a:r>
            <a:r>
              <a:rPr lang="zh-CN" altLang="en-US" sz="2800" dirty="0">
                <a:solidFill>
                  <a:schemeClr val="bg1"/>
                </a:solidFill>
              </a:rPr>
              <a:t>节点</a:t>
            </a:r>
            <a:endParaRPr lang="zh-CN" altLang="en-US" sz="2800" dirty="0">
              <a:solidFill>
                <a:schemeClr val="bg1"/>
              </a:solidFill>
            </a:endParaRPr>
          </a:p>
          <a:p>
            <a:pPr marL="914400" lvl="1" indent="-457200">
              <a:lnSpc>
                <a:spcPct val="100000"/>
              </a:lnSpc>
              <a:buChar char="•"/>
            </a:pPr>
            <a:endParaRPr lang="en-US" altLang="zh-CN" sz="2800" dirty="0">
              <a:solidFill>
                <a:schemeClr val="bg1"/>
              </a:solidFill>
            </a:endParaRPr>
          </a:p>
          <a:p>
            <a:pPr marL="457200" lvl="0" indent="-457200">
              <a:lnSpc>
                <a:spcPct val="100000"/>
              </a:lnSpc>
              <a:buChar char="•"/>
            </a:pPr>
            <a:r>
              <a:rPr lang="zh-CN" altLang="en-US" sz="2800" dirty="0">
                <a:solidFill>
                  <a:schemeClr val="bg1"/>
                </a:solidFill>
              </a:rPr>
              <a:t>提交方式</a:t>
            </a:r>
            <a:endParaRPr lang="zh-CN" altLang="en-US" sz="2800" dirty="0">
              <a:solidFill>
                <a:schemeClr val="bg1"/>
              </a:solidFill>
            </a:endParaRPr>
          </a:p>
          <a:p>
            <a:pPr marL="914400" lvl="1" indent="-457200">
              <a:lnSpc>
                <a:spcPct val="100000"/>
              </a:lnSpc>
              <a:buChar char="•"/>
            </a:pPr>
            <a:r>
              <a:rPr lang="en-US" altLang="zh-CN" sz="2800" dirty="0">
                <a:solidFill>
                  <a:schemeClr val="bg1"/>
                </a:solidFill>
              </a:rPr>
              <a:t>cluster mode</a:t>
            </a:r>
            <a:endParaRPr lang="en-US" altLang="zh-CN" sz="2800" dirty="0">
              <a:solidFill>
                <a:schemeClr val="bg1"/>
              </a:solidFill>
            </a:endParaRPr>
          </a:p>
          <a:p>
            <a:pPr marL="914400" lvl="1" indent="-457200">
              <a:lnSpc>
                <a:spcPct val="100000"/>
              </a:lnSpc>
              <a:buChar char="•"/>
            </a:pPr>
            <a:endParaRPr lang="en-US" altLang="zh-CN" sz="2800" dirty="0">
              <a:solidFill>
                <a:schemeClr val="bg1"/>
              </a:solidFill>
            </a:endParaRPr>
          </a:p>
          <a:p>
            <a:pPr marL="457200" lvl="0" indent="-457200">
              <a:lnSpc>
                <a:spcPct val="100000"/>
              </a:lnSpc>
              <a:buChar char="•"/>
            </a:pPr>
            <a:r>
              <a:rPr lang="zh-CN" altLang="en-US" sz="2800" dirty="0">
                <a:solidFill>
                  <a:schemeClr val="bg1"/>
                </a:solidFill>
              </a:rPr>
              <a:t>过程中细节问题</a:t>
            </a:r>
            <a:endParaRPr lang="zh-CN" altLang="en-US" sz="2800" dirty="0">
              <a:solidFill>
                <a:schemeClr val="bg1"/>
              </a:solidFill>
            </a:endParaRPr>
          </a:p>
          <a:p>
            <a:pPr marL="914400" lvl="1" indent="-457200">
              <a:lnSpc>
                <a:spcPct val="100000"/>
              </a:lnSpc>
              <a:buChar char="•"/>
            </a:pPr>
            <a:r>
              <a:rPr lang="en-US" altLang="zh-CN" sz="2800" dirty="0">
                <a:solidFill>
                  <a:schemeClr val="bg1"/>
                </a:solidFill>
              </a:rPr>
              <a:t>spark</a:t>
            </a:r>
            <a:r>
              <a:rPr lang="zh-CN" altLang="en-US" sz="2800" dirty="0">
                <a:solidFill>
                  <a:schemeClr val="bg1"/>
                </a:solidFill>
              </a:rPr>
              <a:t>镜像构建</a:t>
            </a:r>
            <a:endParaRPr lang="zh-CN" altLang="en-US" sz="2800" dirty="0">
              <a:solidFill>
                <a:schemeClr val="bg1"/>
              </a:solidFill>
            </a:endParaRPr>
          </a:p>
          <a:p>
            <a:pPr marL="914400" lvl="1" indent="-457200">
              <a:lnSpc>
                <a:spcPct val="100000"/>
              </a:lnSpc>
              <a:buChar char="•"/>
            </a:pPr>
            <a:r>
              <a:rPr lang="zh-CN" altLang="en-US" sz="2800" dirty="0">
                <a:solidFill>
                  <a:schemeClr val="bg1"/>
                </a:solidFill>
              </a:rPr>
              <a:t>用户权限设置</a:t>
            </a:r>
            <a:endParaRPr lang="zh-CN" altLang="en-US" sz="2800" dirty="0">
              <a:solidFill>
                <a:schemeClr val="bg1"/>
              </a:solidFill>
            </a:endParaRPr>
          </a:p>
          <a:p>
            <a:pPr marL="914400" lvl="1" indent="-457200">
              <a:lnSpc>
                <a:spcPct val="100000"/>
              </a:lnSpc>
              <a:buChar char="•"/>
            </a:pPr>
            <a:r>
              <a:rPr lang="zh-CN" altLang="en-US" sz="2800" dirty="0">
                <a:solidFill>
                  <a:schemeClr val="bg1"/>
                </a:solidFill>
              </a:rPr>
              <a:t>……</a:t>
            </a:r>
            <a:endParaRPr lang="en-US" altLang="zh-CN" sz="2800" dirty="0">
              <a:solidFill>
                <a:schemeClr val="bg1"/>
              </a:solidFill>
            </a:endParaRPr>
          </a:p>
        </p:txBody>
      </p:sp>
      <p:sp>
        <p:nvSpPr>
          <p:cNvPr id="3" name="稻壳儿搜索【幻雨工作室】_1"/>
          <p:cNvSpPr txBox="1"/>
          <p:nvPr/>
        </p:nvSpPr>
        <p:spPr bwMode="auto">
          <a:xfrm>
            <a:off x="1397880" y="660110"/>
            <a:ext cx="3319965" cy="583565"/>
          </a:xfrm>
          <a:prstGeom prst="rect">
            <a:avLst/>
          </a:prstGeom>
          <a:noFill/>
        </p:spPr>
        <p:txBody>
          <a:bodyPr wrap="square">
            <a:spAutoFit/>
          </a:bodyPr>
          <a:lstStyle>
            <a:defPPr>
              <a:defRPr lang="zh-CN"/>
            </a:defPPr>
            <a:lvl1pPr algn="ctr" defTabSz="1908810">
              <a:lnSpc>
                <a:spcPct val="150000"/>
              </a:lnSpc>
              <a:defRPr sz="2600" b="1">
                <a:solidFill>
                  <a:srgbClr val="E7326F"/>
                </a:solidFill>
                <a:latin typeface="微软雅黑" panose="020B0503020204020204" charset="-122"/>
                <a:ea typeface="微软雅黑" panose="020B0503020204020204" charset="-122"/>
              </a:defRPr>
            </a:lvl1pPr>
          </a:lstStyle>
          <a:p>
            <a:pPr algn="l" defTabSz="685800">
              <a:lnSpc>
                <a:spcPct val="100000"/>
              </a:lnSpc>
              <a:defRPr/>
            </a:pPr>
            <a:r>
              <a:rPr lang="en-US" altLang="zh-CN" sz="3200" b="0" dirty="0">
                <a:solidFill>
                  <a:schemeClr val="bg1"/>
                </a:solidFill>
              </a:rPr>
              <a:t>Spark on K8S</a:t>
            </a:r>
            <a:endParaRPr lang="en-US" altLang="zh-CN" sz="3200" b="0" dirty="0">
              <a:solidFill>
                <a:schemeClr val="bg1"/>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7350</Words>
  <Application>WPS Office WWO_feishu_20220325115714-cd9e9316d1</Application>
  <PresentationFormat>宽屏</PresentationFormat>
  <Paragraphs>327</Paragraphs>
  <Slides>32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32</vt:i4>
      </vt:variant>
    </vt:vector>
  </HeadingPairs>
  <TitlesOfParts>
    <vt:vector size="46" baseType="lpstr">
      <vt:lpstr>Arial</vt:lpstr>
      <vt:lpstr>宋体</vt:lpstr>
      <vt:lpstr>Wingdings</vt:lpstr>
      <vt:lpstr>微软雅黑</vt:lpstr>
      <vt:lpstr>汉仪旗黑KW 55S</vt:lpstr>
      <vt:lpstr>汉仪书宋二KW</vt:lpstr>
      <vt:lpstr>华文细黑</vt:lpstr>
      <vt:lpstr>汉仪中黑KW</vt:lpstr>
      <vt:lpstr>微软雅黑</vt:lpstr>
      <vt:lpstr>Consolas</vt:lpstr>
      <vt:lpstr>等线</vt:lpstr>
      <vt:lpstr>汉仪中等线KW</vt:lpstr>
      <vt:lpstr>monospace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19940802</dc:creator>
  <cp:lastModifiedBy>林琰钧</cp:lastModifiedBy>
  <dcterms:created xsi:type="dcterms:W3CDTF">2022-12-13T07:33:35Z</dcterms:created>
  <dcterms:modified xsi:type="dcterms:W3CDTF">2022-12-13T07:33:35Z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y fmtid="{D5CDD505-2E9C-101B-9397-08002B2CF9AE}" pid="3" name="KSOTemplateUUID">
    <vt:lpwstr>v1.0_mb_ZseIHTZKC3zwds0x/OPK8Q==</vt:lpwstr>
  </property>
  <property fmtid="{D5CDD505-2E9C-101B-9397-08002B2CF9AE}" pid="4" name="ICV">
    <vt:lpwstr>120F47E2CCCE4CD48E6A6AA9491DA60B</vt:lpwstr>
  </property>
</Properties>
</file>