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0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3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5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0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8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14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E86C-79EB-4920-85D6-5FBA5E05E694}" type="datetimeFigureOut">
              <a:rPr lang="en-GB" smtClean="0"/>
              <a:t>20-01-2017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BF0-2150-4BF0-9056-79A8EEB6B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762"/>
          </a:xfrm>
        </p:spPr>
        <p:txBody>
          <a:bodyPr/>
          <a:lstStyle/>
          <a:p>
            <a:r>
              <a:rPr lang="en-GB" dirty="0" smtClean="0"/>
              <a:t>Slide to show before the start</a:t>
            </a:r>
            <a:endParaRPr lang="en-GB" dirty="0"/>
          </a:p>
        </p:txBody>
      </p:sp>
      <p:sp>
        <p:nvSpPr>
          <p:cNvPr id="3" name="5-Point Star 2"/>
          <p:cNvSpPr/>
          <p:nvPr/>
        </p:nvSpPr>
        <p:spPr>
          <a:xfrm>
            <a:off x="5118847" y="3621741"/>
            <a:ext cx="1954306" cy="175708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Flag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783541" y="2008094"/>
            <a:ext cx="6624917" cy="40789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979459" y="2008094"/>
            <a:ext cx="224117" cy="4087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779059" y="3944471"/>
            <a:ext cx="6624917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to show before the start</vt:lpstr>
      <vt:lpstr>Flag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to show before the start</dc:title>
  <dc:creator>Mikhail Nikitin</dc:creator>
  <cp:lastModifiedBy>Nikitin, Mikhail</cp:lastModifiedBy>
  <cp:revision>5</cp:revision>
  <dcterms:created xsi:type="dcterms:W3CDTF">2016-09-17T08:15:42Z</dcterms:created>
  <dcterms:modified xsi:type="dcterms:W3CDTF">2017-01-20T17:50:50Z</dcterms:modified>
</cp:coreProperties>
</file>