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Lst>
  <p:sldSz cx="12192000" cy="6858000"/>
  <p:notesSz cx="6858000" cy="9144000"/>
  <p:embeddedFontLst>
    <p:embeddedFont>
      <p:font typeface="Montserrat" panose="00000500000000000000"/>
      <p:italic r:id="rId26"/>
      <p:boldItalic r:id="rId27"/>
    </p:embeddedFont>
    <p:embeddedFont>
      <p:font typeface="Lato" panose="020F0502020204030203"/>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font" Target="fonts/font6.fntdata"/><Relationship Id="rId30" Type="http://schemas.openxmlformats.org/officeDocument/2006/relationships/font" Target="fonts/font5.fntdata"/><Relationship Id="rId3" Type="http://schemas.openxmlformats.org/officeDocument/2006/relationships/slide" Target="slides/slide1.xml"/><Relationship Id="rId29" Type="http://schemas.openxmlformats.org/officeDocument/2006/relationships/font" Target="fonts/font4.fntdata"/><Relationship Id="rId28" Type="http://schemas.openxmlformats.org/officeDocument/2006/relationships/font" Target="fonts/font3.fntdata"/><Relationship Id="rId27" Type="http://schemas.openxmlformats.org/officeDocument/2006/relationships/font" Target="fonts/font2.fntdata"/><Relationship Id="rId26" Type="http://schemas.openxmlformats.org/officeDocument/2006/relationships/font" Target="fonts/font1.fntdata"/><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53"/>
        <p:cNvGrpSpPr/>
        <p:nvPr/>
      </p:nvGrpSpPr>
      <p:grpSpPr>
        <a:xfrm>
          <a:off x="0" y="0"/>
          <a:ext cx="0" cy="0"/>
          <a:chOff x="0" y="0"/>
          <a:chExt cx="0" cy="0"/>
        </a:xfrm>
      </p:grpSpPr>
      <p:sp>
        <p:nvSpPr>
          <p:cNvPr id="54" name="Google Shape;54;p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55" name="Google Shape;55;p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p3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36" name="Google Shape;136;p31: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5" name="Shape 155"/>
        <p:cNvGrpSpPr/>
        <p:nvPr/>
      </p:nvGrpSpPr>
      <p:grpSpPr>
        <a:xfrm>
          <a:off x="0" y="0"/>
          <a:ext cx="0" cy="0"/>
          <a:chOff x="0" y="0"/>
          <a:chExt cx="0" cy="0"/>
        </a:xfrm>
      </p:grpSpPr>
      <p:sp>
        <p:nvSpPr>
          <p:cNvPr id="156" name="Google Shape;156;gfb192ebab7_0_18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57" name="Google Shape;157;gfb192ebab7_0_184: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4" name="Shape 164"/>
        <p:cNvGrpSpPr/>
        <p:nvPr/>
      </p:nvGrpSpPr>
      <p:grpSpPr>
        <a:xfrm>
          <a:off x="0" y="0"/>
          <a:ext cx="0" cy="0"/>
          <a:chOff x="0" y="0"/>
          <a:chExt cx="0" cy="0"/>
        </a:xfrm>
      </p:grpSpPr>
      <p:sp>
        <p:nvSpPr>
          <p:cNvPr id="165" name="Google Shape;165;gfb192ebab7_0_19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66" name="Google Shape;166;gfb192ebab7_0_192: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3" name="Shape 173"/>
        <p:cNvGrpSpPr/>
        <p:nvPr/>
      </p:nvGrpSpPr>
      <p:grpSpPr>
        <a:xfrm>
          <a:off x="0" y="0"/>
          <a:ext cx="0" cy="0"/>
          <a:chOff x="0" y="0"/>
          <a:chExt cx="0" cy="0"/>
        </a:xfrm>
      </p:grpSpPr>
      <p:sp>
        <p:nvSpPr>
          <p:cNvPr id="174" name="Google Shape;174;gfb192ebab7_0_20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75" name="Google Shape;175;gfb192ebab7_0_200: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2" name="Shape 182"/>
        <p:cNvGrpSpPr/>
        <p:nvPr/>
      </p:nvGrpSpPr>
      <p:grpSpPr>
        <a:xfrm>
          <a:off x="0" y="0"/>
          <a:ext cx="0" cy="0"/>
          <a:chOff x="0" y="0"/>
          <a:chExt cx="0" cy="0"/>
        </a:xfrm>
      </p:grpSpPr>
      <p:sp>
        <p:nvSpPr>
          <p:cNvPr id="183" name="Google Shape;183;gfb192ebab7_0_20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84" name="Google Shape;184;gfb192ebab7_0_208: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1" name="Shape 191"/>
        <p:cNvGrpSpPr/>
        <p:nvPr/>
      </p:nvGrpSpPr>
      <p:grpSpPr>
        <a:xfrm>
          <a:off x="0" y="0"/>
          <a:ext cx="0" cy="0"/>
          <a:chOff x="0" y="0"/>
          <a:chExt cx="0" cy="0"/>
        </a:xfrm>
      </p:grpSpPr>
      <p:sp>
        <p:nvSpPr>
          <p:cNvPr id="192" name="Google Shape;192;gfb192ebab7_0_21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93" name="Google Shape;193;gfb192ebab7_0_216: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0" name="Shape 200"/>
        <p:cNvGrpSpPr/>
        <p:nvPr/>
      </p:nvGrpSpPr>
      <p:grpSpPr>
        <a:xfrm>
          <a:off x="0" y="0"/>
          <a:ext cx="0" cy="0"/>
          <a:chOff x="0" y="0"/>
          <a:chExt cx="0" cy="0"/>
        </a:xfrm>
      </p:grpSpPr>
      <p:sp>
        <p:nvSpPr>
          <p:cNvPr id="201" name="Google Shape;201;gfb192ebab7_0_22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202" name="Google Shape;202;gfb192ebab7_0_224: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9" name="Shape 209"/>
        <p:cNvGrpSpPr/>
        <p:nvPr/>
      </p:nvGrpSpPr>
      <p:grpSpPr>
        <a:xfrm>
          <a:off x="0" y="0"/>
          <a:ext cx="0" cy="0"/>
          <a:chOff x="0" y="0"/>
          <a:chExt cx="0" cy="0"/>
        </a:xfrm>
      </p:grpSpPr>
      <p:sp>
        <p:nvSpPr>
          <p:cNvPr id="210" name="Google Shape;210;gfb192ebab7_0_23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211" name="Google Shape;211;gfb192ebab7_0_232: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8" name="Shape 218"/>
        <p:cNvGrpSpPr/>
        <p:nvPr/>
      </p:nvGrpSpPr>
      <p:grpSpPr>
        <a:xfrm>
          <a:off x="0" y="0"/>
          <a:ext cx="0" cy="0"/>
          <a:chOff x="0" y="0"/>
          <a:chExt cx="0" cy="0"/>
        </a:xfrm>
      </p:grpSpPr>
      <p:sp>
        <p:nvSpPr>
          <p:cNvPr id="219" name="Google Shape;219;gfb192ebab7_0_24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220" name="Google Shape;220;gfb192ebab7_0_240: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7" name="Shape 227"/>
        <p:cNvGrpSpPr/>
        <p:nvPr/>
      </p:nvGrpSpPr>
      <p:grpSpPr>
        <a:xfrm>
          <a:off x="0" y="0"/>
          <a:ext cx="0" cy="0"/>
          <a:chOff x="0" y="0"/>
          <a:chExt cx="0" cy="0"/>
        </a:xfrm>
      </p:grpSpPr>
      <p:sp>
        <p:nvSpPr>
          <p:cNvPr id="228" name="Google Shape;228;gfb192ebab7_0_24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229" name="Google Shape;229;gfb192ebab7_0_248: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62"/>
        <p:cNvGrpSpPr/>
        <p:nvPr/>
      </p:nvGrpSpPr>
      <p:grpSpPr>
        <a:xfrm>
          <a:off x="0" y="0"/>
          <a:ext cx="0" cy="0"/>
          <a:chOff x="0" y="0"/>
          <a:chExt cx="0" cy="0"/>
        </a:xfrm>
      </p:grpSpPr>
      <p:sp>
        <p:nvSpPr>
          <p:cNvPr id="63" name="Google Shape;63;gfb192ebab7_0_9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64" name="Google Shape;64;gfb192ebab7_0_96: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71"/>
        <p:cNvGrpSpPr/>
        <p:nvPr/>
      </p:nvGrpSpPr>
      <p:grpSpPr>
        <a:xfrm>
          <a:off x="0" y="0"/>
          <a:ext cx="0" cy="0"/>
          <a:chOff x="0" y="0"/>
          <a:chExt cx="0" cy="0"/>
        </a:xfrm>
      </p:grpSpPr>
      <p:sp>
        <p:nvSpPr>
          <p:cNvPr id="72" name="Google Shape;72;gfb192ebab7_0_14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73" name="Google Shape;73;gfb192ebab7_0_144: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 name="Shape 80"/>
        <p:cNvGrpSpPr/>
        <p:nvPr/>
      </p:nvGrpSpPr>
      <p:grpSpPr>
        <a:xfrm>
          <a:off x="0" y="0"/>
          <a:ext cx="0" cy="0"/>
          <a:chOff x="0" y="0"/>
          <a:chExt cx="0" cy="0"/>
        </a:xfrm>
      </p:grpSpPr>
      <p:sp>
        <p:nvSpPr>
          <p:cNvPr id="81" name="Google Shape;81;gfb192ebab7_0_15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82" name="Google Shape;82;gfb192ebab7_0_152: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9" name="Shape 89"/>
        <p:cNvGrpSpPr/>
        <p:nvPr/>
      </p:nvGrpSpPr>
      <p:grpSpPr>
        <a:xfrm>
          <a:off x="0" y="0"/>
          <a:ext cx="0" cy="0"/>
          <a:chOff x="0" y="0"/>
          <a:chExt cx="0" cy="0"/>
        </a:xfrm>
      </p:grpSpPr>
      <p:sp>
        <p:nvSpPr>
          <p:cNvPr id="90" name="Google Shape;90;gfb192ebab7_0_12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91" name="Google Shape;91;gfb192ebab7_0_128: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98" name="Shape 98"/>
        <p:cNvGrpSpPr/>
        <p:nvPr/>
      </p:nvGrpSpPr>
      <p:grpSpPr>
        <a:xfrm>
          <a:off x="0" y="0"/>
          <a:ext cx="0" cy="0"/>
          <a:chOff x="0" y="0"/>
          <a:chExt cx="0" cy="0"/>
        </a:xfrm>
      </p:grpSpPr>
      <p:sp>
        <p:nvSpPr>
          <p:cNvPr id="99" name="Google Shape;99;gfb192ebab7_0_13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00" name="Google Shape;100;gfb192ebab7_0_136: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 name="Shape 107"/>
        <p:cNvGrpSpPr/>
        <p:nvPr/>
      </p:nvGrpSpPr>
      <p:grpSpPr>
        <a:xfrm>
          <a:off x="0" y="0"/>
          <a:ext cx="0" cy="0"/>
          <a:chOff x="0" y="0"/>
          <a:chExt cx="0" cy="0"/>
        </a:xfrm>
      </p:grpSpPr>
      <p:sp>
        <p:nvSpPr>
          <p:cNvPr id="108" name="Google Shape;108;gfb192ebab7_0_16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09" name="Google Shape;109;gfb192ebab7_0_160: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6" name="Shape 116"/>
        <p:cNvGrpSpPr/>
        <p:nvPr/>
      </p:nvGrpSpPr>
      <p:grpSpPr>
        <a:xfrm>
          <a:off x="0" y="0"/>
          <a:ext cx="0" cy="0"/>
          <a:chOff x="0" y="0"/>
          <a:chExt cx="0" cy="0"/>
        </a:xfrm>
      </p:grpSpPr>
      <p:sp>
        <p:nvSpPr>
          <p:cNvPr id="117" name="Google Shape;117;gfb192ebab7_0_17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18" name="Google Shape;118;gfb192ebab7_0_176: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5" name="Shape 125"/>
        <p:cNvGrpSpPr/>
        <p:nvPr/>
      </p:nvGrpSpPr>
      <p:grpSpPr>
        <a:xfrm>
          <a:off x="0" y="0"/>
          <a:ext cx="0" cy="0"/>
          <a:chOff x="0" y="0"/>
          <a:chExt cx="0" cy="0"/>
        </a:xfrm>
      </p:grpSpPr>
      <p:sp>
        <p:nvSpPr>
          <p:cNvPr id="126" name="Google Shape;126;gfb192ebab7_0_16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27" name="Google Shape;127;gfb192ebab7_0_168: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6" name="Shape 6"/>
        <p:cNvGrpSpPr/>
        <p:nvPr/>
      </p:nvGrpSpPr>
      <p:grpSpPr>
        <a:xfrm>
          <a:off x="0" y="0"/>
          <a:ext cx="0" cy="0"/>
          <a:chOff x="0" y="0"/>
          <a:chExt cx="0" cy="0"/>
        </a:xfrm>
      </p:grpSpPr>
      <p:sp>
        <p:nvSpPr>
          <p:cNvPr id="7" name="Google Shape;7;p33"/>
          <p:cNvSpPr/>
          <p:nvPr>
            <p:ph type="pic" idx="2"/>
          </p:nvPr>
        </p:nvSpPr>
        <p:spPr>
          <a:xfrm>
            <a:off x="0" y="0"/>
            <a:ext cx="12192000" cy="6858000"/>
          </a:xfrm>
          <a:prstGeom prst="rect">
            <a:avLst/>
          </a:prstGeom>
          <a:solidFill>
            <a:srgbClr val="F2F2F2"/>
          </a:solid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0_Custom Layout">
  <p:cSld name="10_Custom Layout">
    <p:spTree>
      <p:nvGrpSpPr>
        <p:cNvPr id="27" name="Shape 27"/>
        <p:cNvGrpSpPr/>
        <p:nvPr/>
      </p:nvGrpSpPr>
      <p:grpSpPr>
        <a:xfrm>
          <a:off x="0" y="0"/>
          <a:ext cx="0" cy="0"/>
          <a:chOff x="0" y="0"/>
          <a:chExt cx="0" cy="0"/>
        </a:xfrm>
      </p:grpSpPr>
      <p:sp>
        <p:nvSpPr>
          <p:cNvPr id="28" name="Google Shape;28;p42"/>
          <p:cNvSpPr/>
          <p:nvPr>
            <p:ph type="pic" idx="2"/>
          </p:nvPr>
        </p:nvSpPr>
        <p:spPr>
          <a:xfrm>
            <a:off x="0" y="0"/>
            <a:ext cx="6096000" cy="6857999"/>
          </a:xfrm>
          <a:prstGeom prst="rect">
            <a:avLst/>
          </a:prstGeom>
          <a:solidFill>
            <a:srgbClr val="F2F2F2"/>
          </a:solid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1_Custom Layout">
  <p:cSld name="11_Custom Layout">
    <p:spTree>
      <p:nvGrpSpPr>
        <p:cNvPr id="29" name="Shape 29"/>
        <p:cNvGrpSpPr/>
        <p:nvPr/>
      </p:nvGrpSpPr>
      <p:grpSpPr>
        <a:xfrm>
          <a:off x="0" y="0"/>
          <a:ext cx="0" cy="0"/>
          <a:chOff x="0" y="0"/>
          <a:chExt cx="0" cy="0"/>
        </a:xfrm>
      </p:grpSpPr>
      <p:sp>
        <p:nvSpPr>
          <p:cNvPr id="30" name="Google Shape;30;p43"/>
          <p:cNvSpPr/>
          <p:nvPr>
            <p:ph type="pic" idx="2"/>
          </p:nvPr>
        </p:nvSpPr>
        <p:spPr>
          <a:xfrm>
            <a:off x="6403974" y="1044574"/>
            <a:ext cx="5788025" cy="5813425"/>
          </a:xfrm>
          <a:prstGeom prst="rect">
            <a:avLst/>
          </a:prstGeom>
          <a:solidFill>
            <a:srgbClr val="F2F2F2"/>
          </a:solid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2_Custom Layout">
  <p:cSld name="12_Custom Layout">
    <p:spTree>
      <p:nvGrpSpPr>
        <p:cNvPr id="31" name="Shape 31"/>
        <p:cNvGrpSpPr/>
        <p:nvPr/>
      </p:nvGrpSpPr>
      <p:grpSpPr>
        <a:xfrm>
          <a:off x="0" y="0"/>
          <a:ext cx="0" cy="0"/>
          <a:chOff x="0" y="0"/>
          <a:chExt cx="0" cy="0"/>
        </a:xfrm>
      </p:grpSpPr>
      <p:sp>
        <p:nvSpPr>
          <p:cNvPr id="32" name="Google Shape;32;p44"/>
          <p:cNvSpPr/>
          <p:nvPr>
            <p:ph type="pic" idx="2"/>
          </p:nvPr>
        </p:nvSpPr>
        <p:spPr>
          <a:xfrm>
            <a:off x="2365375" y="0"/>
            <a:ext cx="5993983" cy="6858000"/>
          </a:xfrm>
          <a:prstGeom prst="rect">
            <a:avLst/>
          </a:prstGeom>
          <a:solidFill>
            <a:srgbClr val="F2F2F2"/>
          </a:solid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3_Custom Layout">
  <p:cSld name="13_Custom Layout">
    <p:spTree>
      <p:nvGrpSpPr>
        <p:cNvPr id="33" name="Shape 33"/>
        <p:cNvGrpSpPr/>
        <p:nvPr/>
      </p:nvGrpSpPr>
      <p:grpSpPr>
        <a:xfrm>
          <a:off x="0" y="0"/>
          <a:ext cx="0" cy="0"/>
          <a:chOff x="0" y="0"/>
          <a:chExt cx="0" cy="0"/>
        </a:xfrm>
      </p:grpSpPr>
      <p:sp>
        <p:nvSpPr>
          <p:cNvPr id="34" name="Google Shape;34;p45"/>
          <p:cNvSpPr/>
          <p:nvPr>
            <p:ph type="pic" idx="2"/>
          </p:nvPr>
        </p:nvSpPr>
        <p:spPr>
          <a:xfrm>
            <a:off x="1" y="3702050"/>
            <a:ext cx="5824537" cy="3155950"/>
          </a:xfrm>
          <a:prstGeom prst="rect">
            <a:avLst/>
          </a:prstGeom>
          <a:solidFill>
            <a:srgbClr val="F2F2F2"/>
          </a:solid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4_Custom Layout">
  <p:cSld name="14_Custom Layout">
    <p:spTree>
      <p:nvGrpSpPr>
        <p:cNvPr id="35" name="Shape 35"/>
        <p:cNvGrpSpPr/>
        <p:nvPr/>
      </p:nvGrpSpPr>
      <p:grpSpPr>
        <a:xfrm>
          <a:off x="0" y="0"/>
          <a:ext cx="0" cy="0"/>
          <a:chOff x="0" y="0"/>
          <a:chExt cx="0" cy="0"/>
        </a:xfrm>
      </p:grpSpPr>
      <p:sp>
        <p:nvSpPr>
          <p:cNvPr id="36" name="Google Shape;36;p46"/>
          <p:cNvSpPr/>
          <p:nvPr>
            <p:ph type="pic" idx="2"/>
          </p:nvPr>
        </p:nvSpPr>
        <p:spPr>
          <a:xfrm>
            <a:off x="0" y="-1"/>
            <a:ext cx="12192000" cy="3579813"/>
          </a:xfrm>
          <a:prstGeom prst="rect">
            <a:avLst/>
          </a:prstGeom>
          <a:solidFill>
            <a:srgbClr val="F2F2F2"/>
          </a:solid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6_Custom Layout">
  <p:cSld name="16_Custom Layout">
    <p:spTree>
      <p:nvGrpSpPr>
        <p:cNvPr id="37" name="Shape 37"/>
        <p:cNvGrpSpPr/>
        <p:nvPr/>
      </p:nvGrpSpPr>
      <p:grpSpPr>
        <a:xfrm>
          <a:off x="0" y="0"/>
          <a:ext cx="0" cy="0"/>
          <a:chOff x="0" y="0"/>
          <a:chExt cx="0" cy="0"/>
        </a:xfrm>
      </p:grpSpPr>
      <p:sp>
        <p:nvSpPr>
          <p:cNvPr id="38" name="Google Shape;38;p48"/>
          <p:cNvSpPr/>
          <p:nvPr>
            <p:ph type="pic" idx="2"/>
          </p:nvPr>
        </p:nvSpPr>
        <p:spPr>
          <a:xfrm>
            <a:off x="-1" y="-1"/>
            <a:ext cx="6445249" cy="6858001"/>
          </a:xfrm>
          <a:prstGeom prst="rect">
            <a:avLst/>
          </a:prstGeom>
          <a:solidFill>
            <a:srgbClr val="F2F2F2"/>
          </a:solid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7_Custom Layout">
  <p:cSld name="17_Custom Layout">
    <p:spTree>
      <p:nvGrpSpPr>
        <p:cNvPr id="39" name="Shape 39"/>
        <p:cNvGrpSpPr/>
        <p:nvPr/>
      </p:nvGrpSpPr>
      <p:grpSpPr>
        <a:xfrm>
          <a:off x="0" y="0"/>
          <a:ext cx="0" cy="0"/>
          <a:chOff x="0" y="0"/>
          <a:chExt cx="0" cy="0"/>
        </a:xfrm>
      </p:grpSpPr>
      <p:sp>
        <p:nvSpPr>
          <p:cNvPr id="40" name="Google Shape;40;p49"/>
          <p:cNvSpPr/>
          <p:nvPr>
            <p:ph type="pic" idx="2"/>
          </p:nvPr>
        </p:nvSpPr>
        <p:spPr>
          <a:xfrm>
            <a:off x="0" y="0"/>
            <a:ext cx="6096000" cy="6857999"/>
          </a:xfrm>
          <a:prstGeom prst="rect">
            <a:avLst/>
          </a:prstGeom>
          <a:solidFill>
            <a:srgbClr val="F2F2F2"/>
          </a:solidFill>
          <a:ln>
            <a:noFill/>
          </a:ln>
        </p:spPr>
      </p:sp>
      <p:sp>
        <p:nvSpPr>
          <p:cNvPr id="41" name="Google Shape;41;p49"/>
          <p:cNvSpPr/>
          <p:nvPr>
            <p:ph type="pic" idx="3"/>
          </p:nvPr>
        </p:nvSpPr>
        <p:spPr>
          <a:xfrm>
            <a:off x="6096000" y="0"/>
            <a:ext cx="6096000" cy="6857999"/>
          </a:xfrm>
          <a:prstGeom prst="rect">
            <a:avLst/>
          </a:prstGeom>
          <a:solidFill>
            <a:srgbClr val="F2F2F2"/>
          </a:solid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8_Custom Layout">
  <p:cSld name="18_Custom Layout">
    <p:spTree>
      <p:nvGrpSpPr>
        <p:cNvPr id="42" name="Shape 42"/>
        <p:cNvGrpSpPr/>
        <p:nvPr/>
      </p:nvGrpSpPr>
      <p:grpSpPr>
        <a:xfrm>
          <a:off x="0" y="0"/>
          <a:ext cx="0" cy="0"/>
          <a:chOff x="0" y="0"/>
          <a:chExt cx="0" cy="0"/>
        </a:xfrm>
      </p:grpSpPr>
      <p:sp>
        <p:nvSpPr>
          <p:cNvPr id="43" name="Google Shape;43;p50"/>
          <p:cNvSpPr/>
          <p:nvPr>
            <p:ph type="pic" idx="2"/>
          </p:nvPr>
        </p:nvSpPr>
        <p:spPr>
          <a:xfrm>
            <a:off x="5236034" y="1720932"/>
            <a:ext cx="2533857" cy="5430143"/>
          </a:xfrm>
          <a:prstGeom prst="rect">
            <a:avLst/>
          </a:prstGeom>
          <a:solidFill>
            <a:srgbClr val="F2F2F2"/>
          </a:solid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9_Custom Layout">
  <p:cSld name="19_Custom Layout">
    <p:spTree>
      <p:nvGrpSpPr>
        <p:cNvPr id="44" name="Shape 44"/>
        <p:cNvGrpSpPr/>
        <p:nvPr/>
      </p:nvGrpSpPr>
      <p:grpSpPr>
        <a:xfrm>
          <a:off x="0" y="0"/>
          <a:ext cx="0" cy="0"/>
          <a:chOff x="0" y="0"/>
          <a:chExt cx="0" cy="0"/>
        </a:xfrm>
      </p:grpSpPr>
      <p:sp>
        <p:nvSpPr>
          <p:cNvPr id="45" name="Google Shape;45;p51"/>
          <p:cNvSpPr/>
          <p:nvPr>
            <p:ph type="pic" idx="2"/>
          </p:nvPr>
        </p:nvSpPr>
        <p:spPr>
          <a:xfrm>
            <a:off x="7569200" y="1244600"/>
            <a:ext cx="2178050" cy="4703762"/>
          </a:xfrm>
          <a:prstGeom prst="rect">
            <a:avLst/>
          </a:prstGeom>
          <a:solidFill>
            <a:srgbClr val="F2F2F2"/>
          </a:solidFill>
          <a:ln>
            <a:noFill/>
          </a:ln>
        </p:spPr>
      </p:sp>
      <p:sp>
        <p:nvSpPr>
          <p:cNvPr id="46" name="Google Shape;46;p51"/>
          <p:cNvSpPr/>
          <p:nvPr>
            <p:ph type="pic" idx="3"/>
          </p:nvPr>
        </p:nvSpPr>
        <p:spPr>
          <a:xfrm>
            <a:off x="719420" y="0"/>
            <a:ext cx="5610224" cy="6858000"/>
          </a:xfrm>
          <a:prstGeom prst="rect">
            <a:avLst/>
          </a:prstGeom>
          <a:solidFill>
            <a:srgbClr val="F2F2F2"/>
          </a:solid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20_Custom Layout">
  <p:cSld name="20_Custom Layout">
    <p:spTree>
      <p:nvGrpSpPr>
        <p:cNvPr id="47" name="Shape 47"/>
        <p:cNvGrpSpPr/>
        <p:nvPr/>
      </p:nvGrpSpPr>
      <p:grpSpPr>
        <a:xfrm>
          <a:off x="0" y="0"/>
          <a:ext cx="0" cy="0"/>
          <a:chOff x="0" y="0"/>
          <a:chExt cx="0" cy="0"/>
        </a:xfrm>
      </p:grpSpPr>
      <p:sp>
        <p:nvSpPr>
          <p:cNvPr id="48" name="Google Shape;48;p52"/>
          <p:cNvSpPr/>
          <p:nvPr>
            <p:ph type="pic" idx="2"/>
          </p:nvPr>
        </p:nvSpPr>
        <p:spPr>
          <a:xfrm>
            <a:off x="827088" y="2182813"/>
            <a:ext cx="5011737" cy="3136900"/>
          </a:xfrm>
          <a:prstGeom prst="rect">
            <a:avLst/>
          </a:prstGeom>
          <a:solidFill>
            <a:srgbClr val="F2F2F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Custom Layout">
  <p:cSld name="2_Custom Layout">
    <p:spTree>
      <p:nvGrpSpPr>
        <p:cNvPr id="8" name="Shape 8"/>
        <p:cNvGrpSpPr/>
        <p:nvPr/>
      </p:nvGrpSpPr>
      <p:grpSpPr>
        <a:xfrm>
          <a:off x="0" y="0"/>
          <a:ext cx="0" cy="0"/>
          <a:chOff x="0" y="0"/>
          <a:chExt cx="0" cy="0"/>
        </a:xfrm>
      </p:grpSpPr>
      <p:sp>
        <p:nvSpPr>
          <p:cNvPr id="9" name="Google Shape;9;p34"/>
          <p:cNvSpPr/>
          <p:nvPr>
            <p:ph type="pic" idx="2"/>
          </p:nvPr>
        </p:nvSpPr>
        <p:spPr>
          <a:xfrm>
            <a:off x="775778" y="838198"/>
            <a:ext cx="5000626" cy="6019801"/>
          </a:xfrm>
          <a:prstGeom prst="rect">
            <a:avLst/>
          </a:prstGeom>
          <a:solidFill>
            <a:srgbClr val="F2F2F2"/>
          </a:solid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21_Custom Layout">
  <p:cSld name="21_Custom Layout">
    <p:spTree>
      <p:nvGrpSpPr>
        <p:cNvPr id="49" name="Shape 49"/>
        <p:cNvGrpSpPr/>
        <p:nvPr/>
      </p:nvGrpSpPr>
      <p:grpSpPr>
        <a:xfrm>
          <a:off x="0" y="0"/>
          <a:ext cx="0" cy="0"/>
          <a:chOff x="0" y="0"/>
          <a:chExt cx="0" cy="0"/>
        </a:xfrm>
      </p:grpSpPr>
      <p:sp>
        <p:nvSpPr>
          <p:cNvPr id="50" name="Google Shape;50;p53"/>
          <p:cNvSpPr/>
          <p:nvPr>
            <p:ph type="pic" idx="2"/>
          </p:nvPr>
        </p:nvSpPr>
        <p:spPr>
          <a:xfrm>
            <a:off x="6657975" y="2003424"/>
            <a:ext cx="5743575" cy="3592513"/>
          </a:xfrm>
          <a:prstGeom prst="rect">
            <a:avLst/>
          </a:prstGeom>
          <a:solidFill>
            <a:srgbClr val="F2F2F2"/>
          </a:solid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15_Custom Layout">
  <p:cSld name="15_Custom Layout">
    <p:spTree>
      <p:nvGrpSpPr>
        <p:cNvPr id="51" name="Shape 51"/>
        <p:cNvGrpSpPr/>
        <p:nvPr/>
      </p:nvGrpSpPr>
      <p:grpSpPr>
        <a:xfrm>
          <a:off x="0" y="0"/>
          <a:ext cx="0" cy="0"/>
          <a:chOff x="0" y="0"/>
          <a:chExt cx="0" cy="0"/>
        </a:xfrm>
      </p:grpSpPr>
      <p:sp>
        <p:nvSpPr>
          <p:cNvPr id="52" name="Google Shape;52;p47"/>
          <p:cNvSpPr/>
          <p:nvPr>
            <p:ph type="pic" idx="2"/>
          </p:nvPr>
        </p:nvSpPr>
        <p:spPr>
          <a:xfrm>
            <a:off x="6215062" y="-1"/>
            <a:ext cx="5976938" cy="6858001"/>
          </a:xfrm>
          <a:prstGeom prst="rect">
            <a:avLst/>
          </a:prstGeom>
          <a:solidFill>
            <a:srgbClr val="F2F2F2"/>
          </a:solid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3_Custom Layout">
  <p:cSld name="3_Custom Layout">
    <p:spTree>
      <p:nvGrpSpPr>
        <p:cNvPr id="10" name="Shape 10"/>
        <p:cNvGrpSpPr/>
        <p:nvPr/>
      </p:nvGrpSpPr>
      <p:grpSpPr>
        <a:xfrm>
          <a:off x="0" y="0"/>
          <a:ext cx="0" cy="0"/>
          <a:chOff x="0" y="0"/>
          <a:chExt cx="0" cy="0"/>
        </a:xfrm>
      </p:grpSpPr>
      <p:sp>
        <p:nvSpPr>
          <p:cNvPr id="11" name="Google Shape;11;p35"/>
          <p:cNvSpPr/>
          <p:nvPr>
            <p:ph type="pic" idx="2"/>
          </p:nvPr>
        </p:nvSpPr>
        <p:spPr>
          <a:xfrm>
            <a:off x="7270749" y="0"/>
            <a:ext cx="3986213" cy="6858000"/>
          </a:xfrm>
          <a:prstGeom prst="rect">
            <a:avLst/>
          </a:prstGeom>
          <a:solidFill>
            <a:srgbClr val="F2F2F2"/>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4_Custom Layout">
  <p:cSld name="4_Custom Layout">
    <p:spTree>
      <p:nvGrpSpPr>
        <p:cNvPr id="12" name="Shape 12"/>
        <p:cNvGrpSpPr/>
        <p:nvPr/>
      </p:nvGrpSpPr>
      <p:grpSpPr>
        <a:xfrm>
          <a:off x="0" y="0"/>
          <a:ext cx="0" cy="0"/>
          <a:chOff x="0" y="0"/>
          <a:chExt cx="0" cy="0"/>
        </a:xfrm>
      </p:grpSpPr>
      <p:sp>
        <p:nvSpPr>
          <p:cNvPr id="13" name="Google Shape;13;p36"/>
          <p:cNvSpPr/>
          <p:nvPr>
            <p:ph type="pic" idx="2"/>
          </p:nvPr>
        </p:nvSpPr>
        <p:spPr>
          <a:xfrm>
            <a:off x="0" y="0"/>
            <a:ext cx="4252913" cy="6858000"/>
          </a:xfrm>
          <a:prstGeom prst="rect">
            <a:avLst/>
          </a:prstGeom>
          <a:solidFill>
            <a:srgbClr val="F2F2F2"/>
          </a:solidFill>
          <a:ln>
            <a:noFill/>
          </a:ln>
        </p:spPr>
      </p:sp>
      <p:sp>
        <p:nvSpPr>
          <p:cNvPr id="14" name="Google Shape;14;p36"/>
          <p:cNvSpPr/>
          <p:nvPr>
            <p:ph type="pic" idx="3"/>
          </p:nvPr>
        </p:nvSpPr>
        <p:spPr>
          <a:xfrm>
            <a:off x="2374900" y="3429000"/>
            <a:ext cx="3424238" cy="3429000"/>
          </a:xfrm>
          <a:prstGeom prst="rect">
            <a:avLst/>
          </a:prstGeom>
          <a:solidFill>
            <a:srgbClr val="F2F2F2"/>
          </a:solid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5_Custom Layout">
  <p:cSld name="5_Custom Layout">
    <p:spTree>
      <p:nvGrpSpPr>
        <p:cNvPr id="15" name="Shape 15"/>
        <p:cNvGrpSpPr/>
        <p:nvPr/>
      </p:nvGrpSpPr>
      <p:grpSpPr>
        <a:xfrm>
          <a:off x="0" y="0"/>
          <a:ext cx="0" cy="0"/>
          <a:chOff x="0" y="0"/>
          <a:chExt cx="0" cy="0"/>
        </a:xfrm>
      </p:grpSpPr>
      <p:sp>
        <p:nvSpPr>
          <p:cNvPr id="16" name="Google Shape;16;p37"/>
          <p:cNvSpPr/>
          <p:nvPr>
            <p:ph type="pic" idx="2"/>
          </p:nvPr>
        </p:nvSpPr>
        <p:spPr>
          <a:xfrm>
            <a:off x="833826" y="1056443"/>
            <a:ext cx="6845299" cy="5110162"/>
          </a:xfrm>
          <a:prstGeom prst="rect">
            <a:avLst/>
          </a:prstGeom>
          <a:solidFill>
            <a:srgbClr val="F2F2F2"/>
          </a:solid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6_Custom Layout">
  <p:cSld name="6_Custom Layout">
    <p:spTree>
      <p:nvGrpSpPr>
        <p:cNvPr id="17" name="Shape 17"/>
        <p:cNvGrpSpPr/>
        <p:nvPr/>
      </p:nvGrpSpPr>
      <p:grpSpPr>
        <a:xfrm>
          <a:off x="0" y="0"/>
          <a:ext cx="0" cy="0"/>
          <a:chOff x="0" y="0"/>
          <a:chExt cx="0" cy="0"/>
        </a:xfrm>
      </p:grpSpPr>
      <p:sp>
        <p:nvSpPr>
          <p:cNvPr id="18" name="Google Shape;18;p38"/>
          <p:cNvSpPr/>
          <p:nvPr>
            <p:ph type="pic" idx="2"/>
          </p:nvPr>
        </p:nvSpPr>
        <p:spPr>
          <a:xfrm>
            <a:off x="0" y="3763962"/>
            <a:ext cx="12192000" cy="3094037"/>
          </a:xfrm>
          <a:prstGeom prst="rect">
            <a:avLst/>
          </a:prstGeom>
          <a:solidFill>
            <a:srgbClr val="F2F2F2"/>
          </a:solid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7_Custom Layout">
  <p:cSld name="7_Custom Layout">
    <p:spTree>
      <p:nvGrpSpPr>
        <p:cNvPr id="19" name="Shape 19"/>
        <p:cNvGrpSpPr/>
        <p:nvPr/>
      </p:nvGrpSpPr>
      <p:grpSpPr>
        <a:xfrm>
          <a:off x="0" y="0"/>
          <a:ext cx="0" cy="0"/>
          <a:chOff x="0" y="0"/>
          <a:chExt cx="0" cy="0"/>
        </a:xfrm>
      </p:grpSpPr>
      <p:sp>
        <p:nvSpPr>
          <p:cNvPr id="20" name="Google Shape;20;p39"/>
          <p:cNvSpPr/>
          <p:nvPr>
            <p:ph type="pic" idx="2"/>
          </p:nvPr>
        </p:nvSpPr>
        <p:spPr>
          <a:xfrm>
            <a:off x="4169260" y="0"/>
            <a:ext cx="4562475" cy="6858000"/>
          </a:xfrm>
          <a:prstGeom prst="rect">
            <a:avLst/>
          </a:prstGeom>
          <a:solidFill>
            <a:srgbClr val="F2F2F2"/>
          </a:solid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8_Custom Layout">
  <p:cSld name="8_Custom Layout">
    <p:spTree>
      <p:nvGrpSpPr>
        <p:cNvPr id="21" name="Shape 21"/>
        <p:cNvGrpSpPr/>
        <p:nvPr/>
      </p:nvGrpSpPr>
      <p:grpSpPr>
        <a:xfrm>
          <a:off x="0" y="0"/>
          <a:ext cx="0" cy="0"/>
          <a:chOff x="0" y="0"/>
          <a:chExt cx="0" cy="0"/>
        </a:xfrm>
      </p:grpSpPr>
      <p:sp>
        <p:nvSpPr>
          <p:cNvPr id="22" name="Google Shape;22;p40"/>
          <p:cNvSpPr/>
          <p:nvPr>
            <p:ph type="pic" idx="2"/>
          </p:nvPr>
        </p:nvSpPr>
        <p:spPr>
          <a:xfrm>
            <a:off x="0" y="1056442"/>
            <a:ext cx="2849563" cy="4972051"/>
          </a:xfrm>
          <a:prstGeom prst="rect">
            <a:avLst/>
          </a:prstGeom>
          <a:solidFill>
            <a:srgbClr val="F2F2F2"/>
          </a:solidFill>
          <a:ln>
            <a:noFill/>
          </a:ln>
        </p:spPr>
      </p:sp>
      <p:sp>
        <p:nvSpPr>
          <p:cNvPr id="23" name="Google Shape;23;p40"/>
          <p:cNvSpPr/>
          <p:nvPr>
            <p:ph type="pic" idx="3"/>
          </p:nvPr>
        </p:nvSpPr>
        <p:spPr>
          <a:xfrm>
            <a:off x="9339476" y="1056442"/>
            <a:ext cx="2849563" cy="4972051"/>
          </a:xfrm>
          <a:prstGeom prst="rect">
            <a:avLst/>
          </a:prstGeom>
          <a:solidFill>
            <a:srgbClr val="F2F2F2"/>
          </a:solid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9_Custom Layout">
  <p:cSld name="9_Custom Layout">
    <p:spTree>
      <p:nvGrpSpPr>
        <p:cNvPr id="24" name="Shape 24"/>
        <p:cNvGrpSpPr/>
        <p:nvPr/>
      </p:nvGrpSpPr>
      <p:grpSpPr>
        <a:xfrm>
          <a:off x="0" y="0"/>
          <a:ext cx="0" cy="0"/>
          <a:chOff x="0" y="0"/>
          <a:chExt cx="0" cy="0"/>
        </a:xfrm>
      </p:grpSpPr>
      <p:sp>
        <p:nvSpPr>
          <p:cNvPr id="25" name="Google Shape;25;p41"/>
          <p:cNvSpPr/>
          <p:nvPr>
            <p:ph type="pic" idx="2"/>
          </p:nvPr>
        </p:nvSpPr>
        <p:spPr>
          <a:xfrm>
            <a:off x="0" y="2041524"/>
            <a:ext cx="6096000" cy="4816475"/>
          </a:xfrm>
          <a:prstGeom prst="rect">
            <a:avLst/>
          </a:prstGeom>
          <a:solidFill>
            <a:srgbClr val="F2F2F2"/>
          </a:solidFill>
          <a:ln>
            <a:noFill/>
          </a:ln>
        </p:spPr>
      </p:sp>
      <p:sp>
        <p:nvSpPr>
          <p:cNvPr id="26" name="Google Shape;26;p41"/>
          <p:cNvSpPr/>
          <p:nvPr>
            <p:ph type="pic" idx="3"/>
          </p:nvPr>
        </p:nvSpPr>
        <p:spPr>
          <a:xfrm>
            <a:off x="6096000" y="0"/>
            <a:ext cx="6096000" cy="6857999"/>
          </a:xfrm>
          <a:prstGeom prst="rect">
            <a:avLst/>
          </a:prstGeom>
          <a:solidFill>
            <a:srgbClr val="F2F2F2"/>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0.xml"/><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image" Target="../media/image5.jpe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6" name="Shape 56"/>
        <p:cNvGrpSpPr/>
        <p:nvPr/>
      </p:nvGrpSpPr>
      <p:grpSpPr>
        <a:xfrm>
          <a:off x="0" y="0"/>
          <a:ext cx="0" cy="0"/>
          <a:chOff x="0" y="0"/>
          <a:chExt cx="0" cy="0"/>
        </a:xfrm>
      </p:grpSpPr>
      <p:pic>
        <p:nvPicPr>
          <p:cNvPr id="57" name="Google Shape;57;p1"/>
          <p:cNvPicPr preferRelativeResize="0"/>
          <p:nvPr>
            <p:ph type="pic" idx="2"/>
          </p:nvPr>
        </p:nvPicPr>
        <p:blipFill rotWithShape="1">
          <a:blip r:embed="rId1"/>
          <a:srcRect/>
          <a:stretch>
            <a:fillRect/>
          </a:stretch>
        </p:blipFill>
        <p:spPr>
          <a:xfrm>
            <a:off x="0" y="0"/>
            <a:ext cx="12192000" cy="6858000"/>
          </a:xfrm>
          <a:prstGeom prst="rect">
            <a:avLst/>
          </a:prstGeom>
          <a:solidFill>
            <a:srgbClr val="F2F2F2"/>
          </a:solidFill>
          <a:ln>
            <a:noFill/>
          </a:ln>
        </p:spPr>
      </p:pic>
      <p:pic>
        <p:nvPicPr>
          <p:cNvPr id="58" name="Google Shape;58;p1"/>
          <p:cNvPicPr preferRelativeResize="0"/>
          <p:nvPr/>
        </p:nvPicPr>
        <p:blipFill rotWithShape="1">
          <a:blip r:embed="rId2"/>
          <a:srcRect/>
          <a:stretch>
            <a:fillRect/>
          </a:stretch>
        </p:blipFill>
        <p:spPr>
          <a:xfrm>
            <a:off x="9525000" y="0"/>
            <a:ext cx="2666998" cy="1118650"/>
          </a:xfrm>
          <a:prstGeom prst="rect">
            <a:avLst/>
          </a:prstGeom>
          <a:noFill/>
          <a:ln>
            <a:noFill/>
          </a:ln>
        </p:spPr>
      </p:pic>
      <p:sp>
        <p:nvSpPr>
          <p:cNvPr id="59" name="Google Shape;59;p1"/>
          <p:cNvSpPr txBox="1"/>
          <p:nvPr/>
        </p:nvSpPr>
        <p:spPr>
          <a:xfrm>
            <a:off x="4572000" y="4569225"/>
            <a:ext cx="7440000" cy="923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200"/>
              <a:buFont typeface="Arial" panose="020B0604020202020204"/>
              <a:buNone/>
            </a:pPr>
            <a:r>
              <a:rPr lang="en-US" sz="2400" b="1">
                <a:solidFill>
                  <a:srgbClr val="38FF09"/>
                </a:solidFill>
                <a:latin typeface="Montserrat" panose="00000500000000000000"/>
                <a:ea typeface="Montserrat" panose="00000500000000000000"/>
                <a:cs typeface="Montserrat" panose="00000500000000000000"/>
                <a:sym typeface="Montserrat" panose="00000500000000000000"/>
              </a:rPr>
              <a:t>Building an effective Prototype using Route Mobile’s APIs - </a:t>
            </a:r>
            <a:r>
              <a:rPr lang="en-US" sz="2400" b="1" i="0" u="none" strike="noStrike" cap="none">
                <a:solidFill>
                  <a:srgbClr val="38FF09"/>
                </a:solidFill>
                <a:latin typeface="Montserrat" panose="00000500000000000000"/>
                <a:ea typeface="Montserrat" panose="00000500000000000000"/>
                <a:cs typeface="Montserrat" panose="00000500000000000000"/>
                <a:sym typeface="Montserrat" panose="00000500000000000000"/>
              </a:rPr>
              <a:t>RAPID Hackathon, 2</a:t>
            </a:r>
            <a:r>
              <a:rPr lang="en-US" sz="2400" b="1">
                <a:solidFill>
                  <a:srgbClr val="38FF09"/>
                </a:solidFill>
                <a:latin typeface="Montserrat" panose="00000500000000000000"/>
                <a:ea typeface="Montserrat" panose="00000500000000000000"/>
                <a:cs typeface="Montserrat" panose="00000500000000000000"/>
                <a:sym typeface="Montserrat" panose="00000500000000000000"/>
              </a:rPr>
              <a:t>021</a:t>
            </a:r>
            <a:endParaRPr sz="2400" b="1" i="0" u="none" strike="noStrike" cap="none">
              <a:solidFill>
                <a:srgbClr val="38FF09"/>
              </a:solidFill>
              <a:latin typeface="Montserrat" panose="00000500000000000000"/>
              <a:ea typeface="Montserrat" panose="00000500000000000000"/>
              <a:cs typeface="Montserrat" panose="00000500000000000000"/>
              <a:sym typeface="Montserrat" panose="00000500000000000000"/>
            </a:endParaRPr>
          </a:p>
        </p:txBody>
      </p:sp>
      <p:pic>
        <p:nvPicPr>
          <p:cNvPr id="60" name="Google Shape;60;p1"/>
          <p:cNvPicPr preferRelativeResize="0"/>
          <p:nvPr/>
        </p:nvPicPr>
        <p:blipFill rotWithShape="1">
          <a:blip r:embed="rId3"/>
          <a:srcRect/>
          <a:stretch>
            <a:fillRect/>
          </a:stretch>
        </p:blipFill>
        <p:spPr>
          <a:xfrm>
            <a:off x="751400" y="4201575"/>
            <a:ext cx="3386675" cy="1904999"/>
          </a:xfrm>
          <a:prstGeom prst="rect">
            <a:avLst/>
          </a:prstGeom>
          <a:noFill/>
          <a:ln>
            <a:noFill/>
          </a:ln>
        </p:spPr>
      </p:pic>
      <p:cxnSp>
        <p:nvCxnSpPr>
          <p:cNvPr id="61" name="Google Shape;61;p1"/>
          <p:cNvCxnSpPr/>
          <p:nvPr/>
        </p:nvCxnSpPr>
        <p:spPr>
          <a:xfrm>
            <a:off x="4318000" y="4413250"/>
            <a:ext cx="0" cy="1471200"/>
          </a:xfrm>
          <a:prstGeom prst="straightConnector1">
            <a:avLst/>
          </a:prstGeom>
          <a:noFill/>
          <a:ln w="9525" cap="flat" cmpd="sng">
            <a:solidFill>
              <a:schemeClr val="lt1"/>
            </a:solidFill>
            <a:prstDash val="solid"/>
            <a:round/>
            <a:headEnd type="none" w="sm" len="sm"/>
            <a:tailEnd type="none" w="sm" len="sm"/>
          </a:ln>
        </p:spPr>
      </p:cxn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37" name="Shape 137"/>
        <p:cNvGrpSpPr/>
        <p:nvPr/>
      </p:nvGrpSpPr>
      <p:grpSpPr>
        <a:xfrm>
          <a:off x="0" y="0"/>
          <a:ext cx="0" cy="0"/>
          <a:chOff x="0" y="0"/>
          <a:chExt cx="0" cy="0"/>
        </a:xfrm>
      </p:grpSpPr>
      <p:grpSp>
        <p:nvGrpSpPr>
          <p:cNvPr id="138" name="Google Shape;138;p31"/>
          <p:cNvGrpSpPr/>
          <p:nvPr/>
        </p:nvGrpSpPr>
        <p:grpSpPr>
          <a:xfrm>
            <a:off x="5474176" y="1983220"/>
            <a:ext cx="6415758" cy="3703419"/>
            <a:chOff x="2738438" y="30163"/>
            <a:chExt cx="11828463" cy="6827838"/>
          </a:xfrm>
        </p:grpSpPr>
        <p:sp>
          <p:nvSpPr>
            <p:cNvPr id="139" name="Google Shape;139;p31"/>
            <p:cNvSpPr/>
            <p:nvPr/>
          </p:nvSpPr>
          <p:spPr>
            <a:xfrm>
              <a:off x="3821113" y="30163"/>
              <a:ext cx="9663113" cy="6823075"/>
            </a:xfrm>
            <a:custGeom>
              <a:avLst/>
              <a:gdLst/>
              <a:ahLst/>
              <a:cxnLst/>
              <a:rect l="l" t="t" r="r" b="b"/>
              <a:pathLst>
                <a:path w="6087" h="4298" extrusionOk="0">
                  <a:moveTo>
                    <a:pt x="5887" y="4298"/>
                  </a:moveTo>
                  <a:lnTo>
                    <a:pt x="201" y="4298"/>
                  </a:lnTo>
                  <a:lnTo>
                    <a:pt x="201" y="4298"/>
                  </a:lnTo>
                  <a:lnTo>
                    <a:pt x="181" y="4298"/>
                  </a:lnTo>
                  <a:lnTo>
                    <a:pt x="161" y="4294"/>
                  </a:lnTo>
                  <a:lnTo>
                    <a:pt x="141" y="4289"/>
                  </a:lnTo>
                  <a:lnTo>
                    <a:pt x="122" y="4282"/>
                  </a:lnTo>
                  <a:lnTo>
                    <a:pt x="106" y="4274"/>
                  </a:lnTo>
                  <a:lnTo>
                    <a:pt x="89" y="4264"/>
                  </a:lnTo>
                  <a:lnTo>
                    <a:pt x="74" y="4252"/>
                  </a:lnTo>
                  <a:lnTo>
                    <a:pt x="58" y="4239"/>
                  </a:lnTo>
                  <a:lnTo>
                    <a:pt x="47" y="4225"/>
                  </a:lnTo>
                  <a:lnTo>
                    <a:pt x="35" y="4210"/>
                  </a:lnTo>
                  <a:lnTo>
                    <a:pt x="25" y="4193"/>
                  </a:lnTo>
                  <a:lnTo>
                    <a:pt x="16" y="4177"/>
                  </a:lnTo>
                  <a:lnTo>
                    <a:pt x="10" y="4158"/>
                  </a:lnTo>
                  <a:lnTo>
                    <a:pt x="5" y="4138"/>
                  </a:lnTo>
                  <a:lnTo>
                    <a:pt x="1" y="4118"/>
                  </a:lnTo>
                  <a:lnTo>
                    <a:pt x="0" y="4097"/>
                  </a:lnTo>
                  <a:lnTo>
                    <a:pt x="0" y="201"/>
                  </a:lnTo>
                  <a:lnTo>
                    <a:pt x="0" y="201"/>
                  </a:lnTo>
                  <a:lnTo>
                    <a:pt x="1" y="181"/>
                  </a:lnTo>
                  <a:lnTo>
                    <a:pt x="5" y="161"/>
                  </a:lnTo>
                  <a:lnTo>
                    <a:pt x="10" y="141"/>
                  </a:lnTo>
                  <a:lnTo>
                    <a:pt x="16" y="122"/>
                  </a:lnTo>
                  <a:lnTo>
                    <a:pt x="25" y="105"/>
                  </a:lnTo>
                  <a:lnTo>
                    <a:pt x="35" y="89"/>
                  </a:lnTo>
                  <a:lnTo>
                    <a:pt x="47" y="74"/>
                  </a:lnTo>
                  <a:lnTo>
                    <a:pt x="58" y="58"/>
                  </a:lnTo>
                  <a:lnTo>
                    <a:pt x="74" y="47"/>
                  </a:lnTo>
                  <a:lnTo>
                    <a:pt x="89" y="35"/>
                  </a:lnTo>
                  <a:lnTo>
                    <a:pt x="106" y="25"/>
                  </a:lnTo>
                  <a:lnTo>
                    <a:pt x="122" y="16"/>
                  </a:lnTo>
                  <a:lnTo>
                    <a:pt x="141" y="10"/>
                  </a:lnTo>
                  <a:lnTo>
                    <a:pt x="161" y="5"/>
                  </a:lnTo>
                  <a:lnTo>
                    <a:pt x="181" y="1"/>
                  </a:lnTo>
                  <a:lnTo>
                    <a:pt x="201" y="0"/>
                  </a:lnTo>
                  <a:lnTo>
                    <a:pt x="5887" y="0"/>
                  </a:lnTo>
                  <a:lnTo>
                    <a:pt x="5887" y="0"/>
                  </a:lnTo>
                  <a:lnTo>
                    <a:pt x="5907" y="1"/>
                  </a:lnTo>
                  <a:lnTo>
                    <a:pt x="5927" y="5"/>
                  </a:lnTo>
                  <a:lnTo>
                    <a:pt x="5946" y="10"/>
                  </a:lnTo>
                  <a:lnTo>
                    <a:pt x="5964" y="16"/>
                  </a:lnTo>
                  <a:lnTo>
                    <a:pt x="5983" y="25"/>
                  </a:lnTo>
                  <a:lnTo>
                    <a:pt x="6000" y="35"/>
                  </a:lnTo>
                  <a:lnTo>
                    <a:pt x="6015" y="47"/>
                  </a:lnTo>
                  <a:lnTo>
                    <a:pt x="6028" y="58"/>
                  </a:lnTo>
                  <a:lnTo>
                    <a:pt x="6042" y="74"/>
                  </a:lnTo>
                  <a:lnTo>
                    <a:pt x="6054" y="89"/>
                  </a:lnTo>
                  <a:lnTo>
                    <a:pt x="6064" y="105"/>
                  </a:lnTo>
                  <a:lnTo>
                    <a:pt x="6072" y="122"/>
                  </a:lnTo>
                  <a:lnTo>
                    <a:pt x="6079" y="141"/>
                  </a:lnTo>
                  <a:lnTo>
                    <a:pt x="6084" y="161"/>
                  </a:lnTo>
                  <a:lnTo>
                    <a:pt x="6087" y="181"/>
                  </a:lnTo>
                  <a:lnTo>
                    <a:pt x="6087" y="201"/>
                  </a:lnTo>
                  <a:lnTo>
                    <a:pt x="6087" y="4097"/>
                  </a:lnTo>
                  <a:lnTo>
                    <a:pt x="6087" y="4097"/>
                  </a:lnTo>
                  <a:lnTo>
                    <a:pt x="6087" y="4118"/>
                  </a:lnTo>
                  <a:lnTo>
                    <a:pt x="6084" y="4138"/>
                  </a:lnTo>
                  <a:lnTo>
                    <a:pt x="6079" y="4158"/>
                  </a:lnTo>
                  <a:lnTo>
                    <a:pt x="6072" y="4177"/>
                  </a:lnTo>
                  <a:lnTo>
                    <a:pt x="6064" y="4193"/>
                  </a:lnTo>
                  <a:lnTo>
                    <a:pt x="6054" y="4210"/>
                  </a:lnTo>
                  <a:lnTo>
                    <a:pt x="6042" y="4225"/>
                  </a:lnTo>
                  <a:lnTo>
                    <a:pt x="6028" y="4239"/>
                  </a:lnTo>
                  <a:lnTo>
                    <a:pt x="6015" y="4252"/>
                  </a:lnTo>
                  <a:lnTo>
                    <a:pt x="6000" y="4264"/>
                  </a:lnTo>
                  <a:lnTo>
                    <a:pt x="5983" y="4274"/>
                  </a:lnTo>
                  <a:lnTo>
                    <a:pt x="5964" y="4282"/>
                  </a:lnTo>
                  <a:lnTo>
                    <a:pt x="5946" y="4289"/>
                  </a:lnTo>
                  <a:lnTo>
                    <a:pt x="5927" y="4294"/>
                  </a:lnTo>
                  <a:lnTo>
                    <a:pt x="5907" y="4298"/>
                  </a:lnTo>
                  <a:lnTo>
                    <a:pt x="5887" y="4298"/>
                  </a:lnTo>
                  <a:lnTo>
                    <a:pt x="5887" y="4298"/>
                  </a:lnTo>
                  <a:close/>
                </a:path>
              </a:pathLst>
            </a:custGeom>
            <a:gradFill>
              <a:gsLst>
                <a:gs pos="0">
                  <a:srgbClr val="B0B2B4"/>
                </a:gs>
                <a:gs pos="100000">
                  <a:srgbClr val="DFE0E1"/>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0" name="Google Shape;140;p31"/>
            <p:cNvSpPr/>
            <p:nvPr/>
          </p:nvSpPr>
          <p:spPr>
            <a:xfrm>
              <a:off x="3865563" y="74613"/>
              <a:ext cx="9574213" cy="6735763"/>
            </a:xfrm>
            <a:custGeom>
              <a:avLst/>
              <a:gdLst/>
              <a:ahLst/>
              <a:cxnLst/>
              <a:rect l="l" t="t" r="r" b="b"/>
              <a:pathLst>
                <a:path w="6031" h="4243" extrusionOk="0">
                  <a:moveTo>
                    <a:pt x="5859" y="0"/>
                  </a:moveTo>
                  <a:lnTo>
                    <a:pt x="173" y="0"/>
                  </a:lnTo>
                  <a:lnTo>
                    <a:pt x="173" y="0"/>
                  </a:lnTo>
                  <a:lnTo>
                    <a:pt x="155" y="2"/>
                  </a:lnTo>
                  <a:lnTo>
                    <a:pt x="138" y="3"/>
                  </a:lnTo>
                  <a:lnTo>
                    <a:pt x="121" y="9"/>
                  </a:lnTo>
                  <a:lnTo>
                    <a:pt x="106" y="14"/>
                  </a:lnTo>
                  <a:lnTo>
                    <a:pt x="91" y="22"/>
                  </a:lnTo>
                  <a:lnTo>
                    <a:pt x="78" y="30"/>
                  </a:lnTo>
                  <a:lnTo>
                    <a:pt x="64" y="40"/>
                  </a:lnTo>
                  <a:lnTo>
                    <a:pt x="51" y="51"/>
                  </a:lnTo>
                  <a:lnTo>
                    <a:pt x="41" y="64"/>
                  </a:lnTo>
                  <a:lnTo>
                    <a:pt x="30" y="77"/>
                  </a:lnTo>
                  <a:lnTo>
                    <a:pt x="22" y="91"/>
                  </a:lnTo>
                  <a:lnTo>
                    <a:pt x="14" y="106"/>
                  </a:lnTo>
                  <a:lnTo>
                    <a:pt x="9" y="121"/>
                  </a:lnTo>
                  <a:lnTo>
                    <a:pt x="3" y="138"/>
                  </a:lnTo>
                  <a:lnTo>
                    <a:pt x="2" y="157"/>
                  </a:lnTo>
                  <a:lnTo>
                    <a:pt x="0" y="173"/>
                  </a:lnTo>
                  <a:lnTo>
                    <a:pt x="0" y="4069"/>
                  </a:lnTo>
                  <a:lnTo>
                    <a:pt x="0" y="4069"/>
                  </a:lnTo>
                  <a:lnTo>
                    <a:pt x="2" y="4086"/>
                  </a:lnTo>
                  <a:lnTo>
                    <a:pt x="3" y="4105"/>
                  </a:lnTo>
                  <a:lnTo>
                    <a:pt x="9" y="4120"/>
                  </a:lnTo>
                  <a:lnTo>
                    <a:pt x="14" y="4137"/>
                  </a:lnTo>
                  <a:lnTo>
                    <a:pt x="22" y="4152"/>
                  </a:lnTo>
                  <a:lnTo>
                    <a:pt x="30" y="4165"/>
                  </a:lnTo>
                  <a:lnTo>
                    <a:pt x="41" y="4179"/>
                  </a:lnTo>
                  <a:lnTo>
                    <a:pt x="51" y="4192"/>
                  </a:lnTo>
                  <a:lnTo>
                    <a:pt x="64" y="4202"/>
                  </a:lnTo>
                  <a:lnTo>
                    <a:pt x="78" y="4212"/>
                  </a:lnTo>
                  <a:lnTo>
                    <a:pt x="91" y="4221"/>
                  </a:lnTo>
                  <a:lnTo>
                    <a:pt x="106" y="4229"/>
                  </a:lnTo>
                  <a:lnTo>
                    <a:pt x="121" y="4234"/>
                  </a:lnTo>
                  <a:lnTo>
                    <a:pt x="138" y="4239"/>
                  </a:lnTo>
                  <a:lnTo>
                    <a:pt x="155" y="4241"/>
                  </a:lnTo>
                  <a:lnTo>
                    <a:pt x="173" y="4243"/>
                  </a:lnTo>
                  <a:lnTo>
                    <a:pt x="5859" y="4243"/>
                  </a:lnTo>
                  <a:lnTo>
                    <a:pt x="5859" y="4243"/>
                  </a:lnTo>
                  <a:lnTo>
                    <a:pt x="5876" y="4241"/>
                  </a:lnTo>
                  <a:lnTo>
                    <a:pt x="5893" y="4239"/>
                  </a:lnTo>
                  <a:lnTo>
                    <a:pt x="5910" y="4234"/>
                  </a:lnTo>
                  <a:lnTo>
                    <a:pt x="5926" y="4229"/>
                  </a:lnTo>
                  <a:lnTo>
                    <a:pt x="5941" y="4221"/>
                  </a:lnTo>
                  <a:lnTo>
                    <a:pt x="5955" y="4212"/>
                  </a:lnTo>
                  <a:lnTo>
                    <a:pt x="5968" y="4202"/>
                  </a:lnTo>
                  <a:lnTo>
                    <a:pt x="5980" y="4192"/>
                  </a:lnTo>
                  <a:lnTo>
                    <a:pt x="5992" y="4179"/>
                  </a:lnTo>
                  <a:lnTo>
                    <a:pt x="6002" y="4165"/>
                  </a:lnTo>
                  <a:lnTo>
                    <a:pt x="6010" y="4152"/>
                  </a:lnTo>
                  <a:lnTo>
                    <a:pt x="6017" y="4137"/>
                  </a:lnTo>
                  <a:lnTo>
                    <a:pt x="6024" y="4120"/>
                  </a:lnTo>
                  <a:lnTo>
                    <a:pt x="6027" y="4105"/>
                  </a:lnTo>
                  <a:lnTo>
                    <a:pt x="6031" y="4086"/>
                  </a:lnTo>
                  <a:lnTo>
                    <a:pt x="6031" y="4069"/>
                  </a:lnTo>
                  <a:lnTo>
                    <a:pt x="6031" y="173"/>
                  </a:lnTo>
                  <a:lnTo>
                    <a:pt x="6031" y="173"/>
                  </a:lnTo>
                  <a:lnTo>
                    <a:pt x="6031" y="157"/>
                  </a:lnTo>
                  <a:lnTo>
                    <a:pt x="6027" y="138"/>
                  </a:lnTo>
                  <a:lnTo>
                    <a:pt x="6024" y="121"/>
                  </a:lnTo>
                  <a:lnTo>
                    <a:pt x="6017" y="106"/>
                  </a:lnTo>
                  <a:lnTo>
                    <a:pt x="6010" y="91"/>
                  </a:lnTo>
                  <a:lnTo>
                    <a:pt x="6002" y="77"/>
                  </a:lnTo>
                  <a:lnTo>
                    <a:pt x="5992" y="64"/>
                  </a:lnTo>
                  <a:lnTo>
                    <a:pt x="5980" y="51"/>
                  </a:lnTo>
                  <a:lnTo>
                    <a:pt x="5968" y="40"/>
                  </a:lnTo>
                  <a:lnTo>
                    <a:pt x="5955" y="30"/>
                  </a:lnTo>
                  <a:lnTo>
                    <a:pt x="5941" y="22"/>
                  </a:lnTo>
                  <a:lnTo>
                    <a:pt x="5926" y="14"/>
                  </a:lnTo>
                  <a:lnTo>
                    <a:pt x="5910" y="9"/>
                  </a:lnTo>
                  <a:lnTo>
                    <a:pt x="5893" y="3"/>
                  </a:lnTo>
                  <a:lnTo>
                    <a:pt x="5876" y="2"/>
                  </a:lnTo>
                  <a:lnTo>
                    <a:pt x="5859" y="0"/>
                  </a:lnTo>
                  <a:lnTo>
                    <a:pt x="5859" y="0"/>
                  </a:lnTo>
                  <a:close/>
                </a:path>
              </a:pathLst>
            </a:custGeom>
            <a:solidFill>
              <a:srgbClr val="000000"/>
            </a:solidFill>
            <a:ln>
              <a:noFill/>
            </a:ln>
            <a:effectLst>
              <a:outerShdw blurRad="25400" algn="ctr" rotWithShape="0">
                <a:srgbClr val="000000">
                  <a:alpha val="6039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1" name="Google Shape;141;p31"/>
            <p:cNvSpPr/>
            <p:nvPr/>
          </p:nvSpPr>
          <p:spPr>
            <a:xfrm>
              <a:off x="3892550" y="6342063"/>
              <a:ext cx="9520238" cy="441325"/>
            </a:xfrm>
            <a:custGeom>
              <a:avLst/>
              <a:gdLst/>
              <a:ahLst/>
              <a:cxnLst/>
              <a:rect l="l" t="t" r="r" b="b"/>
              <a:pathLst>
                <a:path w="5997" h="278" extrusionOk="0">
                  <a:moveTo>
                    <a:pt x="156" y="278"/>
                  </a:moveTo>
                  <a:lnTo>
                    <a:pt x="5842" y="278"/>
                  </a:lnTo>
                  <a:lnTo>
                    <a:pt x="5842" y="278"/>
                  </a:lnTo>
                  <a:lnTo>
                    <a:pt x="5857" y="276"/>
                  </a:lnTo>
                  <a:lnTo>
                    <a:pt x="5872" y="275"/>
                  </a:lnTo>
                  <a:lnTo>
                    <a:pt x="5887" y="269"/>
                  </a:lnTo>
                  <a:lnTo>
                    <a:pt x="5903" y="264"/>
                  </a:lnTo>
                  <a:lnTo>
                    <a:pt x="5916" y="258"/>
                  </a:lnTo>
                  <a:lnTo>
                    <a:pt x="5928" y="251"/>
                  </a:lnTo>
                  <a:lnTo>
                    <a:pt x="5941" y="241"/>
                  </a:lnTo>
                  <a:lnTo>
                    <a:pt x="5951" y="231"/>
                  </a:lnTo>
                  <a:lnTo>
                    <a:pt x="5962" y="221"/>
                  </a:lnTo>
                  <a:lnTo>
                    <a:pt x="5970" y="209"/>
                  </a:lnTo>
                  <a:lnTo>
                    <a:pt x="5978" y="195"/>
                  </a:lnTo>
                  <a:lnTo>
                    <a:pt x="5985" y="182"/>
                  </a:lnTo>
                  <a:lnTo>
                    <a:pt x="5990" y="167"/>
                  </a:lnTo>
                  <a:lnTo>
                    <a:pt x="5993" y="153"/>
                  </a:lnTo>
                  <a:lnTo>
                    <a:pt x="5997" y="137"/>
                  </a:lnTo>
                  <a:lnTo>
                    <a:pt x="5997" y="121"/>
                  </a:lnTo>
                  <a:lnTo>
                    <a:pt x="5997" y="0"/>
                  </a:lnTo>
                  <a:lnTo>
                    <a:pt x="0" y="0"/>
                  </a:lnTo>
                  <a:lnTo>
                    <a:pt x="0" y="121"/>
                  </a:lnTo>
                  <a:lnTo>
                    <a:pt x="0" y="121"/>
                  </a:lnTo>
                  <a:lnTo>
                    <a:pt x="2" y="137"/>
                  </a:lnTo>
                  <a:lnTo>
                    <a:pt x="3" y="153"/>
                  </a:lnTo>
                  <a:lnTo>
                    <a:pt x="8" y="167"/>
                  </a:lnTo>
                  <a:lnTo>
                    <a:pt x="13" y="182"/>
                  </a:lnTo>
                  <a:lnTo>
                    <a:pt x="20" y="195"/>
                  </a:lnTo>
                  <a:lnTo>
                    <a:pt x="27" y="209"/>
                  </a:lnTo>
                  <a:lnTo>
                    <a:pt x="37" y="221"/>
                  </a:lnTo>
                  <a:lnTo>
                    <a:pt x="47" y="231"/>
                  </a:lnTo>
                  <a:lnTo>
                    <a:pt x="57" y="241"/>
                  </a:lnTo>
                  <a:lnTo>
                    <a:pt x="69" y="251"/>
                  </a:lnTo>
                  <a:lnTo>
                    <a:pt x="82" y="258"/>
                  </a:lnTo>
                  <a:lnTo>
                    <a:pt x="96" y="264"/>
                  </a:lnTo>
                  <a:lnTo>
                    <a:pt x="109" y="269"/>
                  </a:lnTo>
                  <a:lnTo>
                    <a:pt x="124" y="275"/>
                  </a:lnTo>
                  <a:lnTo>
                    <a:pt x="141" y="276"/>
                  </a:lnTo>
                  <a:lnTo>
                    <a:pt x="156" y="278"/>
                  </a:lnTo>
                  <a:lnTo>
                    <a:pt x="156" y="278"/>
                  </a:lnTo>
                  <a:close/>
                </a:path>
              </a:pathLst>
            </a:custGeom>
            <a:solidFill>
              <a:srgbClr val="18181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2" name="Google Shape;142;p31"/>
            <p:cNvSpPr/>
            <p:nvPr/>
          </p:nvSpPr>
          <p:spPr>
            <a:xfrm>
              <a:off x="4205288" y="533400"/>
              <a:ext cx="8898000" cy="5565900"/>
            </a:xfrm>
            <a:prstGeom prst="rect">
              <a:avLst/>
            </a:prstGeom>
            <a:solidFill>
              <a:srgbClr val="26262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3" name="Google Shape;143;p31"/>
            <p:cNvSpPr/>
            <p:nvPr/>
          </p:nvSpPr>
          <p:spPr>
            <a:xfrm>
              <a:off x="2738438" y="6618288"/>
              <a:ext cx="11828463" cy="239713"/>
            </a:xfrm>
            <a:custGeom>
              <a:avLst/>
              <a:gdLst/>
              <a:ahLst/>
              <a:cxnLst/>
              <a:rect l="l" t="t" r="r" b="b"/>
              <a:pathLst>
                <a:path w="7451" h="151" extrusionOk="0">
                  <a:moveTo>
                    <a:pt x="7451" y="0"/>
                  </a:moveTo>
                  <a:lnTo>
                    <a:pt x="4441" y="1"/>
                  </a:lnTo>
                  <a:lnTo>
                    <a:pt x="4381" y="35"/>
                  </a:lnTo>
                  <a:lnTo>
                    <a:pt x="3097" y="35"/>
                  </a:lnTo>
                  <a:lnTo>
                    <a:pt x="3020" y="1"/>
                  </a:lnTo>
                  <a:lnTo>
                    <a:pt x="0" y="0"/>
                  </a:lnTo>
                  <a:lnTo>
                    <a:pt x="0" y="35"/>
                  </a:lnTo>
                  <a:lnTo>
                    <a:pt x="0" y="35"/>
                  </a:lnTo>
                  <a:lnTo>
                    <a:pt x="61" y="53"/>
                  </a:lnTo>
                  <a:lnTo>
                    <a:pt x="98" y="65"/>
                  </a:lnTo>
                  <a:lnTo>
                    <a:pt x="140" y="75"/>
                  </a:lnTo>
                  <a:lnTo>
                    <a:pt x="140" y="75"/>
                  </a:lnTo>
                  <a:lnTo>
                    <a:pt x="168" y="82"/>
                  </a:lnTo>
                  <a:lnTo>
                    <a:pt x="216" y="90"/>
                  </a:lnTo>
                  <a:lnTo>
                    <a:pt x="286" y="102"/>
                  </a:lnTo>
                  <a:lnTo>
                    <a:pt x="384" y="114"/>
                  </a:lnTo>
                  <a:lnTo>
                    <a:pt x="384" y="114"/>
                  </a:lnTo>
                  <a:lnTo>
                    <a:pt x="438" y="121"/>
                  </a:lnTo>
                  <a:lnTo>
                    <a:pt x="510" y="127"/>
                  </a:lnTo>
                  <a:lnTo>
                    <a:pt x="601" y="134"/>
                  </a:lnTo>
                  <a:lnTo>
                    <a:pt x="707" y="141"/>
                  </a:lnTo>
                  <a:lnTo>
                    <a:pt x="707" y="141"/>
                  </a:lnTo>
                  <a:lnTo>
                    <a:pt x="838" y="146"/>
                  </a:lnTo>
                  <a:lnTo>
                    <a:pt x="924" y="148"/>
                  </a:lnTo>
                  <a:lnTo>
                    <a:pt x="924" y="148"/>
                  </a:lnTo>
                  <a:lnTo>
                    <a:pt x="1195" y="149"/>
                  </a:lnTo>
                  <a:lnTo>
                    <a:pt x="1718" y="151"/>
                  </a:lnTo>
                  <a:lnTo>
                    <a:pt x="3188" y="151"/>
                  </a:lnTo>
                  <a:lnTo>
                    <a:pt x="5479" y="149"/>
                  </a:lnTo>
                  <a:lnTo>
                    <a:pt x="5479" y="149"/>
                  </a:lnTo>
                  <a:lnTo>
                    <a:pt x="5921" y="151"/>
                  </a:lnTo>
                  <a:lnTo>
                    <a:pt x="6244" y="151"/>
                  </a:lnTo>
                  <a:lnTo>
                    <a:pt x="6529" y="148"/>
                  </a:lnTo>
                  <a:lnTo>
                    <a:pt x="6529" y="148"/>
                  </a:lnTo>
                  <a:lnTo>
                    <a:pt x="6613" y="146"/>
                  </a:lnTo>
                  <a:lnTo>
                    <a:pt x="6744" y="141"/>
                  </a:lnTo>
                  <a:lnTo>
                    <a:pt x="6744" y="141"/>
                  </a:lnTo>
                  <a:lnTo>
                    <a:pt x="6852" y="134"/>
                  </a:lnTo>
                  <a:lnTo>
                    <a:pt x="6941" y="127"/>
                  </a:lnTo>
                  <a:lnTo>
                    <a:pt x="7015" y="121"/>
                  </a:lnTo>
                  <a:lnTo>
                    <a:pt x="7069" y="114"/>
                  </a:lnTo>
                  <a:lnTo>
                    <a:pt x="7069" y="114"/>
                  </a:lnTo>
                  <a:lnTo>
                    <a:pt x="7166" y="102"/>
                  </a:lnTo>
                  <a:lnTo>
                    <a:pt x="7237" y="90"/>
                  </a:lnTo>
                  <a:lnTo>
                    <a:pt x="7284" y="82"/>
                  </a:lnTo>
                  <a:lnTo>
                    <a:pt x="7313" y="75"/>
                  </a:lnTo>
                  <a:lnTo>
                    <a:pt x="7313" y="75"/>
                  </a:lnTo>
                  <a:lnTo>
                    <a:pt x="7353" y="65"/>
                  </a:lnTo>
                  <a:lnTo>
                    <a:pt x="7390" y="53"/>
                  </a:lnTo>
                  <a:lnTo>
                    <a:pt x="7451" y="35"/>
                  </a:lnTo>
                  <a:lnTo>
                    <a:pt x="7451" y="0"/>
                  </a:lnTo>
                  <a:close/>
                </a:path>
              </a:pathLst>
            </a:custGeom>
            <a:solidFill>
              <a:srgbClr val="A5A6A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4" name="Google Shape;144;p31"/>
            <p:cNvSpPr/>
            <p:nvPr/>
          </p:nvSpPr>
          <p:spPr>
            <a:xfrm>
              <a:off x="2738438" y="6618288"/>
              <a:ext cx="11828463" cy="55563"/>
            </a:xfrm>
            <a:custGeom>
              <a:avLst/>
              <a:gdLst/>
              <a:ahLst/>
              <a:cxnLst/>
              <a:rect l="l" t="t" r="r" b="b"/>
              <a:pathLst>
                <a:path w="7451" h="35" extrusionOk="0">
                  <a:moveTo>
                    <a:pt x="7451" y="35"/>
                  </a:moveTo>
                  <a:lnTo>
                    <a:pt x="0" y="35"/>
                  </a:lnTo>
                  <a:lnTo>
                    <a:pt x="0" y="0"/>
                  </a:lnTo>
                  <a:lnTo>
                    <a:pt x="3020" y="0"/>
                  </a:lnTo>
                  <a:lnTo>
                    <a:pt x="3047" y="18"/>
                  </a:lnTo>
                  <a:lnTo>
                    <a:pt x="4413" y="18"/>
                  </a:lnTo>
                  <a:lnTo>
                    <a:pt x="4441" y="0"/>
                  </a:lnTo>
                  <a:lnTo>
                    <a:pt x="7451" y="0"/>
                  </a:lnTo>
                  <a:lnTo>
                    <a:pt x="7451" y="35"/>
                  </a:lnTo>
                  <a:close/>
                </a:path>
              </a:pathLst>
            </a:custGeom>
            <a:gradFill>
              <a:gsLst>
                <a:gs pos="0">
                  <a:srgbClr val="686B6C"/>
                </a:gs>
                <a:gs pos="3000">
                  <a:srgbClr val="96999A"/>
                </a:gs>
                <a:gs pos="9000">
                  <a:srgbClr val="DFE0E1"/>
                </a:gs>
                <a:gs pos="91000">
                  <a:srgbClr val="DFE0E1"/>
                </a:gs>
                <a:gs pos="97000">
                  <a:srgbClr val="96999A"/>
                </a:gs>
                <a:gs pos="100000">
                  <a:srgbClr val="686B6C"/>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5" name="Google Shape;145;p31"/>
            <p:cNvSpPr/>
            <p:nvPr/>
          </p:nvSpPr>
          <p:spPr>
            <a:xfrm>
              <a:off x="7524750" y="6619875"/>
              <a:ext cx="2255838" cy="90488"/>
            </a:xfrm>
            <a:custGeom>
              <a:avLst/>
              <a:gdLst/>
              <a:ahLst/>
              <a:cxnLst/>
              <a:rect l="l" t="t" r="r" b="b"/>
              <a:pathLst>
                <a:path w="1421" h="57" extrusionOk="0">
                  <a:moveTo>
                    <a:pt x="1389" y="2"/>
                  </a:moveTo>
                  <a:lnTo>
                    <a:pt x="32" y="2"/>
                  </a:lnTo>
                  <a:lnTo>
                    <a:pt x="32" y="2"/>
                  </a:lnTo>
                  <a:lnTo>
                    <a:pt x="17" y="2"/>
                  </a:lnTo>
                  <a:lnTo>
                    <a:pt x="0" y="0"/>
                  </a:lnTo>
                  <a:lnTo>
                    <a:pt x="0" y="34"/>
                  </a:lnTo>
                  <a:lnTo>
                    <a:pt x="0" y="34"/>
                  </a:lnTo>
                  <a:lnTo>
                    <a:pt x="20" y="44"/>
                  </a:lnTo>
                  <a:lnTo>
                    <a:pt x="42" y="51"/>
                  </a:lnTo>
                  <a:lnTo>
                    <a:pt x="64" y="56"/>
                  </a:lnTo>
                  <a:lnTo>
                    <a:pt x="85" y="57"/>
                  </a:lnTo>
                  <a:lnTo>
                    <a:pt x="1337" y="57"/>
                  </a:lnTo>
                  <a:lnTo>
                    <a:pt x="1337" y="57"/>
                  </a:lnTo>
                  <a:lnTo>
                    <a:pt x="1359" y="56"/>
                  </a:lnTo>
                  <a:lnTo>
                    <a:pt x="1381" y="51"/>
                  </a:lnTo>
                  <a:lnTo>
                    <a:pt x="1401" y="44"/>
                  </a:lnTo>
                  <a:lnTo>
                    <a:pt x="1421" y="34"/>
                  </a:lnTo>
                  <a:lnTo>
                    <a:pt x="1421" y="0"/>
                  </a:lnTo>
                  <a:lnTo>
                    <a:pt x="1421" y="0"/>
                  </a:lnTo>
                  <a:lnTo>
                    <a:pt x="1406" y="2"/>
                  </a:lnTo>
                  <a:lnTo>
                    <a:pt x="1389" y="2"/>
                  </a:lnTo>
                  <a:lnTo>
                    <a:pt x="1389" y="2"/>
                  </a:lnTo>
                  <a:close/>
                </a:path>
              </a:pathLst>
            </a:custGeom>
            <a:gradFill>
              <a:gsLst>
                <a:gs pos="0">
                  <a:srgbClr val="686B6C"/>
                </a:gs>
                <a:gs pos="3000">
                  <a:srgbClr val="96999A"/>
                </a:gs>
                <a:gs pos="9000">
                  <a:srgbClr val="D3D4D6"/>
                </a:gs>
                <a:gs pos="91000">
                  <a:srgbClr val="D3D4D6"/>
                </a:gs>
                <a:gs pos="97000">
                  <a:srgbClr val="96999A"/>
                </a:gs>
                <a:gs pos="100000">
                  <a:srgbClr val="686B6C"/>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pic>
        <p:nvPicPr>
          <p:cNvPr id="146" name="Google Shape;146;p31" descr="A picture containing flying, large, white, cloudy&#10;&#10;Description automatically generated"/>
          <p:cNvPicPr preferRelativeResize="0"/>
          <p:nvPr>
            <p:ph type="pic" idx="2"/>
          </p:nvPr>
        </p:nvPicPr>
        <p:blipFill rotWithShape="1">
          <a:blip r:embed="rId1"/>
          <a:srcRect l="5035" r="5035"/>
          <a:stretch>
            <a:fillRect/>
          </a:stretch>
        </p:blipFill>
        <p:spPr>
          <a:xfrm>
            <a:off x="6269301" y="2253309"/>
            <a:ext cx="4826838" cy="3019108"/>
          </a:xfrm>
          <a:prstGeom prst="rect">
            <a:avLst/>
          </a:prstGeom>
          <a:solidFill>
            <a:srgbClr val="F2F2F2"/>
          </a:solidFill>
          <a:ln>
            <a:noFill/>
          </a:ln>
        </p:spPr>
      </p:pic>
      <p:sp>
        <p:nvSpPr>
          <p:cNvPr id="147" name="Google Shape;147;p31"/>
          <p:cNvSpPr txBox="1"/>
          <p:nvPr/>
        </p:nvSpPr>
        <p:spPr>
          <a:xfrm>
            <a:off x="1102158" y="2075681"/>
            <a:ext cx="4146000" cy="1939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6000"/>
              <a:buFont typeface="Arial" panose="020B0604020202020204"/>
              <a:buNone/>
            </a:pPr>
            <a:r>
              <a:rPr lang="en-US" sz="6000" b="1" i="0" u="none" strike="noStrike" cap="none">
                <a:solidFill>
                  <a:srgbClr val="38FF09"/>
                </a:solidFill>
                <a:latin typeface="Montserrat" panose="00000500000000000000"/>
                <a:ea typeface="Montserrat" panose="00000500000000000000"/>
                <a:cs typeface="Montserrat" panose="00000500000000000000"/>
                <a:sym typeface="Montserrat" panose="00000500000000000000"/>
              </a:rPr>
              <a:t>Thank </a:t>
            </a:r>
            <a:endParaRPr sz="6000" b="1" i="0" u="none" strike="noStrike" cap="none">
              <a:solidFill>
                <a:srgbClr val="38FF09"/>
              </a:solidFill>
              <a:latin typeface="Montserrat" panose="00000500000000000000"/>
              <a:ea typeface="Montserrat" panose="00000500000000000000"/>
              <a:cs typeface="Montserrat" panose="00000500000000000000"/>
              <a:sym typeface="Montserrat" panose="00000500000000000000"/>
            </a:endParaRPr>
          </a:p>
          <a:p>
            <a:pPr marL="0" marR="0" lvl="0" indent="0" algn="l" rtl="0">
              <a:lnSpc>
                <a:spcPct val="100000"/>
              </a:lnSpc>
              <a:spcBef>
                <a:spcPts val="0"/>
              </a:spcBef>
              <a:spcAft>
                <a:spcPts val="0"/>
              </a:spcAft>
              <a:buClr>
                <a:srgbClr val="000000"/>
              </a:buClr>
              <a:buSzPts val="6000"/>
              <a:buFont typeface="Arial" panose="020B0604020202020204"/>
              <a:buNone/>
            </a:pPr>
            <a:r>
              <a:rPr lang="en-US" sz="6000" b="1" i="0" u="none" strike="noStrike" cap="none">
                <a:solidFill>
                  <a:srgbClr val="38FF09"/>
                </a:solidFill>
                <a:latin typeface="Montserrat" panose="00000500000000000000"/>
                <a:ea typeface="Montserrat" panose="00000500000000000000"/>
                <a:cs typeface="Montserrat" panose="00000500000000000000"/>
                <a:sym typeface="Montserrat" panose="00000500000000000000"/>
              </a:rPr>
              <a:t>You</a:t>
            </a:r>
            <a:endParaRPr sz="6000" b="1" i="0" u="none" strike="noStrike" cap="none">
              <a:solidFill>
                <a:srgbClr val="38FF09"/>
              </a:solidFill>
              <a:latin typeface="Montserrat" panose="00000500000000000000"/>
              <a:ea typeface="Montserrat" panose="00000500000000000000"/>
              <a:cs typeface="Montserrat" panose="00000500000000000000"/>
              <a:sym typeface="Montserrat" panose="00000500000000000000"/>
            </a:endParaRPr>
          </a:p>
        </p:txBody>
      </p:sp>
      <p:sp>
        <p:nvSpPr>
          <p:cNvPr id="148" name="Google Shape;148;p31"/>
          <p:cNvSpPr txBox="1"/>
          <p:nvPr/>
        </p:nvSpPr>
        <p:spPr>
          <a:xfrm>
            <a:off x="1140470" y="4638899"/>
            <a:ext cx="3672900" cy="14469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1000"/>
              <a:buFont typeface="Arial" panose="020B0604020202020204"/>
              <a:buNone/>
            </a:pPr>
            <a:r>
              <a:rPr lang="en-US" sz="1000" b="0" i="0" u="none" strike="noStrike" cap="none">
                <a:solidFill>
                  <a:schemeClr val="lt1"/>
                </a:solidFill>
                <a:latin typeface="Lato" panose="020F0502020204030203"/>
                <a:ea typeface="Lato" panose="020F0502020204030203"/>
                <a:cs typeface="Lato" panose="020F0502020204030203"/>
                <a:sym typeface="Lato" panose="020F0502020204030203"/>
              </a:rPr>
              <a:t>Lorem ipsum dolor sit amet, consectetur adipiscing elit. Pellentesque scelerisque malesuada libero a pellentesque. Morbi orci dui, fermentum eget lectus ornare, viverra dignissim risus. Donec lacinia neque non velit dictum tincidunt. Etiam lacus neque, mattis ut sem sit amet, accumsan egestas nulla. Nulla sit amet nulla commodo</a:t>
            </a:r>
            <a:endParaRPr sz="1000" b="0" i="0" u="none" strike="noStrike" cap="none">
              <a:solidFill>
                <a:schemeClr val="lt1"/>
              </a:solidFill>
              <a:latin typeface="Lato" panose="020F0502020204030203"/>
              <a:ea typeface="Lato" panose="020F0502020204030203"/>
              <a:cs typeface="Lato" panose="020F0502020204030203"/>
              <a:sym typeface="Lato" panose="020F0502020204030203"/>
            </a:endParaRPr>
          </a:p>
        </p:txBody>
      </p:sp>
      <p:sp>
        <p:nvSpPr>
          <p:cNvPr id="149" name="Google Shape;149;p31"/>
          <p:cNvSpPr txBox="1"/>
          <p:nvPr/>
        </p:nvSpPr>
        <p:spPr>
          <a:xfrm>
            <a:off x="1140470" y="4066671"/>
            <a:ext cx="41460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panose="020B0604020202020204"/>
              <a:buNone/>
            </a:pPr>
            <a:r>
              <a:rPr lang="en-US" sz="1600" b="0" i="0" u="none" strike="noStrike" cap="none">
                <a:solidFill>
                  <a:schemeClr val="lt1"/>
                </a:solidFill>
                <a:latin typeface="Montserrat" panose="00000500000000000000"/>
                <a:ea typeface="Montserrat" panose="00000500000000000000"/>
                <a:cs typeface="Montserrat" panose="00000500000000000000"/>
                <a:sym typeface="Montserrat" panose="00000500000000000000"/>
              </a:rPr>
              <a:t>We Think Independent</a:t>
            </a:r>
            <a:endParaRPr sz="1600" b="0" i="0" u="none" strike="noStrike" cap="none">
              <a:solidFill>
                <a:schemeClr val="lt1"/>
              </a:solidFill>
              <a:latin typeface="Montserrat" panose="00000500000000000000"/>
              <a:ea typeface="Montserrat" panose="00000500000000000000"/>
              <a:cs typeface="Montserrat" panose="00000500000000000000"/>
              <a:sym typeface="Montserrat" panose="00000500000000000000"/>
            </a:endParaRPr>
          </a:p>
        </p:txBody>
      </p:sp>
      <p:sp>
        <p:nvSpPr>
          <p:cNvPr id="150" name="Google Shape;150;p31"/>
          <p:cNvSpPr/>
          <p:nvPr/>
        </p:nvSpPr>
        <p:spPr>
          <a:xfrm>
            <a:off x="1203919" y="1355196"/>
            <a:ext cx="618300" cy="279900"/>
          </a:xfrm>
          <a:prstGeom prst="roundRect">
            <a:avLst>
              <a:gd name="adj" fmla="val 50000"/>
            </a:avLst>
          </a:prstGeom>
          <a:noFill/>
          <a:ln w="28575" cap="flat" cmpd="sng">
            <a:solidFill>
              <a:srgbClr val="38FF0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51" name="Google Shape;151;p31"/>
          <p:cNvSpPr/>
          <p:nvPr/>
        </p:nvSpPr>
        <p:spPr>
          <a:xfrm>
            <a:off x="5170024" y="3580328"/>
            <a:ext cx="2150400" cy="813900"/>
          </a:xfrm>
          <a:prstGeom prst="roundRect">
            <a:avLst>
              <a:gd name="adj" fmla="val 50000"/>
            </a:avLst>
          </a:prstGeom>
          <a:noFill/>
          <a:ln w="28575" cap="flat" cmpd="sng">
            <a:solidFill>
              <a:srgbClr val="38FF0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52" name="Google Shape;152;p31"/>
          <p:cNvSpPr/>
          <p:nvPr/>
        </p:nvSpPr>
        <p:spPr>
          <a:xfrm rot="-5400000">
            <a:off x="10773150" y="-356375"/>
            <a:ext cx="766200" cy="2071500"/>
          </a:xfrm>
          <a:prstGeom prst="round2SameRect">
            <a:avLst>
              <a:gd name="adj1" fmla="val 50000"/>
              <a:gd name="adj2" fmla="val 0"/>
            </a:avLst>
          </a:prstGeom>
          <a:solidFill>
            <a:srgbClr val="38FF0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53" name="Google Shape;153;p31"/>
          <p:cNvPicPr preferRelativeResize="0"/>
          <p:nvPr/>
        </p:nvPicPr>
        <p:blipFill rotWithShape="1">
          <a:blip r:embed="rId2"/>
          <a:srcRect/>
          <a:stretch>
            <a:fillRect/>
          </a:stretch>
        </p:blipFill>
        <p:spPr>
          <a:xfrm>
            <a:off x="10242863" y="296275"/>
            <a:ext cx="1826775" cy="766200"/>
          </a:xfrm>
          <a:prstGeom prst="rect">
            <a:avLst/>
          </a:prstGeom>
          <a:noFill/>
          <a:ln>
            <a:noFill/>
          </a:ln>
        </p:spPr>
      </p:pic>
      <p:pic>
        <p:nvPicPr>
          <p:cNvPr id="154" name="Google Shape;154;p31"/>
          <p:cNvPicPr preferRelativeResize="0"/>
          <p:nvPr/>
        </p:nvPicPr>
        <p:blipFill rotWithShape="1">
          <a:blip r:embed="rId3"/>
          <a:srcRect/>
          <a:stretch>
            <a:fillRect/>
          </a:stretch>
        </p:blipFill>
        <p:spPr>
          <a:xfrm>
            <a:off x="8581506" y="296275"/>
            <a:ext cx="1362135" cy="7662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C0C0C"/>
        </a:solidFill>
        <a:effectLst/>
      </p:bgPr>
    </p:bg>
    <p:spTree>
      <p:nvGrpSpPr>
        <p:cNvPr id="158" name="Shape 158"/>
        <p:cNvGrpSpPr/>
        <p:nvPr/>
      </p:nvGrpSpPr>
      <p:grpSpPr>
        <a:xfrm>
          <a:off x="0" y="0"/>
          <a:ext cx="0" cy="0"/>
          <a:chOff x="0" y="0"/>
          <a:chExt cx="0" cy="0"/>
        </a:xfrm>
      </p:grpSpPr>
      <p:sp>
        <p:nvSpPr>
          <p:cNvPr id="159" name="Google Shape;159;gfb192ebab7_0_184"/>
          <p:cNvSpPr/>
          <p:nvPr/>
        </p:nvSpPr>
        <p:spPr>
          <a:xfrm rot="-5400000">
            <a:off x="10773150" y="-356375"/>
            <a:ext cx="766200" cy="2071500"/>
          </a:xfrm>
          <a:prstGeom prst="round2SameRect">
            <a:avLst>
              <a:gd name="adj1" fmla="val 50000"/>
              <a:gd name="adj2" fmla="val 0"/>
            </a:avLst>
          </a:prstGeom>
          <a:solidFill>
            <a:srgbClr val="38FF0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0" name="Google Shape;160;gfb192ebab7_0_184"/>
          <p:cNvSpPr txBox="1"/>
          <p:nvPr/>
        </p:nvSpPr>
        <p:spPr>
          <a:xfrm>
            <a:off x="464242" y="448525"/>
            <a:ext cx="7940400" cy="461700"/>
          </a:xfrm>
          <a:prstGeom prst="rect">
            <a:avLst/>
          </a:prstGeom>
          <a:noFill/>
          <a:ln>
            <a:noFill/>
          </a:ln>
        </p:spPr>
        <p:txBody>
          <a:bodyPr spcFirstLastPara="1" wrap="square" lIns="91425" tIns="45700" rIns="91425" bIns="45700" anchor="t" anchorCtr="0">
            <a:spAutoFit/>
          </a:bodyPr>
          <a:lstStyle/>
          <a:p>
            <a:pPr marL="0" lvl="0" indent="0" algn="l" rtl="0">
              <a:lnSpc>
                <a:spcPct val="150000"/>
              </a:lnSpc>
              <a:spcBef>
                <a:spcPts val="0"/>
              </a:spcBef>
              <a:spcAft>
                <a:spcPts val="0"/>
              </a:spcAft>
              <a:buClr>
                <a:schemeClr val="dk1"/>
              </a:buClr>
              <a:buSzPts val="1000"/>
              <a:buFont typeface="Arial" panose="020B0604020202020204"/>
              <a:buNone/>
            </a:pPr>
            <a:r>
              <a:rPr lang="en-US" sz="2400" b="1">
                <a:solidFill>
                  <a:srgbClr val="FFFF00"/>
                </a:solidFill>
                <a:latin typeface="Montserrat" panose="00000500000000000000"/>
                <a:ea typeface="Montserrat" panose="00000500000000000000"/>
                <a:cs typeface="Montserrat" panose="00000500000000000000"/>
                <a:sym typeface="Montserrat" panose="00000500000000000000"/>
              </a:rPr>
              <a:t>Lorem ipsum dolor sit amet</a:t>
            </a:r>
            <a:endParaRPr sz="4600" b="1" i="0" u="none" strike="noStrike" cap="none">
              <a:solidFill>
                <a:srgbClr val="FFFF00"/>
              </a:solidFill>
              <a:latin typeface="Montserrat" panose="00000500000000000000"/>
              <a:ea typeface="Montserrat" panose="00000500000000000000"/>
              <a:cs typeface="Montserrat" panose="00000500000000000000"/>
              <a:sym typeface="Montserrat" panose="00000500000000000000"/>
            </a:endParaRPr>
          </a:p>
        </p:txBody>
      </p:sp>
      <p:sp>
        <p:nvSpPr>
          <p:cNvPr id="161" name="Google Shape;161;gfb192ebab7_0_184"/>
          <p:cNvSpPr txBox="1"/>
          <p:nvPr/>
        </p:nvSpPr>
        <p:spPr>
          <a:xfrm>
            <a:off x="332350" y="1333875"/>
            <a:ext cx="11524200" cy="52335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1000"/>
              <a:buFont typeface="Arial" panose="020B0604020202020204"/>
              <a:buNone/>
            </a:pPr>
            <a:r>
              <a:rPr lang="en-US" sz="1200" i="0" u="none" strike="noStrike" cap="none">
                <a:solidFill>
                  <a:schemeClr val="lt1"/>
                </a:solidFill>
                <a:latin typeface="Montserrat" panose="00000500000000000000"/>
                <a:ea typeface="Montserrat" panose="00000500000000000000"/>
                <a:cs typeface="Montserrat" panose="00000500000000000000"/>
                <a:sym typeface="Montserrat" panose="00000500000000000000"/>
              </a:rPr>
              <a:t>Lorem ipsum dolor sit amet, consectetur adipiscing elit. Pellentesque scelerisque malesuada libero a pellentesque. Morbi orci dui, fermentum eget lectus ornare, viverra dignissim risus. Donec lacinia neque non velit dictum tincidunt. Etiam lacus neque, mattis ut sem sit amet, accumsan egestas nulla. Nulla sit amet nulla commodo</a:t>
            </a:r>
            <a:endParaRPr sz="1200" i="0" u="none" strike="noStrike" cap="none">
              <a:solidFill>
                <a:schemeClr val="lt1"/>
              </a:solidFill>
              <a:latin typeface="Montserrat" panose="00000500000000000000"/>
              <a:ea typeface="Montserrat" panose="00000500000000000000"/>
              <a:cs typeface="Montserrat" panose="00000500000000000000"/>
              <a:sym typeface="Montserrat" panose="00000500000000000000"/>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p:txBody>
      </p:sp>
      <p:pic>
        <p:nvPicPr>
          <p:cNvPr id="162" name="Google Shape;162;gfb192ebab7_0_184"/>
          <p:cNvPicPr preferRelativeResize="0"/>
          <p:nvPr/>
        </p:nvPicPr>
        <p:blipFill rotWithShape="1">
          <a:blip r:embed="rId1"/>
          <a:srcRect/>
          <a:stretch>
            <a:fillRect/>
          </a:stretch>
        </p:blipFill>
        <p:spPr>
          <a:xfrm>
            <a:off x="10242863" y="296275"/>
            <a:ext cx="1826775" cy="766200"/>
          </a:xfrm>
          <a:prstGeom prst="rect">
            <a:avLst/>
          </a:prstGeom>
          <a:noFill/>
          <a:ln>
            <a:noFill/>
          </a:ln>
        </p:spPr>
      </p:pic>
      <p:pic>
        <p:nvPicPr>
          <p:cNvPr id="163" name="Google Shape;163;gfb192ebab7_0_184"/>
          <p:cNvPicPr preferRelativeResize="0"/>
          <p:nvPr/>
        </p:nvPicPr>
        <p:blipFill rotWithShape="1">
          <a:blip r:embed="rId2"/>
          <a:srcRect/>
          <a:stretch>
            <a:fillRect/>
          </a:stretch>
        </p:blipFill>
        <p:spPr>
          <a:xfrm>
            <a:off x="8581506" y="296275"/>
            <a:ext cx="1362135" cy="7662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C0C0C"/>
        </a:solidFill>
        <a:effectLst/>
      </p:bgPr>
    </p:bg>
    <p:spTree>
      <p:nvGrpSpPr>
        <p:cNvPr id="167" name="Shape 167"/>
        <p:cNvGrpSpPr/>
        <p:nvPr/>
      </p:nvGrpSpPr>
      <p:grpSpPr>
        <a:xfrm>
          <a:off x="0" y="0"/>
          <a:ext cx="0" cy="0"/>
          <a:chOff x="0" y="0"/>
          <a:chExt cx="0" cy="0"/>
        </a:xfrm>
      </p:grpSpPr>
      <p:sp>
        <p:nvSpPr>
          <p:cNvPr id="168" name="Google Shape;168;gfb192ebab7_0_192"/>
          <p:cNvSpPr/>
          <p:nvPr/>
        </p:nvSpPr>
        <p:spPr>
          <a:xfrm rot="-5400000">
            <a:off x="10773150" y="-356375"/>
            <a:ext cx="766200" cy="2071500"/>
          </a:xfrm>
          <a:prstGeom prst="round2SameRect">
            <a:avLst>
              <a:gd name="adj1" fmla="val 50000"/>
              <a:gd name="adj2" fmla="val 0"/>
            </a:avLst>
          </a:prstGeom>
          <a:solidFill>
            <a:srgbClr val="38FF0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9" name="Google Shape;169;gfb192ebab7_0_192"/>
          <p:cNvSpPr txBox="1"/>
          <p:nvPr/>
        </p:nvSpPr>
        <p:spPr>
          <a:xfrm>
            <a:off x="464242" y="448525"/>
            <a:ext cx="7940400" cy="461700"/>
          </a:xfrm>
          <a:prstGeom prst="rect">
            <a:avLst/>
          </a:prstGeom>
          <a:noFill/>
          <a:ln>
            <a:noFill/>
          </a:ln>
        </p:spPr>
        <p:txBody>
          <a:bodyPr spcFirstLastPara="1" wrap="square" lIns="91425" tIns="45700" rIns="91425" bIns="45700" anchor="t" anchorCtr="0">
            <a:spAutoFit/>
          </a:bodyPr>
          <a:lstStyle/>
          <a:p>
            <a:pPr marL="0" lvl="0" indent="0" algn="l" rtl="0">
              <a:lnSpc>
                <a:spcPct val="150000"/>
              </a:lnSpc>
              <a:spcBef>
                <a:spcPts val="0"/>
              </a:spcBef>
              <a:spcAft>
                <a:spcPts val="0"/>
              </a:spcAft>
              <a:buClr>
                <a:schemeClr val="dk1"/>
              </a:buClr>
              <a:buSzPts val="1000"/>
              <a:buFont typeface="Arial" panose="020B0604020202020204"/>
              <a:buNone/>
            </a:pPr>
            <a:r>
              <a:rPr lang="en-US" sz="2400" b="1">
                <a:solidFill>
                  <a:srgbClr val="FFFF00"/>
                </a:solidFill>
                <a:latin typeface="Montserrat" panose="00000500000000000000"/>
                <a:ea typeface="Montserrat" panose="00000500000000000000"/>
                <a:cs typeface="Montserrat" panose="00000500000000000000"/>
                <a:sym typeface="Montserrat" panose="00000500000000000000"/>
              </a:rPr>
              <a:t>Lorem ipsum dolor sit amet</a:t>
            </a:r>
            <a:endParaRPr sz="4600" b="1" i="0" u="none" strike="noStrike" cap="none">
              <a:solidFill>
                <a:srgbClr val="FFFF00"/>
              </a:solidFill>
              <a:latin typeface="Montserrat" panose="00000500000000000000"/>
              <a:ea typeface="Montserrat" panose="00000500000000000000"/>
              <a:cs typeface="Montserrat" panose="00000500000000000000"/>
              <a:sym typeface="Montserrat" panose="00000500000000000000"/>
            </a:endParaRPr>
          </a:p>
        </p:txBody>
      </p:sp>
      <p:sp>
        <p:nvSpPr>
          <p:cNvPr id="170" name="Google Shape;170;gfb192ebab7_0_192"/>
          <p:cNvSpPr txBox="1"/>
          <p:nvPr/>
        </p:nvSpPr>
        <p:spPr>
          <a:xfrm>
            <a:off x="332350" y="1333875"/>
            <a:ext cx="11524200" cy="52335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1000"/>
              <a:buFont typeface="Arial" panose="020B0604020202020204"/>
              <a:buNone/>
            </a:pPr>
            <a:r>
              <a:rPr lang="en-US" sz="1200" i="0" u="none" strike="noStrike" cap="none">
                <a:solidFill>
                  <a:schemeClr val="lt1"/>
                </a:solidFill>
                <a:latin typeface="Montserrat" panose="00000500000000000000"/>
                <a:ea typeface="Montserrat" panose="00000500000000000000"/>
                <a:cs typeface="Montserrat" panose="00000500000000000000"/>
                <a:sym typeface="Montserrat" panose="00000500000000000000"/>
              </a:rPr>
              <a:t>Lorem ipsum dolor sit amet, consectetur adipiscing elit. Pellentesque scelerisque malesuada libero a pellentesque. Morbi orci dui, fermentum eget lectus ornare, viverra dignissim risus. Donec lacinia neque non velit dictum tincidunt. Etiam lacus neque, mattis ut sem sit amet, accumsan egestas nulla. Nulla sit amet nulla commodo</a:t>
            </a:r>
            <a:endParaRPr sz="1200" i="0" u="none" strike="noStrike" cap="none">
              <a:solidFill>
                <a:schemeClr val="lt1"/>
              </a:solidFill>
              <a:latin typeface="Montserrat" panose="00000500000000000000"/>
              <a:ea typeface="Montserrat" panose="00000500000000000000"/>
              <a:cs typeface="Montserrat" panose="00000500000000000000"/>
              <a:sym typeface="Montserrat" panose="00000500000000000000"/>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p:txBody>
      </p:sp>
      <p:pic>
        <p:nvPicPr>
          <p:cNvPr id="171" name="Google Shape;171;gfb192ebab7_0_192"/>
          <p:cNvPicPr preferRelativeResize="0"/>
          <p:nvPr/>
        </p:nvPicPr>
        <p:blipFill rotWithShape="1">
          <a:blip r:embed="rId1"/>
          <a:srcRect/>
          <a:stretch>
            <a:fillRect/>
          </a:stretch>
        </p:blipFill>
        <p:spPr>
          <a:xfrm>
            <a:off x="10242863" y="296275"/>
            <a:ext cx="1826775" cy="766200"/>
          </a:xfrm>
          <a:prstGeom prst="rect">
            <a:avLst/>
          </a:prstGeom>
          <a:noFill/>
          <a:ln>
            <a:noFill/>
          </a:ln>
        </p:spPr>
      </p:pic>
      <p:pic>
        <p:nvPicPr>
          <p:cNvPr id="172" name="Google Shape;172;gfb192ebab7_0_192"/>
          <p:cNvPicPr preferRelativeResize="0"/>
          <p:nvPr/>
        </p:nvPicPr>
        <p:blipFill rotWithShape="1">
          <a:blip r:embed="rId2"/>
          <a:srcRect/>
          <a:stretch>
            <a:fillRect/>
          </a:stretch>
        </p:blipFill>
        <p:spPr>
          <a:xfrm>
            <a:off x="8581506" y="296275"/>
            <a:ext cx="1362135" cy="7662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C0C0C"/>
        </a:solidFill>
        <a:effectLst/>
      </p:bgPr>
    </p:bg>
    <p:spTree>
      <p:nvGrpSpPr>
        <p:cNvPr id="176" name="Shape 176"/>
        <p:cNvGrpSpPr/>
        <p:nvPr/>
      </p:nvGrpSpPr>
      <p:grpSpPr>
        <a:xfrm>
          <a:off x="0" y="0"/>
          <a:ext cx="0" cy="0"/>
          <a:chOff x="0" y="0"/>
          <a:chExt cx="0" cy="0"/>
        </a:xfrm>
      </p:grpSpPr>
      <p:sp>
        <p:nvSpPr>
          <p:cNvPr id="177" name="Google Shape;177;gfb192ebab7_0_200"/>
          <p:cNvSpPr/>
          <p:nvPr/>
        </p:nvSpPr>
        <p:spPr>
          <a:xfrm rot="-5400000">
            <a:off x="10773150" y="-356375"/>
            <a:ext cx="766200" cy="2071500"/>
          </a:xfrm>
          <a:prstGeom prst="round2SameRect">
            <a:avLst>
              <a:gd name="adj1" fmla="val 50000"/>
              <a:gd name="adj2" fmla="val 0"/>
            </a:avLst>
          </a:prstGeom>
          <a:solidFill>
            <a:srgbClr val="38FF0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8" name="Google Shape;178;gfb192ebab7_0_200"/>
          <p:cNvSpPr txBox="1"/>
          <p:nvPr/>
        </p:nvSpPr>
        <p:spPr>
          <a:xfrm>
            <a:off x="464242" y="448525"/>
            <a:ext cx="7940400" cy="461700"/>
          </a:xfrm>
          <a:prstGeom prst="rect">
            <a:avLst/>
          </a:prstGeom>
          <a:noFill/>
          <a:ln>
            <a:noFill/>
          </a:ln>
        </p:spPr>
        <p:txBody>
          <a:bodyPr spcFirstLastPara="1" wrap="square" lIns="91425" tIns="45700" rIns="91425" bIns="45700" anchor="t" anchorCtr="0">
            <a:spAutoFit/>
          </a:bodyPr>
          <a:lstStyle/>
          <a:p>
            <a:pPr marL="0" lvl="0" indent="0" algn="l" rtl="0">
              <a:lnSpc>
                <a:spcPct val="150000"/>
              </a:lnSpc>
              <a:spcBef>
                <a:spcPts val="0"/>
              </a:spcBef>
              <a:spcAft>
                <a:spcPts val="0"/>
              </a:spcAft>
              <a:buClr>
                <a:schemeClr val="dk1"/>
              </a:buClr>
              <a:buSzPts val="1000"/>
              <a:buFont typeface="Arial" panose="020B0604020202020204"/>
              <a:buNone/>
            </a:pPr>
            <a:r>
              <a:rPr lang="en-US" sz="2400" b="1">
                <a:solidFill>
                  <a:srgbClr val="FFFF00"/>
                </a:solidFill>
                <a:latin typeface="Montserrat" panose="00000500000000000000"/>
                <a:ea typeface="Montserrat" panose="00000500000000000000"/>
                <a:cs typeface="Montserrat" panose="00000500000000000000"/>
                <a:sym typeface="Montserrat" panose="00000500000000000000"/>
              </a:rPr>
              <a:t>Lorem ipsum dolor sit amet</a:t>
            </a:r>
            <a:endParaRPr sz="4600" b="1" i="0" u="none" strike="noStrike" cap="none">
              <a:solidFill>
                <a:srgbClr val="FFFF00"/>
              </a:solidFill>
              <a:latin typeface="Montserrat" panose="00000500000000000000"/>
              <a:ea typeface="Montserrat" panose="00000500000000000000"/>
              <a:cs typeface="Montserrat" panose="00000500000000000000"/>
              <a:sym typeface="Montserrat" panose="00000500000000000000"/>
            </a:endParaRPr>
          </a:p>
        </p:txBody>
      </p:sp>
      <p:sp>
        <p:nvSpPr>
          <p:cNvPr id="179" name="Google Shape;179;gfb192ebab7_0_200"/>
          <p:cNvSpPr txBox="1"/>
          <p:nvPr/>
        </p:nvSpPr>
        <p:spPr>
          <a:xfrm>
            <a:off x="332350" y="1333875"/>
            <a:ext cx="11524200" cy="52335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1000"/>
              <a:buFont typeface="Arial" panose="020B0604020202020204"/>
              <a:buNone/>
            </a:pPr>
            <a:r>
              <a:rPr lang="en-US" sz="1200" i="0" u="none" strike="noStrike" cap="none">
                <a:solidFill>
                  <a:schemeClr val="lt1"/>
                </a:solidFill>
                <a:latin typeface="Montserrat" panose="00000500000000000000"/>
                <a:ea typeface="Montserrat" panose="00000500000000000000"/>
                <a:cs typeface="Montserrat" panose="00000500000000000000"/>
                <a:sym typeface="Montserrat" panose="00000500000000000000"/>
              </a:rPr>
              <a:t>Lorem ipsum dolor sit amet, consectetur adipiscing elit. Pellentesque scelerisque malesuada libero a pellentesque. Morbi orci dui, fermentum eget lectus ornare, viverra dignissim risus. Donec lacinia neque non velit dictum tincidunt. Etiam lacus neque, mattis ut sem sit amet, accumsan egestas nulla. Nulla sit amet nulla commodo</a:t>
            </a:r>
            <a:endParaRPr sz="1200" i="0" u="none" strike="noStrike" cap="none">
              <a:solidFill>
                <a:schemeClr val="lt1"/>
              </a:solidFill>
              <a:latin typeface="Montserrat" panose="00000500000000000000"/>
              <a:ea typeface="Montserrat" panose="00000500000000000000"/>
              <a:cs typeface="Montserrat" panose="00000500000000000000"/>
              <a:sym typeface="Montserrat" panose="00000500000000000000"/>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p:txBody>
      </p:sp>
      <p:pic>
        <p:nvPicPr>
          <p:cNvPr id="180" name="Google Shape;180;gfb192ebab7_0_200"/>
          <p:cNvPicPr preferRelativeResize="0"/>
          <p:nvPr/>
        </p:nvPicPr>
        <p:blipFill rotWithShape="1">
          <a:blip r:embed="rId1"/>
          <a:srcRect/>
          <a:stretch>
            <a:fillRect/>
          </a:stretch>
        </p:blipFill>
        <p:spPr>
          <a:xfrm>
            <a:off x="10242863" y="296275"/>
            <a:ext cx="1826775" cy="766200"/>
          </a:xfrm>
          <a:prstGeom prst="rect">
            <a:avLst/>
          </a:prstGeom>
          <a:noFill/>
          <a:ln>
            <a:noFill/>
          </a:ln>
        </p:spPr>
      </p:pic>
      <p:pic>
        <p:nvPicPr>
          <p:cNvPr id="181" name="Google Shape;181;gfb192ebab7_0_200"/>
          <p:cNvPicPr preferRelativeResize="0"/>
          <p:nvPr/>
        </p:nvPicPr>
        <p:blipFill rotWithShape="1">
          <a:blip r:embed="rId2"/>
          <a:srcRect/>
          <a:stretch>
            <a:fillRect/>
          </a:stretch>
        </p:blipFill>
        <p:spPr>
          <a:xfrm>
            <a:off x="8581506" y="296275"/>
            <a:ext cx="1362135" cy="7662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C0C0C"/>
        </a:solidFill>
        <a:effectLst/>
      </p:bgPr>
    </p:bg>
    <p:spTree>
      <p:nvGrpSpPr>
        <p:cNvPr id="185" name="Shape 185"/>
        <p:cNvGrpSpPr/>
        <p:nvPr/>
      </p:nvGrpSpPr>
      <p:grpSpPr>
        <a:xfrm>
          <a:off x="0" y="0"/>
          <a:ext cx="0" cy="0"/>
          <a:chOff x="0" y="0"/>
          <a:chExt cx="0" cy="0"/>
        </a:xfrm>
      </p:grpSpPr>
      <p:sp>
        <p:nvSpPr>
          <p:cNvPr id="186" name="Google Shape;186;gfb192ebab7_0_208"/>
          <p:cNvSpPr/>
          <p:nvPr/>
        </p:nvSpPr>
        <p:spPr>
          <a:xfrm rot="-5400000">
            <a:off x="10773150" y="-356375"/>
            <a:ext cx="766200" cy="2071500"/>
          </a:xfrm>
          <a:prstGeom prst="round2SameRect">
            <a:avLst>
              <a:gd name="adj1" fmla="val 50000"/>
              <a:gd name="adj2" fmla="val 0"/>
            </a:avLst>
          </a:prstGeom>
          <a:solidFill>
            <a:srgbClr val="38FF0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7" name="Google Shape;187;gfb192ebab7_0_208"/>
          <p:cNvSpPr txBox="1"/>
          <p:nvPr/>
        </p:nvSpPr>
        <p:spPr>
          <a:xfrm>
            <a:off x="464242" y="448525"/>
            <a:ext cx="7940400" cy="461700"/>
          </a:xfrm>
          <a:prstGeom prst="rect">
            <a:avLst/>
          </a:prstGeom>
          <a:noFill/>
          <a:ln>
            <a:noFill/>
          </a:ln>
        </p:spPr>
        <p:txBody>
          <a:bodyPr spcFirstLastPara="1" wrap="square" lIns="91425" tIns="45700" rIns="91425" bIns="45700" anchor="t" anchorCtr="0">
            <a:spAutoFit/>
          </a:bodyPr>
          <a:lstStyle/>
          <a:p>
            <a:pPr marL="0" lvl="0" indent="0" algn="l" rtl="0">
              <a:lnSpc>
                <a:spcPct val="150000"/>
              </a:lnSpc>
              <a:spcBef>
                <a:spcPts val="0"/>
              </a:spcBef>
              <a:spcAft>
                <a:spcPts val="0"/>
              </a:spcAft>
              <a:buClr>
                <a:schemeClr val="dk1"/>
              </a:buClr>
              <a:buSzPts val="1000"/>
              <a:buFont typeface="Arial" panose="020B0604020202020204"/>
              <a:buNone/>
            </a:pPr>
            <a:r>
              <a:rPr lang="en-US" sz="2400" b="1">
                <a:solidFill>
                  <a:srgbClr val="FFFF00"/>
                </a:solidFill>
                <a:latin typeface="Montserrat" panose="00000500000000000000"/>
                <a:ea typeface="Montserrat" panose="00000500000000000000"/>
                <a:cs typeface="Montserrat" panose="00000500000000000000"/>
                <a:sym typeface="Montserrat" panose="00000500000000000000"/>
              </a:rPr>
              <a:t>Lorem ipsum dolor sit amet</a:t>
            </a:r>
            <a:endParaRPr sz="4600" b="1" i="0" u="none" strike="noStrike" cap="none">
              <a:solidFill>
                <a:srgbClr val="FFFF00"/>
              </a:solidFill>
              <a:latin typeface="Montserrat" panose="00000500000000000000"/>
              <a:ea typeface="Montserrat" panose="00000500000000000000"/>
              <a:cs typeface="Montserrat" panose="00000500000000000000"/>
              <a:sym typeface="Montserrat" panose="00000500000000000000"/>
            </a:endParaRPr>
          </a:p>
        </p:txBody>
      </p:sp>
      <p:sp>
        <p:nvSpPr>
          <p:cNvPr id="188" name="Google Shape;188;gfb192ebab7_0_208"/>
          <p:cNvSpPr txBox="1"/>
          <p:nvPr/>
        </p:nvSpPr>
        <p:spPr>
          <a:xfrm>
            <a:off x="332350" y="1333875"/>
            <a:ext cx="11524200" cy="52335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1000"/>
              <a:buFont typeface="Arial" panose="020B0604020202020204"/>
              <a:buNone/>
            </a:pPr>
            <a:r>
              <a:rPr lang="en-US" sz="1200" i="0" u="none" strike="noStrike" cap="none">
                <a:solidFill>
                  <a:schemeClr val="lt1"/>
                </a:solidFill>
                <a:latin typeface="Montserrat" panose="00000500000000000000"/>
                <a:ea typeface="Montserrat" panose="00000500000000000000"/>
                <a:cs typeface="Montserrat" panose="00000500000000000000"/>
                <a:sym typeface="Montserrat" panose="00000500000000000000"/>
              </a:rPr>
              <a:t>Lorem ipsum dolor sit amet, consectetur adipiscing elit. Pellentesque scelerisque malesuada libero a pellentesque. Morbi orci dui, fermentum eget lectus ornare, viverra dignissim risus. Donec lacinia neque non velit dictum tincidunt. Etiam lacus neque, mattis ut sem sit amet, accumsan egestas nulla. Nulla sit amet nulla commodo</a:t>
            </a:r>
            <a:endParaRPr sz="1200" i="0" u="none" strike="noStrike" cap="none">
              <a:solidFill>
                <a:schemeClr val="lt1"/>
              </a:solidFill>
              <a:latin typeface="Montserrat" panose="00000500000000000000"/>
              <a:ea typeface="Montserrat" panose="00000500000000000000"/>
              <a:cs typeface="Montserrat" panose="00000500000000000000"/>
              <a:sym typeface="Montserrat" panose="00000500000000000000"/>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p:txBody>
      </p:sp>
      <p:pic>
        <p:nvPicPr>
          <p:cNvPr id="189" name="Google Shape;189;gfb192ebab7_0_208"/>
          <p:cNvPicPr preferRelativeResize="0"/>
          <p:nvPr/>
        </p:nvPicPr>
        <p:blipFill rotWithShape="1">
          <a:blip r:embed="rId1"/>
          <a:srcRect/>
          <a:stretch>
            <a:fillRect/>
          </a:stretch>
        </p:blipFill>
        <p:spPr>
          <a:xfrm>
            <a:off x="10242863" y="296275"/>
            <a:ext cx="1826775" cy="766200"/>
          </a:xfrm>
          <a:prstGeom prst="rect">
            <a:avLst/>
          </a:prstGeom>
          <a:noFill/>
          <a:ln>
            <a:noFill/>
          </a:ln>
        </p:spPr>
      </p:pic>
      <p:pic>
        <p:nvPicPr>
          <p:cNvPr id="190" name="Google Shape;190;gfb192ebab7_0_208"/>
          <p:cNvPicPr preferRelativeResize="0"/>
          <p:nvPr/>
        </p:nvPicPr>
        <p:blipFill rotWithShape="1">
          <a:blip r:embed="rId2"/>
          <a:srcRect/>
          <a:stretch>
            <a:fillRect/>
          </a:stretch>
        </p:blipFill>
        <p:spPr>
          <a:xfrm>
            <a:off x="8581506" y="296275"/>
            <a:ext cx="1362135" cy="7662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C0C0C"/>
        </a:solidFill>
        <a:effectLst/>
      </p:bgPr>
    </p:bg>
    <p:spTree>
      <p:nvGrpSpPr>
        <p:cNvPr id="194" name="Shape 194"/>
        <p:cNvGrpSpPr/>
        <p:nvPr/>
      </p:nvGrpSpPr>
      <p:grpSpPr>
        <a:xfrm>
          <a:off x="0" y="0"/>
          <a:ext cx="0" cy="0"/>
          <a:chOff x="0" y="0"/>
          <a:chExt cx="0" cy="0"/>
        </a:xfrm>
      </p:grpSpPr>
      <p:sp>
        <p:nvSpPr>
          <p:cNvPr id="195" name="Google Shape;195;gfb192ebab7_0_216"/>
          <p:cNvSpPr/>
          <p:nvPr/>
        </p:nvSpPr>
        <p:spPr>
          <a:xfrm rot="-5400000">
            <a:off x="10773150" y="-356375"/>
            <a:ext cx="766200" cy="2071500"/>
          </a:xfrm>
          <a:prstGeom prst="round2SameRect">
            <a:avLst>
              <a:gd name="adj1" fmla="val 50000"/>
              <a:gd name="adj2" fmla="val 0"/>
            </a:avLst>
          </a:prstGeom>
          <a:solidFill>
            <a:srgbClr val="38FF0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6" name="Google Shape;196;gfb192ebab7_0_216"/>
          <p:cNvSpPr txBox="1"/>
          <p:nvPr/>
        </p:nvSpPr>
        <p:spPr>
          <a:xfrm>
            <a:off x="464242" y="448525"/>
            <a:ext cx="7940400" cy="461700"/>
          </a:xfrm>
          <a:prstGeom prst="rect">
            <a:avLst/>
          </a:prstGeom>
          <a:noFill/>
          <a:ln>
            <a:noFill/>
          </a:ln>
        </p:spPr>
        <p:txBody>
          <a:bodyPr spcFirstLastPara="1" wrap="square" lIns="91425" tIns="45700" rIns="91425" bIns="45700" anchor="t" anchorCtr="0">
            <a:spAutoFit/>
          </a:bodyPr>
          <a:lstStyle/>
          <a:p>
            <a:pPr marL="0" lvl="0" indent="0" algn="l" rtl="0">
              <a:lnSpc>
                <a:spcPct val="150000"/>
              </a:lnSpc>
              <a:spcBef>
                <a:spcPts val="0"/>
              </a:spcBef>
              <a:spcAft>
                <a:spcPts val="0"/>
              </a:spcAft>
              <a:buClr>
                <a:schemeClr val="dk1"/>
              </a:buClr>
              <a:buSzPts val="1000"/>
              <a:buFont typeface="Arial" panose="020B0604020202020204"/>
              <a:buNone/>
            </a:pPr>
            <a:r>
              <a:rPr lang="en-US" sz="2400" b="1">
                <a:solidFill>
                  <a:srgbClr val="FFFF00"/>
                </a:solidFill>
                <a:latin typeface="Montserrat" panose="00000500000000000000"/>
                <a:ea typeface="Montserrat" panose="00000500000000000000"/>
                <a:cs typeface="Montserrat" panose="00000500000000000000"/>
                <a:sym typeface="Montserrat" panose="00000500000000000000"/>
              </a:rPr>
              <a:t>Lorem ipsum dolor sit amet</a:t>
            </a:r>
            <a:endParaRPr sz="4600" b="1" i="0" u="none" strike="noStrike" cap="none">
              <a:solidFill>
                <a:srgbClr val="FFFF00"/>
              </a:solidFill>
              <a:latin typeface="Montserrat" panose="00000500000000000000"/>
              <a:ea typeface="Montserrat" panose="00000500000000000000"/>
              <a:cs typeface="Montserrat" panose="00000500000000000000"/>
              <a:sym typeface="Montserrat" panose="00000500000000000000"/>
            </a:endParaRPr>
          </a:p>
        </p:txBody>
      </p:sp>
      <p:sp>
        <p:nvSpPr>
          <p:cNvPr id="197" name="Google Shape;197;gfb192ebab7_0_216"/>
          <p:cNvSpPr txBox="1"/>
          <p:nvPr/>
        </p:nvSpPr>
        <p:spPr>
          <a:xfrm>
            <a:off x="332350" y="1333875"/>
            <a:ext cx="11524200" cy="52335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1000"/>
              <a:buFont typeface="Arial" panose="020B0604020202020204"/>
              <a:buNone/>
            </a:pPr>
            <a:r>
              <a:rPr lang="en-US" sz="1200" i="0" u="none" strike="noStrike" cap="none">
                <a:solidFill>
                  <a:schemeClr val="lt1"/>
                </a:solidFill>
                <a:latin typeface="Montserrat" panose="00000500000000000000"/>
                <a:ea typeface="Montserrat" panose="00000500000000000000"/>
                <a:cs typeface="Montserrat" panose="00000500000000000000"/>
                <a:sym typeface="Montserrat" panose="00000500000000000000"/>
              </a:rPr>
              <a:t>Lorem ipsum dolor sit amet, consectetur adipiscing elit. Pellentesque scelerisque malesuada libero a pellentesque. Morbi orci dui, fermentum eget lectus ornare, viverra dignissim risus. Donec lacinia neque non velit dictum tincidunt. Etiam lacus neque, mattis ut sem sit amet, accumsan egestas nulla. Nulla sit amet nulla commodo</a:t>
            </a:r>
            <a:endParaRPr sz="1200" i="0" u="none" strike="noStrike" cap="none">
              <a:solidFill>
                <a:schemeClr val="lt1"/>
              </a:solidFill>
              <a:latin typeface="Montserrat" panose="00000500000000000000"/>
              <a:ea typeface="Montserrat" panose="00000500000000000000"/>
              <a:cs typeface="Montserrat" panose="00000500000000000000"/>
              <a:sym typeface="Montserrat" panose="00000500000000000000"/>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p:txBody>
      </p:sp>
      <p:pic>
        <p:nvPicPr>
          <p:cNvPr id="198" name="Google Shape;198;gfb192ebab7_0_216"/>
          <p:cNvPicPr preferRelativeResize="0"/>
          <p:nvPr/>
        </p:nvPicPr>
        <p:blipFill rotWithShape="1">
          <a:blip r:embed="rId1"/>
          <a:srcRect/>
          <a:stretch>
            <a:fillRect/>
          </a:stretch>
        </p:blipFill>
        <p:spPr>
          <a:xfrm>
            <a:off x="10242863" y="296275"/>
            <a:ext cx="1826775" cy="766200"/>
          </a:xfrm>
          <a:prstGeom prst="rect">
            <a:avLst/>
          </a:prstGeom>
          <a:noFill/>
          <a:ln>
            <a:noFill/>
          </a:ln>
        </p:spPr>
      </p:pic>
      <p:pic>
        <p:nvPicPr>
          <p:cNvPr id="199" name="Google Shape;199;gfb192ebab7_0_216"/>
          <p:cNvPicPr preferRelativeResize="0"/>
          <p:nvPr/>
        </p:nvPicPr>
        <p:blipFill rotWithShape="1">
          <a:blip r:embed="rId2"/>
          <a:srcRect/>
          <a:stretch>
            <a:fillRect/>
          </a:stretch>
        </p:blipFill>
        <p:spPr>
          <a:xfrm>
            <a:off x="8581506" y="296275"/>
            <a:ext cx="1362135" cy="7662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C0C0C"/>
        </a:solidFill>
        <a:effectLst/>
      </p:bgPr>
    </p:bg>
    <p:spTree>
      <p:nvGrpSpPr>
        <p:cNvPr id="203" name="Shape 203"/>
        <p:cNvGrpSpPr/>
        <p:nvPr/>
      </p:nvGrpSpPr>
      <p:grpSpPr>
        <a:xfrm>
          <a:off x="0" y="0"/>
          <a:ext cx="0" cy="0"/>
          <a:chOff x="0" y="0"/>
          <a:chExt cx="0" cy="0"/>
        </a:xfrm>
      </p:grpSpPr>
      <p:sp>
        <p:nvSpPr>
          <p:cNvPr id="204" name="Google Shape;204;gfb192ebab7_0_224"/>
          <p:cNvSpPr/>
          <p:nvPr/>
        </p:nvSpPr>
        <p:spPr>
          <a:xfrm rot="-5400000">
            <a:off x="10773150" y="-356375"/>
            <a:ext cx="766200" cy="2071500"/>
          </a:xfrm>
          <a:prstGeom prst="round2SameRect">
            <a:avLst>
              <a:gd name="adj1" fmla="val 50000"/>
              <a:gd name="adj2" fmla="val 0"/>
            </a:avLst>
          </a:prstGeom>
          <a:solidFill>
            <a:srgbClr val="38FF0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5" name="Google Shape;205;gfb192ebab7_0_224"/>
          <p:cNvSpPr txBox="1"/>
          <p:nvPr/>
        </p:nvSpPr>
        <p:spPr>
          <a:xfrm>
            <a:off x="464242" y="448525"/>
            <a:ext cx="7940400" cy="461700"/>
          </a:xfrm>
          <a:prstGeom prst="rect">
            <a:avLst/>
          </a:prstGeom>
          <a:noFill/>
          <a:ln>
            <a:noFill/>
          </a:ln>
        </p:spPr>
        <p:txBody>
          <a:bodyPr spcFirstLastPara="1" wrap="square" lIns="91425" tIns="45700" rIns="91425" bIns="45700" anchor="t" anchorCtr="0">
            <a:spAutoFit/>
          </a:bodyPr>
          <a:lstStyle/>
          <a:p>
            <a:pPr marL="0" lvl="0" indent="0" algn="l" rtl="0">
              <a:lnSpc>
                <a:spcPct val="150000"/>
              </a:lnSpc>
              <a:spcBef>
                <a:spcPts val="0"/>
              </a:spcBef>
              <a:spcAft>
                <a:spcPts val="0"/>
              </a:spcAft>
              <a:buClr>
                <a:schemeClr val="dk1"/>
              </a:buClr>
              <a:buSzPts val="1000"/>
              <a:buFont typeface="Arial" panose="020B0604020202020204"/>
              <a:buNone/>
            </a:pPr>
            <a:r>
              <a:rPr lang="en-US" sz="2400" b="1">
                <a:solidFill>
                  <a:srgbClr val="FFFF00"/>
                </a:solidFill>
                <a:latin typeface="Montserrat" panose="00000500000000000000"/>
                <a:ea typeface="Montserrat" panose="00000500000000000000"/>
                <a:cs typeface="Montserrat" panose="00000500000000000000"/>
                <a:sym typeface="Montserrat" panose="00000500000000000000"/>
              </a:rPr>
              <a:t>Lorem ipsum dolor sit amet</a:t>
            </a:r>
            <a:endParaRPr sz="4600" b="1" i="0" u="none" strike="noStrike" cap="none">
              <a:solidFill>
                <a:srgbClr val="FFFF00"/>
              </a:solidFill>
              <a:latin typeface="Montserrat" panose="00000500000000000000"/>
              <a:ea typeface="Montserrat" panose="00000500000000000000"/>
              <a:cs typeface="Montserrat" panose="00000500000000000000"/>
              <a:sym typeface="Montserrat" panose="00000500000000000000"/>
            </a:endParaRPr>
          </a:p>
        </p:txBody>
      </p:sp>
      <p:sp>
        <p:nvSpPr>
          <p:cNvPr id="206" name="Google Shape;206;gfb192ebab7_0_224"/>
          <p:cNvSpPr txBox="1"/>
          <p:nvPr/>
        </p:nvSpPr>
        <p:spPr>
          <a:xfrm>
            <a:off x="332350" y="1333875"/>
            <a:ext cx="11524200" cy="52335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1000"/>
              <a:buFont typeface="Arial" panose="020B0604020202020204"/>
              <a:buNone/>
            </a:pPr>
            <a:r>
              <a:rPr lang="en-US" sz="1200" i="0" u="none" strike="noStrike" cap="none">
                <a:solidFill>
                  <a:schemeClr val="lt1"/>
                </a:solidFill>
                <a:latin typeface="Montserrat" panose="00000500000000000000"/>
                <a:ea typeface="Montserrat" panose="00000500000000000000"/>
                <a:cs typeface="Montserrat" panose="00000500000000000000"/>
                <a:sym typeface="Montserrat" panose="00000500000000000000"/>
              </a:rPr>
              <a:t>Lorem ipsum dolor sit amet, consectetur adipiscing elit. Pellentesque scelerisque malesuada libero a pellentesque. Morbi orci dui, fermentum eget lectus ornare, viverra dignissim risus. Donec lacinia neque non velit dictum tincidunt. Etiam lacus neque, mattis ut sem sit amet, accumsan egestas nulla. Nulla sit amet nulla commodo</a:t>
            </a:r>
            <a:endParaRPr sz="1200" i="0" u="none" strike="noStrike" cap="none">
              <a:solidFill>
                <a:schemeClr val="lt1"/>
              </a:solidFill>
              <a:latin typeface="Montserrat" panose="00000500000000000000"/>
              <a:ea typeface="Montserrat" panose="00000500000000000000"/>
              <a:cs typeface="Montserrat" panose="00000500000000000000"/>
              <a:sym typeface="Montserrat" panose="00000500000000000000"/>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p:txBody>
      </p:sp>
      <p:pic>
        <p:nvPicPr>
          <p:cNvPr id="207" name="Google Shape;207;gfb192ebab7_0_224"/>
          <p:cNvPicPr preferRelativeResize="0"/>
          <p:nvPr/>
        </p:nvPicPr>
        <p:blipFill rotWithShape="1">
          <a:blip r:embed="rId1"/>
          <a:srcRect/>
          <a:stretch>
            <a:fillRect/>
          </a:stretch>
        </p:blipFill>
        <p:spPr>
          <a:xfrm>
            <a:off x="10242863" y="296275"/>
            <a:ext cx="1826775" cy="766200"/>
          </a:xfrm>
          <a:prstGeom prst="rect">
            <a:avLst/>
          </a:prstGeom>
          <a:noFill/>
          <a:ln>
            <a:noFill/>
          </a:ln>
        </p:spPr>
      </p:pic>
      <p:pic>
        <p:nvPicPr>
          <p:cNvPr id="208" name="Google Shape;208;gfb192ebab7_0_224"/>
          <p:cNvPicPr preferRelativeResize="0"/>
          <p:nvPr/>
        </p:nvPicPr>
        <p:blipFill rotWithShape="1">
          <a:blip r:embed="rId2"/>
          <a:srcRect/>
          <a:stretch>
            <a:fillRect/>
          </a:stretch>
        </p:blipFill>
        <p:spPr>
          <a:xfrm>
            <a:off x="8581506" y="296275"/>
            <a:ext cx="1362135" cy="7662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C0C0C"/>
        </a:solidFill>
        <a:effectLst/>
      </p:bgPr>
    </p:bg>
    <p:spTree>
      <p:nvGrpSpPr>
        <p:cNvPr id="212" name="Shape 212"/>
        <p:cNvGrpSpPr/>
        <p:nvPr/>
      </p:nvGrpSpPr>
      <p:grpSpPr>
        <a:xfrm>
          <a:off x="0" y="0"/>
          <a:ext cx="0" cy="0"/>
          <a:chOff x="0" y="0"/>
          <a:chExt cx="0" cy="0"/>
        </a:xfrm>
      </p:grpSpPr>
      <p:sp>
        <p:nvSpPr>
          <p:cNvPr id="213" name="Google Shape;213;gfb192ebab7_0_232"/>
          <p:cNvSpPr/>
          <p:nvPr/>
        </p:nvSpPr>
        <p:spPr>
          <a:xfrm rot="-5400000">
            <a:off x="10773150" y="-356375"/>
            <a:ext cx="766200" cy="2071500"/>
          </a:xfrm>
          <a:prstGeom prst="round2SameRect">
            <a:avLst>
              <a:gd name="adj1" fmla="val 50000"/>
              <a:gd name="adj2" fmla="val 0"/>
            </a:avLst>
          </a:prstGeom>
          <a:solidFill>
            <a:srgbClr val="38FF0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4" name="Google Shape;214;gfb192ebab7_0_232"/>
          <p:cNvSpPr txBox="1"/>
          <p:nvPr/>
        </p:nvSpPr>
        <p:spPr>
          <a:xfrm>
            <a:off x="464242" y="448525"/>
            <a:ext cx="7940400" cy="461700"/>
          </a:xfrm>
          <a:prstGeom prst="rect">
            <a:avLst/>
          </a:prstGeom>
          <a:noFill/>
          <a:ln>
            <a:noFill/>
          </a:ln>
        </p:spPr>
        <p:txBody>
          <a:bodyPr spcFirstLastPara="1" wrap="square" lIns="91425" tIns="45700" rIns="91425" bIns="45700" anchor="t" anchorCtr="0">
            <a:spAutoFit/>
          </a:bodyPr>
          <a:lstStyle/>
          <a:p>
            <a:pPr marL="0" lvl="0" indent="0" algn="l" rtl="0">
              <a:lnSpc>
                <a:spcPct val="150000"/>
              </a:lnSpc>
              <a:spcBef>
                <a:spcPts val="0"/>
              </a:spcBef>
              <a:spcAft>
                <a:spcPts val="0"/>
              </a:spcAft>
              <a:buClr>
                <a:schemeClr val="dk1"/>
              </a:buClr>
              <a:buSzPts val="1000"/>
              <a:buFont typeface="Arial" panose="020B0604020202020204"/>
              <a:buNone/>
            </a:pPr>
            <a:r>
              <a:rPr lang="en-US" sz="2400" b="1">
                <a:solidFill>
                  <a:srgbClr val="FFFF00"/>
                </a:solidFill>
                <a:latin typeface="Montserrat" panose="00000500000000000000"/>
                <a:ea typeface="Montserrat" panose="00000500000000000000"/>
                <a:cs typeface="Montserrat" panose="00000500000000000000"/>
                <a:sym typeface="Montserrat" panose="00000500000000000000"/>
              </a:rPr>
              <a:t>Lorem ipsum dolor sit amet</a:t>
            </a:r>
            <a:endParaRPr sz="4600" b="1" i="0" u="none" strike="noStrike" cap="none">
              <a:solidFill>
                <a:srgbClr val="FFFF00"/>
              </a:solidFill>
              <a:latin typeface="Montserrat" panose="00000500000000000000"/>
              <a:ea typeface="Montserrat" panose="00000500000000000000"/>
              <a:cs typeface="Montserrat" panose="00000500000000000000"/>
              <a:sym typeface="Montserrat" panose="00000500000000000000"/>
            </a:endParaRPr>
          </a:p>
        </p:txBody>
      </p:sp>
      <p:sp>
        <p:nvSpPr>
          <p:cNvPr id="215" name="Google Shape;215;gfb192ebab7_0_232"/>
          <p:cNvSpPr txBox="1"/>
          <p:nvPr/>
        </p:nvSpPr>
        <p:spPr>
          <a:xfrm>
            <a:off x="332350" y="1333875"/>
            <a:ext cx="11524200" cy="52335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1000"/>
              <a:buFont typeface="Arial" panose="020B0604020202020204"/>
              <a:buNone/>
            </a:pPr>
            <a:r>
              <a:rPr lang="en-US" sz="1200" i="0" u="none" strike="noStrike" cap="none">
                <a:solidFill>
                  <a:schemeClr val="lt1"/>
                </a:solidFill>
                <a:latin typeface="Montserrat" panose="00000500000000000000"/>
                <a:ea typeface="Montserrat" panose="00000500000000000000"/>
                <a:cs typeface="Montserrat" panose="00000500000000000000"/>
                <a:sym typeface="Montserrat" panose="00000500000000000000"/>
              </a:rPr>
              <a:t>Lorem ipsum dolor sit amet, consectetur adipiscing elit. Pellentesque scelerisque malesuada libero a pellentesque. Morbi orci dui, fermentum eget lectus ornare, viverra dignissim risus. Donec lacinia neque non velit dictum tincidunt. Etiam lacus neque, mattis ut sem sit amet, accumsan egestas nulla. Nulla sit amet nulla commodo</a:t>
            </a:r>
            <a:endParaRPr sz="1200" i="0" u="none" strike="noStrike" cap="none">
              <a:solidFill>
                <a:schemeClr val="lt1"/>
              </a:solidFill>
              <a:latin typeface="Montserrat" panose="00000500000000000000"/>
              <a:ea typeface="Montserrat" panose="00000500000000000000"/>
              <a:cs typeface="Montserrat" panose="00000500000000000000"/>
              <a:sym typeface="Montserrat" panose="00000500000000000000"/>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p:txBody>
      </p:sp>
      <p:pic>
        <p:nvPicPr>
          <p:cNvPr id="216" name="Google Shape;216;gfb192ebab7_0_232"/>
          <p:cNvPicPr preferRelativeResize="0"/>
          <p:nvPr/>
        </p:nvPicPr>
        <p:blipFill rotWithShape="1">
          <a:blip r:embed="rId1"/>
          <a:srcRect/>
          <a:stretch>
            <a:fillRect/>
          </a:stretch>
        </p:blipFill>
        <p:spPr>
          <a:xfrm>
            <a:off x="10242863" y="296275"/>
            <a:ext cx="1826775" cy="766200"/>
          </a:xfrm>
          <a:prstGeom prst="rect">
            <a:avLst/>
          </a:prstGeom>
          <a:noFill/>
          <a:ln>
            <a:noFill/>
          </a:ln>
        </p:spPr>
      </p:pic>
      <p:pic>
        <p:nvPicPr>
          <p:cNvPr id="217" name="Google Shape;217;gfb192ebab7_0_232"/>
          <p:cNvPicPr preferRelativeResize="0"/>
          <p:nvPr/>
        </p:nvPicPr>
        <p:blipFill rotWithShape="1">
          <a:blip r:embed="rId2"/>
          <a:srcRect/>
          <a:stretch>
            <a:fillRect/>
          </a:stretch>
        </p:blipFill>
        <p:spPr>
          <a:xfrm>
            <a:off x="8581506" y="296275"/>
            <a:ext cx="1362135" cy="7662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C0C0C"/>
        </a:solidFill>
        <a:effectLst/>
      </p:bgPr>
    </p:bg>
    <p:spTree>
      <p:nvGrpSpPr>
        <p:cNvPr id="221" name="Shape 221"/>
        <p:cNvGrpSpPr/>
        <p:nvPr/>
      </p:nvGrpSpPr>
      <p:grpSpPr>
        <a:xfrm>
          <a:off x="0" y="0"/>
          <a:ext cx="0" cy="0"/>
          <a:chOff x="0" y="0"/>
          <a:chExt cx="0" cy="0"/>
        </a:xfrm>
      </p:grpSpPr>
      <p:sp>
        <p:nvSpPr>
          <p:cNvPr id="222" name="Google Shape;222;gfb192ebab7_0_240"/>
          <p:cNvSpPr/>
          <p:nvPr/>
        </p:nvSpPr>
        <p:spPr>
          <a:xfrm rot="-5400000">
            <a:off x="10773150" y="-356375"/>
            <a:ext cx="766200" cy="2071500"/>
          </a:xfrm>
          <a:prstGeom prst="round2SameRect">
            <a:avLst>
              <a:gd name="adj1" fmla="val 50000"/>
              <a:gd name="adj2" fmla="val 0"/>
            </a:avLst>
          </a:prstGeom>
          <a:solidFill>
            <a:srgbClr val="38FF0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3" name="Google Shape;223;gfb192ebab7_0_240"/>
          <p:cNvSpPr txBox="1"/>
          <p:nvPr/>
        </p:nvSpPr>
        <p:spPr>
          <a:xfrm>
            <a:off x="464242" y="448525"/>
            <a:ext cx="7940400" cy="461700"/>
          </a:xfrm>
          <a:prstGeom prst="rect">
            <a:avLst/>
          </a:prstGeom>
          <a:noFill/>
          <a:ln>
            <a:noFill/>
          </a:ln>
        </p:spPr>
        <p:txBody>
          <a:bodyPr spcFirstLastPara="1" wrap="square" lIns="91425" tIns="45700" rIns="91425" bIns="45700" anchor="t" anchorCtr="0">
            <a:spAutoFit/>
          </a:bodyPr>
          <a:lstStyle/>
          <a:p>
            <a:pPr marL="0" lvl="0" indent="0" algn="l" rtl="0">
              <a:lnSpc>
                <a:spcPct val="150000"/>
              </a:lnSpc>
              <a:spcBef>
                <a:spcPts val="0"/>
              </a:spcBef>
              <a:spcAft>
                <a:spcPts val="0"/>
              </a:spcAft>
              <a:buClr>
                <a:schemeClr val="dk1"/>
              </a:buClr>
              <a:buSzPts val="1000"/>
              <a:buFont typeface="Arial" panose="020B0604020202020204"/>
              <a:buNone/>
            </a:pPr>
            <a:r>
              <a:rPr lang="en-US" sz="2400" b="1">
                <a:solidFill>
                  <a:srgbClr val="FFFF00"/>
                </a:solidFill>
                <a:latin typeface="Montserrat" panose="00000500000000000000"/>
                <a:ea typeface="Montserrat" panose="00000500000000000000"/>
                <a:cs typeface="Montserrat" panose="00000500000000000000"/>
                <a:sym typeface="Montserrat" panose="00000500000000000000"/>
              </a:rPr>
              <a:t>Lorem ipsum dolor sit amet</a:t>
            </a:r>
            <a:endParaRPr sz="4600" b="1" i="0" u="none" strike="noStrike" cap="none">
              <a:solidFill>
                <a:srgbClr val="FFFF00"/>
              </a:solidFill>
              <a:latin typeface="Montserrat" panose="00000500000000000000"/>
              <a:ea typeface="Montserrat" panose="00000500000000000000"/>
              <a:cs typeface="Montserrat" panose="00000500000000000000"/>
              <a:sym typeface="Montserrat" panose="00000500000000000000"/>
            </a:endParaRPr>
          </a:p>
        </p:txBody>
      </p:sp>
      <p:sp>
        <p:nvSpPr>
          <p:cNvPr id="224" name="Google Shape;224;gfb192ebab7_0_240"/>
          <p:cNvSpPr txBox="1"/>
          <p:nvPr/>
        </p:nvSpPr>
        <p:spPr>
          <a:xfrm>
            <a:off x="332350" y="1333875"/>
            <a:ext cx="11524200" cy="52335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1000"/>
              <a:buFont typeface="Arial" panose="020B0604020202020204"/>
              <a:buNone/>
            </a:pPr>
            <a:r>
              <a:rPr lang="en-US" sz="1200" i="0" u="none" strike="noStrike" cap="none">
                <a:solidFill>
                  <a:schemeClr val="lt1"/>
                </a:solidFill>
                <a:latin typeface="Montserrat" panose="00000500000000000000"/>
                <a:ea typeface="Montserrat" panose="00000500000000000000"/>
                <a:cs typeface="Montserrat" panose="00000500000000000000"/>
                <a:sym typeface="Montserrat" panose="00000500000000000000"/>
              </a:rPr>
              <a:t>Lorem ipsum dolor sit amet, consectetur adipiscing elit. Pellentesque scelerisque malesuada libero a pellentesque. Morbi orci dui, fermentum eget lectus ornare, viverra dignissim risus. Donec lacinia neque non velit dictum tincidunt. Etiam lacus neque, mattis ut sem sit amet, accumsan egestas nulla. Nulla sit amet nulla commodo</a:t>
            </a:r>
            <a:endParaRPr sz="1200" i="0" u="none" strike="noStrike" cap="none">
              <a:solidFill>
                <a:schemeClr val="lt1"/>
              </a:solidFill>
              <a:latin typeface="Montserrat" panose="00000500000000000000"/>
              <a:ea typeface="Montserrat" panose="00000500000000000000"/>
              <a:cs typeface="Montserrat" panose="00000500000000000000"/>
              <a:sym typeface="Montserrat" panose="00000500000000000000"/>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p:txBody>
      </p:sp>
      <p:pic>
        <p:nvPicPr>
          <p:cNvPr id="225" name="Google Shape;225;gfb192ebab7_0_240"/>
          <p:cNvPicPr preferRelativeResize="0"/>
          <p:nvPr/>
        </p:nvPicPr>
        <p:blipFill rotWithShape="1">
          <a:blip r:embed="rId1"/>
          <a:srcRect/>
          <a:stretch>
            <a:fillRect/>
          </a:stretch>
        </p:blipFill>
        <p:spPr>
          <a:xfrm>
            <a:off x="10242863" y="296275"/>
            <a:ext cx="1826775" cy="766200"/>
          </a:xfrm>
          <a:prstGeom prst="rect">
            <a:avLst/>
          </a:prstGeom>
          <a:noFill/>
          <a:ln>
            <a:noFill/>
          </a:ln>
        </p:spPr>
      </p:pic>
      <p:pic>
        <p:nvPicPr>
          <p:cNvPr id="226" name="Google Shape;226;gfb192ebab7_0_240"/>
          <p:cNvPicPr preferRelativeResize="0"/>
          <p:nvPr/>
        </p:nvPicPr>
        <p:blipFill rotWithShape="1">
          <a:blip r:embed="rId2"/>
          <a:srcRect/>
          <a:stretch>
            <a:fillRect/>
          </a:stretch>
        </p:blipFill>
        <p:spPr>
          <a:xfrm>
            <a:off x="8581506" y="296275"/>
            <a:ext cx="1362135" cy="7662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C0C0C"/>
        </a:solidFill>
        <a:effectLst/>
      </p:bgPr>
    </p:bg>
    <p:spTree>
      <p:nvGrpSpPr>
        <p:cNvPr id="230" name="Shape 230"/>
        <p:cNvGrpSpPr/>
        <p:nvPr/>
      </p:nvGrpSpPr>
      <p:grpSpPr>
        <a:xfrm>
          <a:off x="0" y="0"/>
          <a:ext cx="0" cy="0"/>
          <a:chOff x="0" y="0"/>
          <a:chExt cx="0" cy="0"/>
        </a:xfrm>
      </p:grpSpPr>
      <p:sp>
        <p:nvSpPr>
          <p:cNvPr id="231" name="Google Shape;231;gfb192ebab7_0_248"/>
          <p:cNvSpPr/>
          <p:nvPr/>
        </p:nvSpPr>
        <p:spPr>
          <a:xfrm rot="-5400000">
            <a:off x="10773150" y="-356375"/>
            <a:ext cx="766200" cy="2071500"/>
          </a:xfrm>
          <a:prstGeom prst="round2SameRect">
            <a:avLst>
              <a:gd name="adj1" fmla="val 50000"/>
              <a:gd name="adj2" fmla="val 0"/>
            </a:avLst>
          </a:prstGeom>
          <a:solidFill>
            <a:srgbClr val="38FF0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2" name="Google Shape;232;gfb192ebab7_0_248"/>
          <p:cNvSpPr txBox="1"/>
          <p:nvPr/>
        </p:nvSpPr>
        <p:spPr>
          <a:xfrm>
            <a:off x="464242" y="448525"/>
            <a:ext cx="7940400" cy="461700"/>
          </a:xfrm>
          <a:prstGeom prst="rect">
            <a:avLst/>
          </a:prstGeom>
          <a:noFill/>
          <a:ln>
            <a:noFill/>
          </a:ln>
        </p:spPr>
        <p:txBody>
          <a:bodyPr spcFirstLastPara="1" wrap="square" lIns="91425" tIns="45700" rIns="91425" bIns="45700" anchor="t" anchorCtr="0">
            <a:spAutoFit/>
          </a:bodyPr>
          <a:lstStyle/>
          <a:p>
            <a:pPr marL="0" lvl="0" indent="0" algn="l" rtl="0">
              <a:lnSpc>
                <a:spcPct val="150000"/>
              </a:lnSpc>
              <a:spcBef>
                <a:spcPts val="0"/>
              </a:spcBef>
              <a:spcAft>
                <a:spcPts val="0"/>
              </a:spcAft>
              <a:buClr>
                <a:schemeClr val="dk1"/>
              </a:buClr>
              <a:buSzPts val="1000"/>
              <a:buFont typeface="Arial" panose="020B0604020202020204"/>
              <a:buNone/>
            </a:pPr>
            <a:r>
              <a:rPr lang="en-US" sz="2400" b="1">
                <a:solidFill>
                  <a:srgbClr val="FFFF00"/>
                </a:solidFill>
                <a:latin typeface="Montserrat" panose="00000500000000000000"/>
                <a:ea typeface="Montserrat" panose="00000500000000000000"/>
                <a:cs typeface="Montserrat" panose="00000500000000000000"/>
                <a:sym typeface="Montserrat" panose="00000500000000000000"/>
              </a:rPr>
              <a:t>Lorem ipsum dolor sit amet</a:t>
            </a:r>
            <a:endParaRPr sz="4600" b="1" i="0" u="none" strike="noStrike" cap="none">
              <a:solidFill>
                <a:srgbClr val="FFFF00"/>
              </a:solidFill>
              <a:latin typeface="Montserrat" panose="00000500000000000000"/>
              <a:ea typeface="Montserrat" panose="00000500000000000000"/>
              <a:cs typeface="Montserrat" panose="00000500000000000000"/>
              <a:sym typeface="Montserrat" panose="00000500000000000000"/>
            </a:endParaRPr>
          </a:p>
        </p:txBody>
      </p:sp>
      <p:sp>
        <p:nvSpPr>
          <p:cNvPr id="233" name="Google Shape;233;gfb192ebab7_0_248"/>
          <p:cNvSpPr txBox="1"/>
          <p:nvPr/>
        </p:nvSpPr>
        <p:spPr>
          <a:xfrm>
            <a:off x="332350" y="1333875"/>
            <a:ext cx="11524200" cy="52335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1000"/>
              <a:buFont typeface="Arial" panose="020B0604020202020204"/>
              <a:buNone/>
            </a:pPr>
            <a:r>
              <a:rPr lang="en-US" sz="1200" i="0" u="none" strike="noStrike" cap="none">
                <a:solidFill>
                  <a:schemeClr val="lt1"/>
                </a:solidFill>
                <a:latin typeface="Montserrat" panose="00000500000000000000"/>
                <a:ea typeface="Montserrat" panose="00000500000000000000"/>
                <a:cs typeface="Montserrat" panose="00000500000000000000"/>
                <a:sym typeface="Montserrat" panose="00000500000000000000"/>
              </a:rPr>
              <a:t>Lorem ipsum dolor sit amet, consectetur adipiscing elit. Pellentesque scelerisque malesuada libero a pellentesque. Morbi orci dui, fermentum eget lectus ornare, viverra dignissim risus. Donec lacinia neque non velit dictum tincidunt. Etiam lacus neque, mattis ut sem sit amet, accumsan egestas nulla. Nulla sit amet nulla commodo</a:t>
            </a:r>
            <a:endParaRPr sz="1200" i="0" u="none" strike="noStrike" cap="none">
              <a:solidFill>
                <a:schemeClr val="lt1"/>
              </a:solidFill>
              <a:latin typeface="Montserrat" panose="00000500000000000000"/>
              <a:ea typeface="Montserrat" panose="00000500000000000000"/>
              <a:cs typeface="Montserrat" panose="00000500000000000000"/>
              <a:sym typeface="Montserrat" panose="00000500000000000000"/>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p:txBody>
      </p:sp>
      <p:pic>
        <p:nvPicPr>
          <p:cNvPr id="234" name="Google Shape;234;gfb192ebab7_0_248"/>
          <p:cNvPicPr preferRelativeResize="0"/>
          <p:nvPr/>
        </p:nvPicPr>
        <p:blipFill rotWithShape="1">
          <a:blip r:embed="rId1"/>
          <a:srcRect/>
          <a:stretch>
            <a:fillRect/>
          </a:stretch>
        </p:blipFill>
        <p:spPr>
          <a:xfrm>
            <a:off x="10242863" y="296275"/>
            <a:ext cx="1826775" cy="766200"/>
          </a:xfrm>
          <a:prstGeom prst="rect">
            <a:avLst/>
          </a:prstGeom>
          <a:noFill/>
          <a:ln>
            <a:noFill/>
          </a:ln>
        </p:spPr>
      </p:pic>
      <p:pic>
        <p:nvPicPr>
          <p:cNvPr id="235" name="Google Shape;235;gfb192ebab7_0_248"/>
          <p:cNvPicPr preferRelativeResize="0"/>
          <p:nvPr/>
        </p:nvPicPr>
        <p:blipFill rotWithShape="1">
          <a:blip r:embed="rId2"/>
          <a:srcRect/>
          <a:stretch>
            <a:fillRect/>
          </a:stretch>
        </p:blipFill>
        <p:spPr>
          <a:xfrm>
            <a:off x="8581506" y="296275"/>
            <a:ext cx="1362135" cy="7662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C0C0C"/>
        </a:solidFill>
        <a:effectLst/>
      </p:bgPr>
    </p:bg>
    <p:spTree>
      <p:nvGrpSpPr>
        <p:cNvPr id="65" name="Shape 65"/>
        <p:cNvGrpSpPr/>
        <p:nvPr/>
      </p:nvGrpSpPr>
      <p:grpSpPr>
        <a:xfrm>
          <a:off x="0" y="0"/>
          <a:ext cx="0" cy="0"/>
          <a:chOff x="0" y="0"/>
          <a:chExt cx="0" cy="0"/>
        </a:xfrm>
      </p:grpSpPr>
      <p:sp>
        <p:nvSpPr>
          <p:cNvPr id="66" name="Google Shape;66;gfb192ebab7_0_96"/>
          <p:cNvSpPr/>
          <p:nvPr/>
        </p:nvSpPr>
        <p:spPr>
          <a:xfrm rot="-5400000">
            <a:off x="10773150" y="-356375"/>
            <a:ext cx="766200" cy="2071500"/>
          </a:xfrm>
          <a:prstGeom prst="round2SameRect">
            <a:avLst>
              <a:gd name="adj1" fmla="val 50000"/>
              <a:gd name="adj2" fmla="val 0"/>
            </a:avLst>
          </a:prstGeom>
          <a:solidFill>
            <a:srgbClr val="38FF0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7" name="Google Shape;67;gfb192ebab7_0_96"/>
          <p:cNvSpPr txBox="1"/>
          <p:nvPr/>
        </p:nvSpPr>
        <p:spPr>
          <a:xfrm>
            <a:off x="464242" y="448525"/>
            <a:ext cx="7940400" cy="461700"/>
          </a:xfrm>
          <a:prstGeom prst="rect">
            <a:avLst/>
          </a:prstGeom>
          <a:noFill/>
          <a:ln>
            <a:noFill/>
          </a:ln>
        </p:spPr>
        <p:txBody>
          <a:bodyPr spcFirstLastPara="1" wrap="square" lIns="91425" tIns="45700" rIns="91425" bIns="45700" anchor="t" anchorCtr="0">
            <a:spAutoFit/>
          </a:bodyPr>
          <a:lstStyle/>
          <a:p>
            <a:pPr marL="0" lvl="0" indent="0" algn="l" rtl="0">
              <a:lnSpc>
                <a:spcPct val="150000"/>
              </a:lnSpc>
              <a:spcBef>
                <a:spcPts val="0"/>
              </a:spcBef>
              <a:spcAft>
                <a:spcPts val="0"/>
              </a:spcAft>
              <a:buClr>
                <a:schemeClr val="dk1"/>
              </a:buClr>
              <a:buSzPts val="1000"/>
              <a:buFont typeface="Arial" panose="020B0604020202020204"/>
              <a:buNone/>
            </a:pPr>
            <a:r>
              <a:rPr lang="en-US" sz="2400" b="1">
                <a:solidFill>
                  <a:srgbClr val="FFFF00"/>
                </a:solidFill>
                <a:latin typeface="Montserrat" panose="00000500000000000000"/>
                <a:ea typeface="Montserrat" panose="00000500000000000000"/>
                <a:cs typeface="Montserrat" panose="00000500000000000000"/>
                <a:sym typeface="Montserrat" panose="00000500000000000000"/>
              </a:rPr>
              <a:t>Agenda</a:t>
            </a:r>
            <a:endParaRPr sz="2400" b="1" i="0" u="none" strike="noStrike" cap="none">
              <a:solidFill>
                <a:srgbClr val="FFFF00"/>
              </a:solidFill>
              <a:latin typeface="Montserrat" panose="00000500000000000000"/>
              <a:ea typeface="Montserrat" panose="00000500000000000000"/>
              <a:cs typeface="Montserrat" panose="00000500000000000000"/>
              <a:sym typeface="Montserrat" panose="00000500000000000000"/>
            </a:endParaRPr>
          </a:p>
        </p:txBody>
      </p:sp>
      <p:sp>
        <p:nvSpPr>
          <p:cNvPr id="68" name="Google Shape;68;gfb192ebab7_0_96"/>
          <p:cNvSpPr txBox="1"/>
          <p:nvPr/>
        </p:nvSpPr>
        <p:spPr>
          <a:xfrm>
            <a:off x="334255" y="1340225"/>
            <a:ext cx="11524200" cy="7361555"/>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1000"/>
              <a:buFont typeface="Arial" panose="020B0604020202020204"/>
              <a:buNone/>
            </a:pPr>
            <a:r>
              <a:rPr lang="en-US" sz="1500">
                <a:solidFill>
                  <a:schemeClr val="lt1"/>
                </a:solidFill>
                <a:latin typeface="Lato" panose="020F0502020204030203"/>
                <a:ea typeface="Lato" panose="020F0502020204030203"/>
                <a:cs typeface="Lato" panose="020F0502020204030203"/>
                <a:sym typeface="Lato" panose="020F0502020204030203"/>
              </a:rPr>
              <a:t>For the Ideation stage, we came up with multiple ideas, and created elaborate plans for how we would create a product based on that idea. Once we had a set idea, we moved onto the prototype phase. From here, we mad a well structured plan on what we had to work on, and when we should accomplish them on.  During the prototype phase, we completed the product. </a:t>
            </a:r>
            <a:endParaRPr sz="15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5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5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5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5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5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5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5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5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5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5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5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5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5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5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5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5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5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r>
              <a:rPr lang="en-US" sz="1500">
                <a:solidFill>
                  <a:schemeClr val="lt1"/>
                </a:solidFill>
                <a:latin typeface="Lato" panose="020F0502020204030203"/>
                <a:ea typeface="Lato" panose="020F0502020204030203"/>
                <a:cs typeface="Lato" panose="020F0502020204030203"/>
                <a:sym typeface="Lato" panose="020F0502020204030203"/>
              </a:rPr>
              <a:t>ad</a:t>
            </a:r>
            <a:endParaRPr lang="en-US" sz="1500">
              <a:solidFill>
                <a:schemeClr val="lt1"/>
              </a:solidFill>
              <a:latin typeface="Lato" panose="020F0502020204030203"/>
              <a:ea typeface="Lato" panose="020F0502020204030203"/>
              <a:cs typeface="Lato" panose="020F0502020204030203"/>
              <a:sym typeface="Lato" panose="020F0502020204030203"/>
            </a:endParaRPr>
          </a:p>
        </p:txBody>
      </p:sp>
      <p:pic>
        <p:nvPicPr>
          <p:cNvPr id="69" name="Google Shape;69;gfb192ebab7_0_96"/>
          <p:cNvPicPr preferRelativeResize="0"/>
          <p:nvPr/>
        </p:nvPicPr>
        <p:blipFill rotWithShape="1">
          <a:blip r:embed="rId1"/>
          <a:srcRect/>
          <a:stretch>
            <a:fillRect/>
          </a:stretch>
        </p:blipFill>
        <p:spPr>
          <a:xfrm>
            <a:off x="10242863" y="296275"/>
            <a:ext cx="1826775" cy="766200"/>
          </a:xfrm>
          <a:prstGeom prst="rect">
            <a:avLst/>
          </a:prstGeom>
          <a:noFill/>
          <a:ln>
            <a:noFill/>
          </a:ln>
        </p:spPr>
      </p:pic>
      <p:pic>
        <p:nvPicPr>
          <p:cNvPr id="70" name="Google Shape;70;gfb192ebab7_0_96"/>
          <p:cNvPicPr preferRelativeResize="0"/>
          <p:nvPr/>
        </p:nvPicPr>
        <p:blipFill rotWithShape="1">
          <a:blip r:embed="rId2"/>
          <a:srcRect/>
          <a:stretch>
            <a:fillRect/>
          </a:stretch>
        </p:blipFill>
        <p:spPr>
          <a:xfrm>
            <a:off x="8581506" y="296275"/>
            <a:ext cx="1362135" cy="7662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C0C0C"/>
        </a:solidFill>
        <a:effectLst/>
      </p:bgPr>
    </p:bg>
    <p:spTree>
      <p:nvGrpSpPr>
        <p:cNvPr id="74" name="Shape 74"/>
        <p:cNvGrpSpPr/>
        <p:nvPr/>
      </p:nvGrpSpPr>
      <p:grpSpPr>
        <a:xfrm>
          <a:off x="0" y="0"/>
          <a:ext cx="0" cy="0"/>
          <a:chOff x="0" y="0"/>
          <a:chExt cx="0" cy="0"/>
        </a:xfrm>
      </p:grpSpPr>
      <p:sp>
        <p:nvSpPr>
          <p:cNvPr id="75" name="Google Shape;75;gfb192ebab7_0_144"/>
          <p:cNvSpPr/>
          <p:nvPr/>
        </p:nvSpPr>
        <p:spPr>
          <a:xfrm rot="-5400000">
            <a:off x="10773150" y="-356375"/>
            <a:ext cx="766200" cy="2071500"/>
          </a:xfrm>
          <a:prstGeom prst="round2SameRect">
            <a:avLst>
              <a:gd name="adj1" fmla="val 50000"/>
              <a:gd name="adj2" fmla="val 0"/>
            </a:avLst>
          </a:prstGeom>
          <a:solidFill>
            <a:srgbClr val="38FF0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6" name="Google Shape;76;gfb192ebab7_0_144"/>
          <p:cNvSpPr txBox="1"/>
          <p:nvPr/>
        </p:nvSpPr>
        <p:spPr>
          <a:xfrm>
            <a:off x="464242" y="296275"/>
            <a:ext cx="7940400" cy="461700"/>
          </a:xfrm>
          <a:prstGeom prst="rect">
            <a:avLst/>
          </a:prstGeom>
          <a:noFill/>
          <a:ln>
            <a:noFill/>
          </a:ln>
        </p:spPr>
        <p:txBody>
          <a:bodyPr spcFirstLastPara="1" wrap="square" lIns="91425" tIns="45700" rIns="91425" bIns="45700" anchor="t" anchorCtr="0">
            <a:spAutoFit/>
          </a:bodyPr>
          <a:lstStyle/>
          <a:p>
            <a:pPr marL="0" lvl="0" indent="0" algn="l" rtl="0">
              <a:lnSpc>
                <a:spcPct val="150000"/>
              </a:lnSpc>
              <a:spcBef>
                <a:spcPts val="0"/>
              </a:spcBef>
              <a:spcAft>
                <a:spcPts val="0"/>
              </a:spcAft>
              <a:buClr>
                <a:schemeClr val="dk1"/>
              </a:buClr>
              <a:buSzPts val="1000"/>
              <a:buFont typeface="Arial" panose="020B0604020202020204"/>
              <a:buNone/>
            </a:pPr>
            <a:r>
              <a:rPr lang="en-US" sz="2400" b="1">
                <a:solidFill>
                  <a:srgbClr val="FFFF00"/>
                </a:solidFill>
                <a:latin typeface="Montserrat" panose="00000500000000000000"/>
                <a:ea typeface="Montserrat" panose="00000500000000000000"/>
                <a:cs typeface="Montserrat" panose="00000500000000000000"/>
                <a:sym typeface="Montserrat" panose="00000500000000000000"/>
              </a:rPr>
              <a:t>The Prototype Round - RAPID Hackathon, 2021 </a:t>
            </a:r>
            <a:endParaRPr sz="4600" b="1" i="0" u="none" strike="noStrike" cap="none">
              <a:solidFill>
                <a:srgbClr val="FFFF00"/>
              </a:solidFill>
              <a:latin typeface="Montserrat" panose="00000500000000000000"/>
              <a:ea typeface="Montserrat" panose="00000500000000000000"/>
              <a:cs typeface="Montserrat" panose="00000500000000000000"/>
              <a:sym typeface="Montserrat" panose="00000500000000000000"/>
            </a:endParaRPr>
          </a:p>
        </p:txBody>
      </p:sp>
      <p:sp>
        <p:nvSpPr>
          <p:cNvPr id="77" name="Google Shape;77;gfb192ebab7_0_144"/>
          <p:cNvSpPr txBox="1"/>
          <p:nvPr/>
        </p:nvSpPr>
        <p:spPr>
          <a:xfrm>
            <a:off x="332350" y="1870125"/>
            <a:ext cx="11524200" cy="1128395"/>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1000"/>
              <a:buFont typeface="Arial" panose="020B0604020202020204"/>
              <a:buNone/>
            </a:pPr>
            <a:r>
              <a:rPr lang="en-US" sz="1500">
                <a:solidFill>
                  <a:schemeClr val="lt1"/>
                </a:solidFill>
                <a:latin typeface="Lato" panose="020F0502020204030203"/>
                <a:ea typeface="Lato" panose="020F0502020204030203"/>
                <a:cs typeface="Lato" panose="020F0502020204030203"/>
                <a:sym typeface="Lato" panose="020F0502020204030203"/>
              </a:rPr>
              <a:t>The Prototype Round is implementing your idea, testing it, and finishing it up. It doesn’t need to be completely solid, but it should always be functional. We create a solid plan, and work along with it. Making adjustments to our prototype, we keep on working on it until we are satisfied. </a:t>
            </a:r>
            <a:endParaRPr lang="en-US" sz="1500">
              <a:solidFill>
                <a:schemeClr val="lt1"/>
              </a:solidFill>
              <a:latin typeface="Lato" panose="020F0502020204030203"/>
              <a:ea typeface="Lato" panose="020F0502020204030203"/>
              <a:cs typeface="Lato" panose="020F0502020204030203"/>
              <a:sym typeface="Lato" panose="020F0502020204030203"/>
            </a:endParaRPr>
          </a:p>
        </p:txBody>
      </p:sp>
      <p:pic>
        <p:nvPicPr>
          <p:cNvPr id="78" name="Google Shape;78;gfb192ebab7_0_144"/>
          <p:cNvPicPr preferRelativeResize="0"/>
          <p:nvPr/>
        </p:nvPicPr>
        <p:blipFill rotWithShape="1">
          <a:blip r:embed="rId1"/>
          <a:srcRect/>
          <a:stretch>
            <a:fillRect/>
          </a:stretch>
        </p:blipFill>
        <p:spPr>
          <a:xfrm>
            <a:off x="10242863" y="296275"/>
            <a:ext cx="1826775" cy="766200"/>
          </a:xfrm>
          <a:prstGeom prst="rect">
            <a:avLst/>
          </a:prstGeom>
          <a:noFill/>
          <a:ln>
            <a:noFill/>
          </a:ln>
        </p:spPr>
      </p:pic>
      <p:pic>
        <p:nvPicPr>
          <p:cNvPr id="79" name="Google Shape;79;gfb192ebab7_0_144"/>
          <p:cNvPicPr preferRelativeResize="0"/>
          <p:nvPr/>
        </p:nvPicPr>
        <p:blipFill rotWithShape="1">
          <a:blip r:embed="rId2"/>
          <a:srcRect/>
          <a:stretch>
            <a:fillRect/>
          </a:stretch>
        </p:blipFill>
        <p:spPr>
          <a:xfrm>
            <a:off x="8581506" y="296275"/>
            <a:ext cx="1362135" cy="7662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C0C0C"/>
        </a:solidFill>
        <a:effectLst/>
      </p:bgPr>
    </p:bg>
    <p:spTree>
      <p:nvGrpSpPr>
        <p:cNvPr id="83" name="Shape 83"/>
        <p:cNvGrpSpPr/>
        <p:nvPr/>
      </p:nvGrpSpPr>
      <p:grpSpPr>
        <a:xfrm>
          <a:off x="0" y="0"/>
          <a:ext cx="0" cy="0"/>
          <a:chOff x="0" y="0"/>
          <a:chExt cx="0" cy="0"/>
        </a:xfrm>
      </p:grpSpPr>
      <p:sp>
        <p:nvSpPr>
          <p:cNvPr id="84" name="Google Shape;84;gfb192ebab7_0_152"/>
          <p:cNvSpPr/>
          <p:nvPr/>
        </p:nvSpPr>
        <p:spPr>
          <a:xfrm rot="-5400000">
            <a:off x="10773150" y="-356375"/>
            <a:ext cx="766200" cy="2071500"/>
          </a:xfrm>
          <a:prstGeom prst="round2SameRect">
            <a:avLst>
              <a:gd name="adj1" fmla="val 50000"/>
              <a:gd name="adj2" fmla="val 0"/>
            </a:avLst>
          </a:prstGeom>
          <a:solidFill>
            <a:srgbClr val="38FF0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5" name="Google Shape;85;gfb192ebab7_0_152"/>
          <p:cNvSpPr txBox="1"/>
          <p:nvPr/>
        </p:nvSpPr>
        <p:spPr>
          <a:xfrm>
            <a:off x="464242" y="448525"/>
            <a:ext cx="7940400" cy="523200"/>
          </a:xfrm>
          <a:prstGeom prst="rect">
            <a:avLst/>
          </a:prstGeom>
          <a:noFill/>
          <a:ln>
            <a:noFill/>
          </a:ln>
        </p:spPr>
        <p:txBody>
          <a:bodyPr spcFirstLastPara="1" wrap="square" lIns="91425" tIns="45700" rIns="91425" bIns="45700" anchor="t" anchorCtr="0">
            <a:spAutoFit/>
          </a:bodyPr>
          <a:lstStyle/>
          <a:p>
            <a:pPr marL="0" lvl="0" indent="0" algn="l" rtl="0">
              <a:lnSpc>
                <a:spcPct val="150000"/>
              </a:lnSpc>
              <a:spcBef>
                <a:spcPts val="0"/>
              </a:spcBef>
              <a:spcAft>
                <a:spcPts val="0"/>
              </a:spcAft>
              <a:buClr>
                <a:schemeClr val="dk1"/>
              </a:buClr>
              <a:buSzPts val="1000"/>
              <a:buFont typeface="Arial" panose="020B0604020202020204"/>
              <a:buNone/>
            </a:pPr>
            <a:r>
              <a:rPr lang="en-US" sz="2800" b="1">
                <a:solidFill>
                  <a:srgbClr val="FFFF00"/>
                </a:solidFill>
                <a:latin typeface="Montserrat" panose="00000500000000000000"/>
                <a:ea typeface="Montserrat" panose="00000500000000000000"/>
                <a:cs typeface="Montserrat" panose="00000500000000000000"/>
                <a:sym typeface="Montserrat" panose="00000500000000000000"/>
              </a:rPr>
              <a:t>Steps to access the User Panel</a:t>
            </a:r>
            <a:endParaRPr sz="5000" b="1" i="0" u="none" strike="noStrike" cap="none">
              <a:solidFill>
                <a:srgbClr val="FFFF00"/>
              </a:solidFill>
              <a:latin typeface="Montserrat" panose="00000500000000000000"/>
              <a:ea typeface="Montserrat" panose="00000500000000000000"/>
              <a:cs typeface="Montserrat" panose="00000500000000000000"/>
              <a:sym typeface="Montserrat" panose="00000500000000000000"/>
            </a:endParaRPr>
          </a:p>
        </p:txBody>
      </p:sp>
      <p:sp>
        <p:nvSpPr>
          <p:cNvPr id="86" name="Google Shape;86;gfb192ebab7_0_152"/>
          <p:cNvSpPr txBox="1"/>
          <p:nvPr/>
        </p:nvSpPr>
        <p:spPr>
          <a:xfrm>
            <a:off x="332350" y="1333875"/>
            <a:ext cx="11524200" cy="770763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1000"/>
              <a:buFont typeface="Arial" panose="020B0604020202020204"/>
              <a:buNone/>
            </a:pPr>
            <a:r>
              <a:rPr lang="en-US" sz="1500" i="0" u="none" strike="noStrike" cap="none">
                <a:solidFill>
                  <a:schemeClr val="lt1"/>
                </a:solidFill>
                <a:latin typeface="Montserrat" panose="00000500000000000000"/>
                <a:ea typeface="Montserrat" panose="00000500000000000000"/>
                <a:cs typeface="Montserrat" panose="00000500000000000000"/>
                <a:sym typeface="Montserrat" panose="00000500000000000000"/>
              </a:rPr>
              <a:t>In order to access the User Panel, the user must visit the product’s website and create an account. After creating an account, they must connect their WhatsApp account and add in a bit more information about themselves. From there, the user will have full access to the user panel, and be able to fully use the product.</a:t>
            </a:r>
            <a:endParaRPr sz="1500" i="0" u="none" strike="noStrike" cap="none">
              <a:solidFill>
                <a:schemeClr val="lt1"/>
              </a:solidFill>
              <a:latin typeface="Montserrat" panose="00000500000000000000"/>
              <a:ea typeface="Montserrat" panose="00000500000000000000"/>
              <a:cs typeface="Montserrat" panose="00000500000000000000"/>
              <a:sym typeface="Montserrat" panose="00000500000000000000"/>
            </a:endParaRPr>
          </a:p>
          <a:p>
            <a:pPr marL="0" marR="0" lvl="0" indent="0" algn="l" rtl="0">
              <a:lnSpc>
                <a:spcPct val="150000"/>
              </a:lnSpc>
              <a:spcBef>
                <a:spcPts val="0"/>
              </a:spcBef>
              <a:spcAft>
                <a:spcPts val="0"/>
              </a:spcAft>
              <a:buClr>
                <a:srgbClr val="000000"/>
              </a:buClr>
              <a:buSzPts val="1000"/>
              <a:buFont typeface="Arial" panose="020B0604020202020204"/>
              <a:buNone/>
            </a:pPr>
            <a:endParaRPr sz="15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5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5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5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5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5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5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5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5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5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5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5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5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5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5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5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5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5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500">
              <a:solidFill>
                <a:schemeClr val="lt1"/>
              </a:solidFill>
              <a:latin typeface="Lato" panose="020F0502020204030203"/>
              <a:ea typeface="Lato" panose="020F0502020204030203"/>
              <a:cs typeface="Lato" panose="020F0502020204030203"/>
              <a:sym typeface="Lato" panose="020F0502020204030203"/>
            </a:endParaRPr>
          </a:p>
        </p:txBody>
      </p:sp>
      <p:pic>
        <p:nvPicPr>
          <p:cNvPr id="87" name="Google Shape;87;gfb192ebab7_0_152"/>
          <p:cNvPicPr preferRelativeResize="0"/>
          <p:nvPr/>
        </p:nvPicPr>
        <p:blipFill rotWithShape="1">
          <a:blip r:embed="rId1"/>
          <a:srcRect/>
          <a:stretch>
            <a:fillRect/>
          </a:stretch>
        </p:blipFill>
        <p:spPr>
          <a:xfrm>
            <a:off x="10242863" y="296275"/>
            <a:ext cx="1826775" cy="766200"/>
          </a:xfrm>
          <a:prstGeom prst="rect">
            <a:avLst/>
          </a:prstGeom>
          <a:noFill/>
          <a:ln>
            <a:noFill/>
          </a:ln>
        </p:spPr>
      </p:pic>
      <p:pic>
        <p:nvPicPr>
          <p:cNvPr id="88" name="Google Shape;88;gfb192ebab7_0_152"/>
          <p:cNvPicPr preferRelativeResize="0"/>
          <p:nvPr/>
        </p:nvPicPr>
        <p:blipFill rotWithShape="1">
          <a:blip r:embed="rId2"/>
          <a:srcRect/>
          <a:stretch>
            <a:fillRect/>
          </a:stretch>
        </p:blipFill>
        <p:spPr>
          <a:xfrm>
            <a:off x="8581506" y="296275"/>
            <a:ext cx="1362135" cy="7662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C0C0C"/>
        </a:solidFill>
        <a:effectLst/>
      </p:bgPr>
    </p:bg>
    <p:spTree>
      <p:nvGrpSpPr>
        <p:cNvPr id="92" name="Shape 92"/>
        <p:cNvGrpSpPr/>
        <p:nvPr/>
      </p:nvGrpSpPr>
      <p:grpSpPr>
        <a:xfrm>
          <a:off x="0" y="0"/>
          <a:ext cx="0" cy="0"/>
          <a:chOff x="0" y="0"/>
          <a:chExt cx="0" cy="0"/>
        </a:xfrm>
      </p:grpSpPr>
      <p:sp>
        <p:nvSpPr>
          <p:cNvPr id="93" name="Google Shape;93;gfb192ebab7_0_128"/>
          <p:cNvSpPr/>
          <p:nvPr/>
        </p:nvSpPr>
        <p:spPr>
          <a:xfrm rot="-5400000">
            <a:off x="10773150" y="-356375"/>
            <a:ext cx="766200" cy="2071500"/>
          </a:xfrm>
          <a:prstGeom prst="round2SameRect">
            <a:avLst>
              <a:gd name="adj1" fmla="val 50000"/>
              <a:gd name="adj2" fmla="val 0"/>
            </a:avLst>
          </a:prstGeom>
          <a:solidFill>
            <a:srgbClr val="38FF0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4" name="Google Shape;94;gfb192ebab7_0_128"/>
          <p:cNvSpPr txBox="1"/>
          <p:nvPr/>
        </p:nvSpPr>
        <p:spPr>
          <a:xfrm>
            <a:off x="464242" y="448525"/>
            <a:ext cx="7940400" cy="523200"/>
          </a:xfrm>
          <a:prstGeom prst="rect">
            <a:avLst/>
          </a:prstGeom>
          <a:noFill/>
          <a:ln>
            <a:noFill/>
          </a:ln>
        </p:spPr>
        <p:txBody>
          <a:bodyPr spcFirstLastPara="1" wrap="square" lIns="91425" tIns="45700" rIns="91425" bIns="45700" anchor="t" anchorCtr="0">
            <a:spAutoFit/>
          </a:bodyPr>
          <a:lstStyle/>
          <a:p>
            <a:pPr marL="0" lvl="0" indent="0" algn="l" rtl="0">
              <a:lnSpc>
                <a:spcPct val="150000"/>
              </a:lnSpc>
              <a:spcBef>
                <a:spcPts val="0"/>
              </a:spcBef>
              <a:spcAft>
                <a:spcPts val="0"/>
              </a:spcAft>
              <a:buClr>
                <a:schemeClr val="dk1"/>
              </a:buClr>
              <a:buSzPts val="1000"/>
              <a:buFont typeface="Arial" panose="020B0604020202020204"/>
              <a:buNone/>
            </a:pPr>
            <a:r>
              <a:rPr lang="en-US" sz="2800" b="1">
                <a:solidFill>
                  <a:srgbClr val="FFFF00"/>
                </a:solidFill>
                <a:latin typeface="Montserrat" panose="00000500000000000000"/>
                <a:ea typeface="Montserrat" panose="00000500000000000000"/>
                <a:cs typeface="Montserrat" panose="00000500000000000000"/>
                <a:sym typeface="Montserrat" panose="00000500000000000000"/>
              </a:rPr>
              <a:t>About Route Mobile APIs</a:t>
            </a:r>
            <a:endParaRPr sz="2800" b="1" i="0" u="none" strike="noStrike" cap="none">
              <a:solidFill>
                <a:srgbClr val="FFFF00"/>
              </a:solidFill>
              <a:latin typeface="Montserrat" panose="00000500000000000000"/>
              <a:ea typeface="Montserrat" panose="00000500000000000000"/>
              <a:cs typeface="Montserrat" panose="00000500000000000000"/>
              <a:sym typeface="Montserrat" panose="00000500000000000000"/>
            </a:endParaRPr>
          </a:p>
        </p:txBody>
      </p:sp>
      <p:sp>
        <p:nvSpPr>
          <p:cNvPr id="95" name="Google Shape;95;gfb192ebab7_0_128"/>
          <p:cNvSpPr txBox="1"/>
          <p:nvPr/>
        </p:nvSpPr>
        <p:spPr>
          <a:xfrm>
            <a:off x="332350" y="1333875"/>
            <a:ext cx="11524200" cy="7361555"/>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1000"/>
              <a:buFont typeface="Arial" panose="020B0604020202020204"/>
              <a:buNone/>
            </a:pPr>
            <a:r>
              <a:rPr lang="en-US" sz="1500">
                <a:solidFill>
                  <a:schemeClr val="lt1"/>
                </a:solidFill>
                <a:latin typeface="Lato" panose="020F0502020204030203"/>
                <a:ea typeface="Lato" panose="020F0502020204030203"/>
                <a:cs typeface="Lato" panose="020F0502020204030203"/>
                <a:sym typeface="Lato" panose="020F0502020204030203"/>
              </a:rPr>
              <a:t>Route Mobile has multiple APIs, and they revolve around mobile devices. More specifically, they use a mobile client and send and recieve information from there. Their APIs are complex and very useful for many companies and users from around the world. They can be used in multiple products and are overall very useful tools.</a:t>
            </a:r>
            <a:endParaRPr sz="15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5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5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5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5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5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5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5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5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5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5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5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5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5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5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5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5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5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500">
              <a:solidFill>
                <a:schemeClr val="lt1"/>
              </a:solidFill>
              <a:latin typeface="Lato" panose="020F0502020204030203"/>
              <a:ea typeface="Lato" panose="020F0502020204030203"/>
              <a:cs typeface="Lato" panose="020F0502020204030203"/>
              <a:sym typeface="Lato" panose="020F0502020204030203"/>
            </a:endParaRPr>
          </a:p>
        </p:txBody>
      </p:sp>
      <p:pic>
        <p:nvPicPr>
          <p:cNvPr id="96" name="Google Shape;96;gfb192ebab7_0_128"/>
          <p:cNvPicPr preferRelativeResize="0"/>
          <p:nvPr/>
        </p:nvPicPr>
        <p:blipFill rotWithShape="1">
          <a:blip r:embed="rId1"/>
          <a:srcRect/>
          <a:stretch>
            <a:fillRect/>
          </a:stretch>
        </p:blipFill>
        <p:spPr>
          <a:xfrm>
            <a:off x="10242863" y="296275"/>
            <a:ext cx="1826775" cy="766200"/>
          </a:xfrm>
          <a:prstGeom prst="rect">
            <a:avLst/>
          </a:prstGeom>
          <a:noFill/>
          <a:ln>
            <a:noFill/>
          </a:ln>
        </p:spPr>
      </p:pic>
      <p:pic>
        <p:nvPicPr>
          <p:cNvPr id="97" name="Google Shape;97;gfb192ebab7_0_128"/>
          <p:cNvPicPr preferRelativeResize="0"/>
          <p:nvPr/>
        </p:nvPicPr>
        <p:blipFill rotWithShape="1">
          <a:blip r:embed="rId2"/>
          <a:srcRect/>
          <a:stretch>
            <a:fillRect/>
          </a:stretch>
        </p:blipFill>
        <p:spPr>
          <a:xfrm>
            <a:off x="8581506" y="296275"/>
            <a:ext cx="1362135" cy="7662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C0C0C"/>
        </a:solidFill>
        <a:effectLst/>
      </p:bgPr>
    </p:bg>
    <p:spTree>
      <p:nvGrpSpPr>
        <p:cNvPr id="101" name="Shape 101"/>
        <p:cNvGrpSpPr/>
        <p:nvPr/>
      </p:nvGrpSpPr>
      <p:grpSpPr>
        <a:xfrm>
          <a:off x="0" y="0"/>
          <a:ext cx="0" cy="0"/>
          <a:chOff x="0" y="0"/>
          <a:chExt cx="0" cy="0"/>
        </a:xfrm>
      </p:grpSpPr>
      <p:sp>
        <p:nvSpPr>
          <p:cNvPr id="102" name="Google Shape;102;gfb192ebab7_0_136"/>
          <p:cNvSpPr/>
          <p:nvPr/>
        </p:nvSpPr>
        <p:spPr>
          <a:xfrm rot="-5400000">
            <a:off x="10773150" y="-356375"/>
            <a:ext cx="766200" cy="2071500"/>
          </a:xfrm>
          <a:prstGeom prst="round2SameRect">
            <a:avLst>
              <a:gd name="adj1" fmla="val 50000"/>
              <a:gd name="adj2" fmla="val 0"/>
            </a:avLst>
          </a:prstGeom>
          <a:solidFill>
            <a:srgbClr val="38FF0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3" name="Google Shape;103;gfb192ebab7_0_136"/>
          <p:cNvSpPr txBox="1"/>
          <p:nvPr/>
        </p:nvSpPr>
        <p:spPr>
          <a:xfrm>
            <a:off x="332350" y="296275"/>
            <a:ext cx="8262300" cy="1015800"/>
          </a:xfrm>
          <a:prstGeom prst="rect">
            <a:avLst/>
          </a:prstGeom>
          <a:noFill/>
          <a:ln>
            <a:noFill/>
          </a:ln>
        </p:spPr>
        <p:txBody>
          <a:bodyPr spcFirstLastPara="1" wrap="square" lIns="91425" tIns="45700" rIns="91425" bIns="45700" anchor="t" anchorCtr="0">
            <a:spAutoFit/>
          </a:bodyPr>
          <a:lstStyle/>
          <a:p>
            <a:pPr marL="0" lvl="0" indent="0" algn="l" rtl="0">
              <a:lnSpc>
                <a:spcPct val="150000"/>
              </a:lnSpc>
              <a:spcBef>
                <a:spcPts val="0"/>
              </a:spcBef>
              <a:spcAft>
                <a:spcPts val="0"/>
              </a:spcAft>
              <a:buClr>
                <a:schemeClr val="dk1"/>
              </a:buClr>
              <a:buSzPts val="1000"/>
              <a:buFont typeface="Arial" panose="020B0604020202020204"/>
              <a:buNone/>
            </a:pPr>
            <a:r>
              <a:rPr lang="en-US" sz="2400" b="1">
                <a:solidFill>
                  <a:srgbClr val="FFFF00"/>
                </a:solidFill>
                <a:latin typeface="Montserrat" panose="00000500000000000000"/>
                <a:ea typeface="Montserrat" panose="00000500000000000000"/>
                <a:cs typeface="Montserrat" panose="00000500000000000000"/>
                <a:sym typeface="Montserrat" panose="00000500000000000000"/>
              </a:rPr>
              <a:t>How to use the RML APIs to Build a great Prototype</a:t>
            </a:r>
            <a:endParaRPr sz="4600" b="1" i="0" u="none" strike="noStrike" cap="none">
              <a:solidFill>
                <a:srgbClr val="FFFF00"/>
              </a:solidFill>
              <a:latin typeface="Montserrat" panose="00000500000000000000"/>
              <a:ea typeface="Montserrat" panose="00000500000000000000"/>
              <a:cs typeface="Montserrat" panose="00000500000000000000"/>
              <a:sym typeface="Montserrat" panose="00000500000000000000"/>
            </a:endParaRPr>
          </a:p>
        </p:txBody>
      </p:sp>
      <p:sp>
        <p:nvSpPr>
          <p:cNvPr id="104" name="Google Shape;104;gfb192ebab7_0_136"/>
          <p:cNvSpPr txBox="1"/>
          <p:nvPr/>
        </p:nvSpPr>
        <p:spPr>
          <a:xfrm>
            <a:off x="332350" y="1700905"/>
            <a:ext cx="11524200" cy="5283835"/>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1000"/>
              <a:buFont typeface="Arial" panose="020B0604020202020204"/>
              <a:buNone/>
            </a:pPr>
            <a:r>
              <a:rPr lang="en-US" sz="1500">
                <a:solidFill>
                  <a:schemeClr val="lt1"/>
                </a:solidFill>
                <a:latin typeface="Lato" panose="020F0502020204030203"/>
                <a:ea typeface="Lato" panose="020F0502020204030203"/>
                <a:cs typeface="Lato" panose="020F0502020204030203"/>
                <a:sym typeface="Lato" panose="020F0502020204030203"/>
              </a:rPr>
              <a:t>RML APIs encourage reuse, it enables discovery and pattern-sharing and heads for the best practices. With this in mind, we can build up our idea and plan around it. From there, we can think of our user interface and its interaction with the API.  With a solid plan, we will be able to use this API and create a great prototype.</a:t>
            </a: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p:txBody>
      </p:sp>
      <p:pic>
        <p:nvPicPr>
          <p:cNvPr id="105" name="Google Shape;105;gfb192ebab7_0_136"/>
          <p:cNvPicPr preferRelativeResize="0"/>
          <p:nvPr/>
        </p:nvPicPr>
        <p:blipFill rotWithShape="1">
          <a:blip r:embed="rId1"/>
          <a:srcRect/>
          <a:stretch>
            <a:fillRect/>
          </a:stretch>
        </p:blipFill>
        <p:spPr>
          <a:xfrm>
            <a:off x="10242863" y="296275"/>
            <a:ext cx="1826775" cy="766200"/>
          </a:xfrm>
          <a:prstGeom prst="rect">
            <a:avLst/>
          </a:prstGeom>
          <a:noFill/>
          <a:ln>
            <a:noFill/>
          </a:ln>
        </p:spPr>
      </p:pic>
      <p:pic>
        <p:nvPicPr>
          <p:cNvPr id="106" name="Google Shape;106;gfb192ebab7_0_136"/>
          <p:cNvPicPr preferRelativeResize="0"/>
          <p:nvPr/>
        </p:nvPicPr>
        <p:blipFill rotWithShape="1">
          <a:blip r:embed="rId2"/>
          <a:srcRect/>
          <a:stretch>
            <a:fillRect/>
          </a:stretch>
        </p:blipFill>
        <p:spPr>
          <a:xfrm>
            <a:off x="8581506" y="296275"/>
            <a:ext cx="1362135" cy="7662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C0C0C"/>
        </a:solidFill>
        <a:effectLst/>
      </p:bgPr>
    </p:bg>
    <p:spTree>
      <p:nvGrpSpPr>
        <p:cNvPr id="110" name="Shape 110"/>
        <p:cNvGrpSpPr/>
        <p:nvPr/>
      </p:nvGrpSpPr>
      <p:grpSpPr>
        <a:xfrm>
          <a:off x="0" y="0"/>
          <a:ext cx="0" cy="0"/>
          <a:chOff x="0" y="0"/>
          <a:chExt cx="0" cy="0"/>
        </a:xfrm>
      </p:grpSpPr>
      <p:sp>
        <p:nvSpPr>
          <p:cNvPr id="111" name="Google Shape;111;gfb192ebab7_0_160"/>
          <p:cNvSpPr/>
          <p:nvPr/>
        </p:nvSpPr>
        <p:spPr>
          <a:xfrm rot="-5400000">
            <a:off x="10773150" y="-356375"/>
            <a:ext cx="766200" cy="2071500"/>
          </a:xfrm>
          <a:prstGeom prst="round2SameRect">
            <a:avLst>
              <a:gd name="adj1" fmla="val 50000"/>
              <a:gd name="adj2" fmla="val 0"/>
            </a:avLst>
          </a:prstGeom>
          <a:solidFill>
            <a:srgbClr val="38FF0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2" name="Google Shape;112;gfb192ebab7_0_160"/>
          <p:cNvSpPr txBox="1"/>
          <p:nvPr/>
        </p:nvSpPr>
        <p:spPr>
          <a:xfrm>
            <a:off x="341867" y="296275"/>
            <a:ext cx="7940400" cy="1169700"/>
          </a:xfrm>
          <a:prstGeom prst="rect">
            <a:avLst/>
          </a:prstGeom>
          <a:noFill/>
          <a:ln>
            <a:noFill/>
          </a:ln>
        </p:spPr>
        <p:txBody>
          <a:bodyPr spcFirstLastPara="1" wrap="square" lIns="91425" tIns="45700" rIns="91425" bIns="45700" anchor="t" anchorCtr="0">
            <a:spAutoFit/>
          </a:bodyPr>
          <a:lstStyle/>
          <a:p>
            <a:pPr marL="0" lvl="0" indent="0" algn="l" rtl="0">
              <a:lnSpc>
                <a:spcPct val="150000"/>
              </a:lnSpc>
              <a:spcBef>
                <a:spcPts val="0"/>
              </a:spcBef>
              <a:spcAft>
                <a:spcPts val="0"/>
              </a:spcAft>
              <a:buClr>
                <a:schemeClr val="dk1"/>
              </a:buClr>
              <a:buSzPts val="1000"/>
              <a:buFont typeface="Arial" panose="020B0604020202020204"/>
              <a:buNone/>
            </a:pPr>
            <a:r>
              <a:rPr lang="en-US" sz="2800" b="1">
                <a:solidFill>
                  <a:srgbClr val="FFFF00"/>
                </a:solidFill>
                <a:latin typeface="Montserrat" panose="00000500000000000000"/>
                <a:ea typeface="Montserrat" panose="00000500000000000000"/>
                <a:cs typeface="Montserrat" panose="00000500000000000000"/>
                <a:sym typeface="Montserrat" panose="00000500000000000000"/>
              </a:rPr>
              <a:t>Examples/Best Practices of a good Prototype</a:t>
            </a:r>
            <a:endParaRPr sz="5000" b="1" i="0" u="none" strike="noStrike" cap="none">
              <a:solidFill>
                <a:srgbClr val="FFFF00"/>
              </a:solidFill>
              <a:latin typeface="Montserrat" panose="00000500000000000000"/>
              <a:ea typeface="Montserrat" panose="00000500000000000000"/>
              <a:cs typeface="Montserrat" panose="00000500000000000000"/>
              <a:sym typeface="Montserrat" panose="00000500000000000000"/>
            </a:endParaRPr>
          </a:p>
        </p:txBody>
      </p:sp>
      <p:sp>
        <p:nvSpPr>
          <p:cNvPr id="113" name="Google Shape;113;gfb192ebab7_0_160"/>
          <p:cNvSpPr txBox="1"/>
          <p:nvPr/>
        </p:nvSpPr>
        <p:spPr>
          <a:xfrm>
            <a:off x="407915" y="1772660"/>
            <a:ext cx="11524200" cy="770763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1000"/>
              <a:buFont typeface="Arial" panose="020B0604020202020204"/>
              <a:buNone/>
            </a:pPr>
            <a:r>
              <a:rPr lang="en-US" sz="1500" i="0" u="none" strike="noStrike" cap="none">
                <a:solidFill>
                  <a:schemeClr val="lt1"/>
                </a:solidFill>
                <a:latin typeface="Montserrat" panose="00000500000000000000"/>
                <a:ea typeface="Montserrat" panose="00000500000000000000"/>
                <a:cs typeface="Montserrat" panose="00000500000000000000"/>
                <a:sym typeface="Montserrat" panose="00000500000000000000"/>
              </a:rPr>
              <a:t>To create the best prototype, you must think of the consumer first. What would they want? What features do they want included with the product. With these questions and more in mind, we can put together plans and create things that please the consumer, and overall, creating a good prototype.</a:t>
            </a:r>
            <a:endParaRPr sz="1500" i="0" u="none" strike="noStrike" cap="none">
              <a:solidFill>
                <a:schemeClr val="lt1"/>
              </a:solidFill>
              <a:latin typeface="Montserrat" panose="00000500000000000000"/>
              <a:ea typeface="Montserrat" panose="00000500000000000000"/>
              <a:cs typeface="Montserrat" panose="00000500000000000000"/>
              <a:sym typeface="Montserrat" panose="00000500000000000000"/>
            </a:endParaRPr>
          </a:p>
          <a:p>
            <a:pPr marL="0" marR="0" lvl="0" indent="0" algn="l" rtl="0">
              <a:lnSpc>
                <a:spcPct val="150000"/>
              </a:lnSpc>
              <a:spcBef>
                <a:spcPts val="0"/>
              </a:spcBef>
              <a:spcAft>
                <a:spcPts val="0"/>
              </a:spcAft>
              <a:buClr>
                <a:srgbClr val="000000"/>
              </a:buClr>
              <a:buSzPts val="1000"/>
              <a:buFont typeface="Arial" panose="020B0604020202020204"/>
              <a:buNone/>
            </a:pPr>
            <a:endParaRPr sz="15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5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5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5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5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5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5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5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5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5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5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5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5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5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5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5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5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5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500">
              <a:solidFill>
                <a:schemeClr val="lt1"/>
              </a:solidFill>
              <a:latin typeface="Lato" panose="020F0502020204030203"/>
              <a:ea typeface="Lato" panose="020F0502020204030203"/>
              <a:cs typeface="Lato" panose="020F0502020204030203"/>
              <a:sym typeface="Lato" panose="020F0502020204030203"/>
            </a:endParaRPr>
          </a:p>
        </p:txBody>
      </p:sp>
      <p:pic>
        <p:nvPicPr>
          <p:cNvPr id="114" name="Google Shape;114;gfb192ebab7_0_160"/>
          <p:cNvPicPr preferRelativeResize="0"/>
          <p:nvPr/>
        </p:nvPicPr>
        <p:blipFill rotWithShape="1">
          <a:blip r:embed="rId1"/>
          <a:srcRect/>
          <a:stretch>
            <a:fillRect/>
          </a:stretch>
        </p:blipFill>
        <p:spPr>
          <a:xfrm>
            <a:off x="10242863" y="296275"/>
            <a:ext cx="1826775" cy="766200"/>
          </a:xfrm>
          <a:prstGeom prst="rect">
            <a:avLst/>
          </a:prstGeom>
          <a:noFill/>
          <a:ln>
            <a:noFill/>
          </a:ln>
        </p:spPr>
      </p:pic>
      <p:pic>
        <p:nvPicPr>
          <p:cNvPr id="115" name="Google Shape;115;gfb192ebab7_0_160"/>
          <p:cNvPicPr preferRelativeResize="0"/>
          <p:nvPr/>
        </p:nvPicPr>
        <p:blipFill rotWithShape="1">
          <a:blip r:embed="rId2"/>
          <a:srcRect/>
          <a:stretch>
            <a:fillRect/>
          </a:stretch>
        </p:blipFill>
        <p:spPr>
          <a:xfrm>
            <a:off x="8581506" y="296275"/>
            <a:ext cx="1362135" cy="7662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C0C0C"/>
        </a:solidFill>
        <a:effectLst/>
      </p:bgPr>
    </p:bg>
    <p:spTree>
      <p:nvGrpSpPr>
        <p:cNvPr id="119" name="Shape 119"/>
        <p:cNvGrpSpPr/>
        <p:nvPr/>
      </p:nvGrpSpPr>
      <p:grpSpPr>
        <a:xfrm>
          <a:off x="0" y="0"/>
          <a:ext cx="0" cy="0"/>
          <a:chOff x="0" y="0"/>
          <a:chExt cx="0" cy="0"/>
        </a:xfrm>
      </p:grpSpPr>
      <p:sp>
        <p:nvSpPr>
          <p:cNvPr id="120" name="Google Shape;120;gfb192ebab7_0_176"/>
          <p:cNvSpPr/>
          <p:nvPr/>
        </p:nvSpPr>
        <p:spPr>
          <a:xfrm rot="-5400000">
            <a:off x="10773150" y="-356375"/>
            <a:ext cx="766200" cy="2071500"/>
          </a:xfrm>
          <a:prstGeom prst="round2SameRect">
            <a:avLst>
              <a:gd name="adj1" fmla="val 50000"/>
              <a:gd name="adj2" fmla="val 0"/>
            </a:avLst>
          </a:prstGeom>
          <a:solidFill>
            <a:srgbClr val="38FF0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1" name="Google Shape;121;gfb192ebab7_0_176"/>
          <p:cNvSpPr txBox="1"/>
          <p:nvPr/>
        </p:nvSpPr>
        <p:spPr>
          <a:xfrm>
            <a:off x="464242" y="448525"/>
            <a:ext cx="7940400" cy="523200"/>
          </a:xfrm>
          <a:prstGeom prst="rect">
            <a:avLst/>
          </a:prstGeom>
          <a:noFill/>
          <a:ln>
            <a:noFill/>
          </a:ln>
        </p:spPr>
        <p:txBody>
          <a:bodyPr spcFirstLastPara="1" wrap="square" lIns="91425" tIns="45700" rIns="91425" bIns="45700" anchor="t" anchorCtr="0">
            <a:spAutoFit/>
          </a:bodyPr>
          <a:lstStyle/>
          <a:p>
            <a:pPr marL="0" lvl="0" indent="0" algn="l" rtl="0">
              <a:lnSpc>
                <a:spcPct val="150000"/>
              </a:lnSpc>
              <a:spcBef>
                <a:spcPts val="0"/>
              </a:spcBef>
              <a:spcAft>
                <a:spcPts val="0"/>
              </a:spcAft>
              <a:buClr>
                <a:schemeClr val="dk1"/>
              </a:buClr>
              <a:buSzPts val="1000"/>
              <a:buFont typeface="Arial" panose="020B0604020202020204"/>
              <a:buNone/>
            </a:pPr>
            <a:r>
              <a:rPr lang="en-US" sz="2800" b="1">
                <a:solidFill>
                  <a:srgbClr val="FFFF00"/>
                </a:solidFill>
                <a:latin typeface="Montserrat" panose="00000500000000000000"/>
                <a:ea typeface="Montserrat" panose="00000500000000000000"/>
                <a:cs typeface="Montserrat" panose="00000500000000000000"/>
                <a:sym typeface="Montserrat" panose="00000500000000000000"/>
              </a:rPr>
              <a:t>Additional Tips</a:t>
            </a:r>
            <a:endParaRPr sz="5000" b="1" i="0" u="none" strike="noStrike" cap="none">
              <a:solidFill>
                <a:srgbClr val="FFFF00"/>
              </a:solidFill>
              <a:latin typeface="Montserrat" panose="00000500000000000000"/>
              <a:ea typeface="Montserrat" panose="00000500000000000000"/>
              <a:cs typeface="Montserrat" panose="00000500000000000000"/>
              <a:sym typeface="Montserrat" panose="00000500000000000000"/>
            </a:endParaRPr>
          </a:p>
        </p:txBody>
      </p:sp>
      <p:sp>
        <p:nvSpPr>
          <p:cNvPr id="122" name="Google Shape;122;gfb192ebab7_0_176"/>
          <p:cNvSpPr txBox="1"/>
          <p:nvPr/>
        </p:nvSpPr>
        <p:spPr>
          <a:xfrm>
            <a:off x="334255" y="1340860"/>
            <a:ext cx="11524200" cy="436245"/>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1000"/>
              <a:buFont typeface="Arial" panose="020B0604020202020204"/>
              <a:buNone/>
            </a:pPr>
            <a:r>
              <a:rPr lang="en-US" sz="1500">
                <a:solidFill>
                  <a:schemeClr val="lt1"/>
                </a:solidFill>
                <a:latin typeface="Lato" panose="020F0502020204030203"/>
                <a:ea typeface="Lato" panose="020F0502020204030203"/>
                <a:cs typeface="Lato" panose="020F0502020204030203"/>
                <a:sym typeface="Lato" panose="020F0502020204030203"/>
              </a:rPr>
              <a:t>The most important thing to think about is the consumer, and base all your products from there.</a:t>
            </a:r>
            <a:endParaRPr lang="en-US" sz="1500">
              <a:solidFill>
                <a:schemeClr val="lt1"/>
              </a:solidFill>
              <a:latin typeface="Lato" panose="020F0502020204030203"/>
              <a:ea typeface="Lato" panose="020F0502020204030203"/>
              <a:cs typeface="Lato" panose="020F0502020204030203"/>
              <a:sym typeface="Lato" panose="020F0502020204030203"/>
            </a:endParaRPr>
          </a:p>
        </p:txBody>
      </p:sp>
      <p:pic>
        <p:nvPicPr>
          <p:cNvPr id="123" name="Google Shape;123;gfb192ebab7_0_176"/>
          <p:cNvPicPr preferRelativeResize="0"/>
          <p:nvPr/>
        </p:nvPicPr>
        <p:blipFill rotWithShape="1">
          <a:blip r:embed="rId1"/>
          <a:srcRect/>
          <a:stretch>
            <a:fillRect/>
          </a:stretch>
        </p:blipFill>
        <p:spPr>
          <a:xfrm>
            <a:off x="10242863" y="296275"/>
            <a:ext cx="1826775" cy="766200"/>
          </a:xfrm>
          <a:prstGeom prst="rect">
            <a:avLst/>
          </a:prstGeom>
          <a:noFill/>
          <a:ln>
            <a:noFill/>
          </a:ln>
        </p:spPr>
      </p:pic>
      <p:pic>
        <p:nvPicPr>
          <p:cNvPr id="124" name="Google Shape;124;gfb192ebab7_0_176"/>
          <p:cNvPicPr preferRelativeResize="0"/>
          <p:nvPr/>
        </p:nvPicPr>
        <p:blipFill rotWithShape="1">
          <a:blip r:embed="rId2"/>
          <a:srcRect/>
          <a:stretch>
            <a:fillRect/>
          </a:stretch>
        </p:blipFill>
        <p:spPr>
          <a:xfrm>
            <a:off x="8581506" y="296275"/>
            <a:ext cx="1362135" cy="7662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C0C0C"/>
        </a:solidFill>
        <a:effectLst/>
      </p:bgPr>
    </p:bg>
    <p:spTree>
      <p:nvGrpSpPr>
        <p:cNvPr id="128" name="Shape 128"/>
        <p:cNvGrpSpPr/>
        <p:nvPr/>
      </p:nvGrpSpPr>
      <p:grpSpPr>
        <a:xfrm>
          <a:off x="0" y="0"/>
          <a:ext cx="0" cy="0"/>
          <a:chOff x="0" y="0"/>
          <a:chExt cx="0" cy="0"/>
        </a:xfrm>
      </p:grpSpPr>
      <p:sp>
        <p:nvSpPr>
          <p:cNvPr id="129" name="Google Shape;129;gfb192ebab7_0_168"/>
          <p:cNvSpPr/>
          <p:nvPr/>
        </p:nvSpPr>
        <p:spPr>
          <a:xfrm rot="-5400000">
            <a:off x="10773150" y="-356375"/>
            <a:ext cx="766200" cy="2071500"/>
          </a:xfrm>
          <a:prstGeom prst="round2SameRect">
            <a:avLst>
              <a:gd name="adj1" fmla="val 50000"/>
              <a:gd name="adj2" fmla="val 0"/>
            </a:avLst>
          </a:prstGeom>
          <a:solidFill>
            <a:srgbClr val="38FF0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0" name="Google Shape;130;gfb192ebab7_0_168"/>
          <p:cNvSpPr txBox="1"/>
          <p:nvPr/>
        </p:nvSpPr>
        <p:spPr>
          <a:xfrm>
            <a:off x="464242" y="279175"/>
            <a:ext cx="7940400" cy="523200"/>
          </a:xfrm>
          <a:prstGeom prst="rect">
            <a:avLst/>
          </a:prstGeom>
          <a:noFill/>
          <a:ln>
            <a:noFill/>
          </a:ln>
        </p:spPr>
        <p:txBody>
          <a:bodyPr spcFirstLastPara="1" wrap="square" lIns="91425" tIns="45700" rIns="91425" bIns="45700" anchor="t" anchorCtr="0">
            <a:spAutoFit/>
          </a:bodyPr>
          <a:lstStyle/>
          <a:p>
            <a:pPr marL="0" lvl="0" indent="0" algn="l" rtl="0">
              <a:lnSpc>
                <a:spcPct val="150000"/>
              </a:lnSpc>
              <a:spcBef>
                <a:spcPts val="0"/>
              </a:spcBef>
              <a:spcAft>
                <a:spcPts val="0"/>
              </a:spcAft>
              <a:buClr>
                <a:schemeClr val="dk1"/>
              </a:buClr>
              <a:buSzPts val="1000"/>
              <a:buFont typeface="Arial" panose="020B0604020202020204"/>
              <a:buNone/>
            </a:pPr>
            <a:r>
              <a:rPr lang="en-US" sz="2800" b="1">
                <a:solidFill>
                  <a:srgbClr val="FFFF00"/>
                </a:solidFill>
                <a:latin typeface="Montserrat" panose="00000500000000000000"/>
                <a:ea typeface="Montserrat" panose="00000500000000000000"/>
                <a:cs typeface="Montserrat" panose="00000500000000000000"/>
                <a:sym typeface="Montserrat" panose="00000500000000000000"/>
              </a:rPr>
              <a:t>Questions</a:t>
            </a:r>
            <a:endParaRPr sz="2800" b="1" i="0" u="none" strike="noStrike" cap="none">
              <a:solidFill>
                <a:srgbClr val="FFFF00"/>
              </a:solidFill>
              <a:latin typeface="Montserrat" panose="00000500000000000000"/>
              <a:ea typeface="Montserrat" panose="00000500000000000000"/>
              <a:cs typeface="Montserrat" panose="00000500000000000000"/>
              <a:sym typeface="Montserrat" panose="00000500000000000000"/>
            </a:endParaRPr>
          </a:p>
        </p:txBody>
      </p:sp>
      <p:sp>
        <p:nvSpPr>
          <p:cNvPr id="131" name="Google Shape;131;gfb192ebab7_0_168"/>
          <p:cNvSpPr txBox="1"/>
          <p:nvPr/>
        </p:nvSpPr>
        <p:spPr>
          <a:xfrm>
            <a:off x="332350" y="1333875"/>
            <a:ext cx="11524200" cy="46791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1000"/>
              <a:buFont typeface="Arial" panose="020B0604020202020204"/>
              <a:buNone/>
            </a:pPr>
            <a:endParaRPr sz="1200" i="0" u="none" strike="noStrike" cap="none">
              <a:solidFill>
                <a:schemeClr val="lt1"/>
              </a:solidFill>
              <a:latin typeface="Montserrat" panose="00000500000000000000"/>
              <a:ea typeface="Montserrat" panose="00000500000000000000"/>
              <a:cs typeface="Montserrat" panose="00000500000000000000"/>
              <a:sym typeface="Montserrat" panose="00000500000000000000"/>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a:p>
            <a:pPr marL="0" marR="0" lvl="0" indent="0" algn="l" rtl="0">
              <a:lnSpc>
                <a:spcPct val="150000"/>
              </a:lnSpc>
              <a:spcBef>
                <a:spcPts val="0"/>
              </a:spcBef>
              <a:spcAft>
                <a:spcPts val="0"/>
              </a:spcAft>
              <a:buClr>
                <a:srgbClr val="000000"/>
              </a:buClr>
              <a:buSzPts val="1000"/>
              <a:buFont typeface="Arial" panose="020B0604020202020204"/>
              <a:buNone/>
            </a:pPr>
            <a:endParaRPr sz="1000">
              <a:solidFill>
                <a:schemeClr val="lt1"/>
              </a:solidFill>
              <a:latin typeface="Lato" panose="020F0502020204030203"/>
              <a:ea typeface="Lato" panose="020F0502020204030203"/>
              <a:cs typeface="Lato" panose="020F0502020204030203"/>
              <a:sym typeface="Lato" panose="020F0502020204030203"/>
            </a:endParaRPr>
          </a:p>
        </p:txBody>
      </p:sp>
      <p:pic>
        <p:nvPicPr>
          <p:cNvPr id="132" name="Google Shape;132;gfb192ebab7_0_168"/>
          <p:cNvPicPr preferRelativeResize="0"/>
          <p:nvPr/>
        </p:nvPicPr>
        <p:blipFill rotWithShape="1">
          <a:blip r:embed="rId1"/>
          <a:srcRect/>
          <a:stretch>
            <a:fillRect/>
          </a:stretch>
        </p:blipFill>
        <p:spPr>
          <a:xfrm>
            <a:off x="10242863" y="296275"/>
            <a:ext cx="1826775" cy="766200"/>
          </a:xfrm>
          <a:prstGeom prst="rect">
            <a:avLst/>
          </a:prstGeom>
          <a:noFill/>
          <a:ln>
            <a:noFill/>
          </a:ln>
        </p:spPr>
      </p:pic>
      <p:pic>
        <p:nvPicPr>
          <p:cNvPr id="133" name="Google Shape;133;gfb192ebab7_0_168"/>
          <p:cNvPicPr preferRelativeResize="0"/>
          <p:nvPr/>
        </p:nvPicPr>
        <p:blipFill rotWithShape="1">
          <a:blip r:embed="rId2"/>
          <a:srcRect/>
          <a:stretch>
            <a:fillRect/>
          </a:stretch>
        </p:blipFill>
        <p:spPr>
          <a:xfrm>
            <a:off x="8581506" y="296275"/>
            <a:ext cx="1362135" cy="766201"/>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5863</Words>
  <Application>WPS Presentation</Application>
  <PresentationFormat/>
  <Paragraphs>358</Paragraphs>
  <Slides>19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19</vt:i4>
      </vt:variant>
    </vt:vector>
  </HeadingPairs>
  <TitlesOfParts>
    <vt:vector size="29" baseType="lpstr">
      <vt:lpstr>Arial</vt:lpstr>
      <vt:lpstr>SimSun</vt:lpstr>
      <vt:lpstr>Wingdings</vt:lpstr>
      <vt:lpstr>Arial</vt:lpstr>
      <vt:lpstr>Montserrat</vt:lpstr>
      <vt:lpstr>Lato</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Ramanda Galang Bryantama</dc:creator>
  <cp:lastModifiedBy>Kaito</cp:lastModifiedBy>
  <cp:revision>4</cp:revision>
  <dcterms:created xsi:type="dcterms:W3CDTF">2021-11-14T12:52:05Z</dcterms:created>
  <dcterms:modified xsi:type="dcterms:W3CDTF">2021-11-14T13:02:09Z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FFA67853712B44ADB0DCD634599FCD28</vt:lpwstr>
  </property>
  <property fmtid="{D5CDD505-2E9C-101B-9397-08002B2CF9AE}" pid="3" name="KSOProductBuildVer">
    <vt:lpwstr>1033-11.2.0.10307</vt:lpwstr>
  </property>
</Properties>
</file>